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ebp" ContentType="image/webp"/>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8" r:id="rId1"/>
  </p:sldMasterIdLst>
  <p:notesMasterIdLst>
    <p:notesMasterId r:id="rId13"/>
  </p:notesMasterIdLst>
  <p:sldIdLst>
    <p:sldId id="256" r:id="rId2"/>
    <p:sldId id="2854" r:id="rId3"/>
    <p:sldId id="2855" r:id="rId4"/>
    <p:sldId id="2856" r:id="rId5"/>
    <p:sldId id="2899" r:id="rId6"/>
    <p:sldId id="2900" r:id="rId7"/>
    <p:sldId id="2901" r:id="rId8"/>
    <p:sldId id="2902" r:id="rId9"/>
    <p:sldId id="2857" r:id="rId10"/>
    <p:sldId id="2859" r:id="rId11"/>
    <p:sldId id="2898" r:id="rId12"/>
  </p:sldIdLst>
  <p:sldSz cx="14630400" cy="8229600"/>
  <p:notesSz cx="8229600" cy="14630400"/>
  <p:embeddedFontLst>
    <p:embeddedFont>
      <p:font typeface="Fira Sans" panose="020B0503050000020004" pitchFamily="34"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87" d="100"/>
          <a:sy n="87" d="100"/>
        </p:scale>
        <p:origin x="36" y="198"/>
      </p:cViewPr>
      <p:guideLst/>
    </p:cSldViewPr>
  </p:slideViewPr>
  <p:notesTextViewPr>
    <p:cViewPr>
      <p:scale>
        <a:sx n="1" d="1"/>
        <a:sy n="1" d="1"/>
      </p:scale>
      <p:origin x="0" y="0"/>
    </p:cViewPr>
  </p:notesTextViewPr>
  <p:notesViewPr>
    <p:cSldViewPr snapToGrid="0" snapToObjects="1">
      <p:cViewPr varScale="1">
        <p:scale>
          <a:sx n="52" d="100"/>
          <a:sy n="52" d="100"/>
        </p:scale>
        <p:origin x="347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1CED6A-7D6F-4707-8F21-510BCF41877E}" type="doc">
      <dgm:prSet loTypeId="urn:microsoft.com/office/officeart/2005/8/layout/cycle4" loCatId="cycle" qsTypeId="urn:microsoft.com/office/officeart/2005/8/quickstyle/simple1" qsCatId="simple" csTypeId="urn:microsoft.com/office/officeart/2005/8/colors/colorful2" csCatId="colorful" phldr="1"/>
      <dgm:spPr/>
      <dgm:t>
        <a:bodyPr/>
        <a:lstStyle/>
        <a:p>
          <a:endParaRPr lang="fr-FR"/>
        </a:p>
      </dgm:t>
    </dgm:pt>
    <dgm:pt modelId="{6F911C43-266E-4A1E-BA86-D25006F75F66}">
      <dgm:prSet phldrT="[Texte]"/>
      <dgm:spPr/>
      <dgm:t>
        <a:bodyPr/>
        <a:lstStyle/>
        <a:p>
          <a:r>
            <a:rPr lang="fr-FR" dirty="0"/>
            <a:t>Santé</a:t>
          </a:r>
        </a:p>
      </dgm:t>
    </dgm:pt>
    <dgm:pt modelId="{AFD540DC-F3FF-4CFD-AE3A-1E6AACA75C8D}" type="parTrans" cxnId="{87CDDCFA-F736-4417-A883-547145BE64EC}">
      <dgm:prSet/>
      <dgm:spPr/>
      <dgm:t>
        <a:bodyPr/>
        <a:lstStyle/>
        <a:p>
          <a:endParaRPr lang="fr-FR"/>
        </a:p>
      </dgm:t>
    </dgm:pt>
    <dgm:pt modelId="{FCD64205-BE35-4B55-B2D9-D2AE6BFAEBB7}" type="sibTrans" cxnId="{87CDDCFA-F736-4417-A883-547145BE64EC}">
      <dgm:prSet/>
      <dgm:spPr/>
      <dgm:t>
        <a:bodyPr/>
        <a:lstStyle/>
        <a:p>
          <a:endParaRPr lang="fr-FR"/>
        </a:p>
      </dgm:t>
    </dgm:pt>
    <dgm:pt modelId="{8D333F3A-F124-4FEF-BAC9-4691B627A4D9}">
      <dgm:prSet phldrT="[Texte]"/>
      <dgm:spPr/>
      <dgm:t>
        <a:bodyPr/>
        <a:lstStyle/>
        <a:p>
          <a:r>
            <a:rPr lang="fr-FR" dirty="0"/>
            <a:t>Education</a:t>
          </a:r>
        </a:p>
      </dgm:t>
    </dgm:pt>
    <dgm:pt modelId="{EEBC55E1-A451-453D-BC15-B901C5C6C779}" type="parTrans" cxnId="{4A7919CC-86B5-4442-85C9-7834DC730E88}">
      <dgm:prSet/>
      <dgm:spPr/>
      <dgm:t>
        <a:bodyPr/>
        <a:lstStyle/>
        <a:p>
          <a:endParaRPr lang="fr-FR"/>
        </a:p>
      </dgm:t>
    </dgm:pt>
    <dgm:pt modelId="{78781321-6543-4378-BACC-DC4F6C573381}" type="sibTrans" cxnId="{4A7919CC-86B5-4442-85C9-7834DC730E88}">
      <dgm:prSet/>
      <dgm:spPr/>
      <dgm:t>
        <a:bodyPr/>
        <a:lstStyle/>
        <a:p>
          <a:endParaRPr lang="fr-FR"/>
        </a:p>
      </dgm:t>
    </dgm:pt>
    <dgm:pt modelId="{2DACF714-EB62-4178-9B05-83A74C8506EF}">
      <dgm:prSet phldrT="[Texte]" custT="1"/>
      <dgm:spPr/>
      <dgm:t>
        <a:bodyPr/>
        <a:lstStyle/>
        <a:p>
          <a:pPr algn="ctr"/>
          <a:r>
            <a:rPr lang="fr-FR" sz="900" dirty="0"/>
            <a:t>Pour stocker des informations sur les étudiants, comme leurs notes, leurs emplois du temps, leurs inscriptions aux cours et leurs dossiers administratifs.</a:t>
          </a:r>
        </a:p>
      </dgm:t>
    </dgm:pt>
    <dgm:pt modelId="{0B33BD87-A146-40E1-A4F5-3D03F965061E}" type="parTrans" cxnId="{48194F52-2B3D-447C-AA83-C8FCD3D17738}">
      <dgm:prSet/>
      <dgm:spPr/>
      <dgm:t>
        <a:bodyPr/>
        <a:lstStyle/>
        <a:p>
          <a:endParaRPr lang="fr-FR"/>
        </a:p>
      </dgm:t>
    </dgm:pt>
    <dgm:pt modelId="{118F54BC-9083-49B3-97C4-01D59F17542D}" type="sibTrans" cxnId="{48194F52-2B3D-447C-AA83-C8FCD3D17738}">
      <dgm:prSet/>
      <dgm:spPr/>
      <dgm:t>
        <a:bodyPr/>
        <a:lstStyle/>
        <a:p>
          <a:endParaRPr lang="fr-FR"/>
        </a:p>
      </dgm:t>
    </dgm:pt>
    <dgm:pt modelId="{2863F4F0-71BD-4B3F-804E-2409C91CF3C2}">
      <dgm:prSet phldrT="[Texte]"/>
      <dgm:spPr/>
      <dgm:t>
        <a:bodyPr/>
        <a:lstStyle/>
        <a:p>
          <a:r>
            <a:rPr lang="fr-FR" dirty="0"/>
            <a:t>Banques</a:t>
          </a:r>
        </a:p>
      </dgm:t>
    </dgm:pt>
    <dgm:pt modelId="{13246C4B-AD77-43DE-80F5-B2013D772DEB}" type="parTrans" cxnId="{D4A3AFAA-9939-44FE-9B07-2AA62DAB8520}">
      <dgm:prSet/>
      <dgm:spPr/>
      <dgm:t>
        <a:bodyPr/>
        <a:lstStyle/>
        <a:p>
          <a:endParaRPr lang="fr-FR"/>
        </a:p>
      </dgm:t>
    </dgm:pt>
    <dgm:pt modelId="{2F11FE71-A578-407F-8E23-6687C17E03F5}" type="sibTrans" cxnId="{D4A3AFAA-9939-44FE-9B07-2AA62DAB8520}">
      <dgm:prSet/>
      <dgm:spPr/>
      <dgm:t>
        <a:bodyPr/>
        <a:lstStyle/>
        <a:p>
          <a:endParaRPr lang="fr-FR"/>
        </a:p>
      </dgm:t>
    </dgm:pt>
    <dgm:pt modelId="{F5E254E2-5162-4C46-BE24-6D371A23EDBB}">
      <dgm:prSet phldrT="[Texte]" custT="1"/>
      <dgm:spPr/>
      <dgm:t>
        <a:bodyPr/>
        <a:lstStyle/>
        <a:p>
          <a:pPr algn="ctr"/>
          <a:r>
            <a:rPr lang="fr-FR" sz="900" dirty="0"/>
            <a:t>Les banques utilisent des bases de données pour suivre les informations des comptes bancaires, les transactions, et les historiques financiers</a:t>
          </a:r>
        </a:p>
      </dgm:t>
    </dgm:pt>
    <dgm:pt modelId="{28D00A55-050D-4487-99D7-CF9205142ACD}" type="parTrans" cxnId="{95B46B11-D134-448E-9220-D46A8DCEB0E2}">
      <dgm:prSet/>
      <dgm:spPr/>
      <dgm:t>
        <a:bodyPr/>
        <a:lstStyle/>
        <a:p>
          <a:endParaRPr lang="fr-FR"/>
        </a:p>
      </dgm:t>
    </dgm:pt>
    <dgm:pt modelId="{1D213C4C-4635-4DD2-BFD3-596FC31E912A}" type="sibTrans" cxnId="{95B46B11-D134-448E-9220-D46A8DCEB0E2}">
      <dgm:prSet/>
      <dgm:spPr/>
      <dgm:t>
        <a:bodyPr/>
        <a:lstStyle/>
        <a:p>
          <a:endParaRPr lang="fr-FR"/>
        </a:p>
      </dgm:t>
    </dgm:pt>
    <dgm:pt modelId="{80E26437-76CC-4FF0-95ED-2337FA8AF5F6}">
      <dgm:prSet phldrT="[Texte]"/>
      <dgm:spPr/>
      <dgm:t>
        <a:bodyPr/>
        <a:lstStyle/>
        <a:p>
          <a:r>
            <a:rPr lang="fr-FR" dirty="0"/>
            <a:t>Réseaux sociaux</a:t>
          </a:r>
        </a:p>
      </dgm:t>
    </dgm:pt>
    <dgm:pt modelId="{69AF93BE-9670-4903-8A1F-2EBBDF93D913}" type="parTrans" cxnId="{6D98D37D-C581-4C94-920D-0444E0BA9465}">
      <dgm:prSet/>
      <dgm:spPr/>
      <dgm:t>
        <a:bodyPr/>
        <a:lstStyle/>
        <a:p>
          <a:endParaRPr lang="fr-FR"/>
        </a:p>
      </dgm:t>
    </dgm:pt>
    <dgm:pt modelId="{4C388348-9D52-496B-9641-982234D8D5B2}" type="sibTrans" cxnId="{6D98D37D-C581-4C94-920D-0444E0BA9465}">
      <dgm:prSet/>
      <dgm:spPr/>
      <dgm:t>
        <a:bodyPr/>
        <a:lstStyle/>
        <a:p>
          <a:endParaRPr lang="fr-FR"/>
        </a:p>
      </dgm:t>
    </dgm:pt>
    <dgm:pt modelId="{E5616694-81E4-4AA9-8A6B-6BDCA244D175}">
      <dgm:prSet phldrT="[Texte]" custT="1"/>
      <dgm:spPr/>
      <dgm:t>
        <a:bodyPr/>
        <a:lstStyle/>
        <a:p>
          <a:pPr algn="ctr"/>
          <a:r>
            <a:rPr lang="fr-FR" sz="900" dirty="0"/>
            <a:t>Les plateformes comme Facebook ou Instagram utilisent des bases de données pour stocker des informations sur les utilisateurs (profils, publications, messages).</a:t>
          </a:r>
        </a:p>
      </dgm:t>
    </dgm:pt>
    <dgm:pt modelId="{DEF60354-546F-49E3-A106-C050C5F2D378}" type="parTrans" cxnId="{DCDEA2D9-E0D2-45E6-A2AC-0CD86A779D07}">
      <dgm:prSet/>
      <dgm:spPr/>
      <dgm:t>
        <a:bodyPr/>
        <a:lstStyle/>
        <a:p>
          <a:endParaRPr lang="fr-FR"/>
        </a:p>
      </dgm:t>
    </dgm:pt>
    <dgm:pt modelId="{C888B555-FCEE-4A65-AFE4-2545E972046C}" type="sibTrans" cxnId="{DCDEA2D9-E0D2-45E6-A2AC-0CD86A779D07}">
      <dgm:prSet/>
      <dgm:spPr/>
      <dgm:t>
        <a:bodyPr/>
        <a:lstStyle/>
        <a:p>
          <a:endParaRPr lang="fr-FR"/>
        </a:p>
      </dgm:t>
    </dgm:pt>
    <dgm:pt modelId="{E928B665-7FEB-4AEC-929C-C8875F2E8D6E}">
      <dgm:prSet phldrT="[Texte]" custT="1"/>
      <dgm:spPr/>
      <dgm:t>
        <a:bodyPr/>
        <a:lstStyle/>
        <a:p>
          <a:pPr algn="ctr"/>
          <a:r>
            <a:rPr lang="fr-FR" sz="900" dirty="0"/>
            <a:t>Les hôpitaux et les cliniques utilisent des bases de données pour stocker les dossiers des patients, contenant des informations sur leur historique médical, leurs prescriptions, leurs examens et traitements.</a:t>
          </a:r>
        </a:p>
      </dgm:t>
    </dgm:pt>
    <dgm:pt modelId="{4C5C44B4-8311-468B-9768-BF76BE88F67B}" type="sibTrans" cxnId="{456C5054-3F33-45A9-A09E-DC0285B56DD8}">
      <dgm:prSet/>
      <dgm:spPr/>
      <dgm:t>
        <a:bodyPr/>
        <a:lstStyle/>
        <a:p>
          <a:endParaRPr lang="fr-FR"/>
        </a:p>
      </dgm:t>
    </dgm:pt>
    <dgm:pt modelId="{56CE01AB-CCD1-4B20-9E5E-71A896E3A470}" type="parTrans" cxnId="{456C5054-3F33-45A9-A09E-DC0285B56DD8}">
      <dgm:prSet/>
      <dgm:spPr/>
      <dgm:t>
        <a:bodyPr/>
        <a:lstStyle/>
        <a:p>
          <a:endParaRPr lang="fr-FR"/>
        </a:p>
      </dgm:t>
    </dgm:pt>
    <dgm:pt modelId="{1CAD08D0-70D7-4BF9-B95B-70289AA7B179}" type="pres">
      <dgm:prSet presAssocID="{5C1CED6A-7D6F-4707-8F21-510BCF41877E}" presName="cycleMatrixDiagram" presStyleCnt="0">
        <dgm:presLayoutVars>
          <dgm:chMax val="1"/>
          <dgm:dir/>
          <dgm:animLvl val="lvl"/>
          <dgm:resizeHandles val="exact"/>
        </dgm:presLayoutVars>
      </dgm:prSet>
      <dgm:spPr/>
    </dgm:pt>
    <dgm:pt modelId="{2E9F4886-8C4B-42A8-8211-6E7F96A3D894}" type="pres">
      <dgm:prSet presAssocID="{5C1CED6A-7D6F-4707-8F21-510BCF41877E}" presName="children" presStyleCnt="0"/>
      <dgm:spPr/>
    </dgm:pt>
    <dgm:pt modelId="{7A3C9EB6-841D-41D2-8009-013F42419C67}" type="pres">
      <dgm:prSet presAssocID="{5C1CED6A-7D6F-4707-8F21-510BCF41877E}" presName="child1group" presStyleCnt="0"/>
      <dgm:spPr/>
    </dgm:pt>
    <dgm:pt modelId="{AE1010DC-4B74-4A45-8FF5-220B81700531}" type="pres">
      <dgm:prSet presAssocID="{5C1CED6A-7D6F-4707-8F21-510BCF41877E}" presName="child1" presStyleLbl="bgAcc1" presStyleIdx="0" presStyleCnt="4" custScaleX="137506" custLinFactNeighborX="-2504"/>
      <dgm:spPr/>
    </dgm:pt>
    <dgm:pt modelId="{90AFD40B-832E-4735-B6A9-3DBB859F2F8E}" type="pres">
      <dgm:prSet presAssocID="{5C1CED6A-7D6F-4707-8F21-510BCF41877E}" presName="child1Text" presStyleLbl="bgAcc1" presStyleIdx="0" presStyleCnt="4">
        <dgm:presLayoutVars>
          <dgm:bulletEnabled val="1"/>
        </dgm:presLayoutVars>
      </dgm:prSet>
      <dgm:spPr/>
    </dgm:pt>
    <dgm:pt modelId="{D102D635-C84F-4BA5-95B5-DE2DEB92FD41}" type="pres">
      <dgm:prSet presAssocID="{5C1CED6A-7D6F-4707-8F21-510BCF41877E}" presName="child2group" presStyleCnt="0"/>
      <dgm:spPr/>
    </dgm:pt>
    <dgm:pt modelId="{3C2F8366-9682-4849-A8A6-4A3C19390E86}" type="pres">
      <dgm:prSet presAssocID="{5C1CED6A-7D6F-4707-8F21-510BCF41877E}" presName="child2" presStyleLbl="bgAcc1" presStyleIdx="1" presStyleCnt="4" custScaleX="139624"/>
      <dgm:spPr/>
    </dgm:pt>
    <dgm:pt modelId="{250D3302-CC9C-405E-9AD3-46FED4DA4159}" type="pres">
      <dgm:prSet presAssocID="{5C1CED6A-7D6F-4707-8F21-510BCF41877E}" presName="child2Text" presStyleLbl="bgAcc1" presStyleIdx="1" presStyleCnt="4">
        <dgm:presLayoutVars>
          <dgm:bulletEnabled val="1"/>
        </dgm:presLayoutVars>
      </dgm:prSet>
      <dgm:spPr/>
    </dgm:pt>
    <dgm:pt modelId="{1A2F6CD1-1583-4FC5-881B-2579BB3AF8FF}" type="pres">
      <dgm:prSet presAssocID="{5C1CED6A-7D6F-4707-8F21-510BCF41877E}" presName="child3group" presStyleCnt="0"/>
      <dgm:spPr/>
    </dgm:pt>
    <dgm:pt modelId="{8AD4CABC-D8E6-4A62-8E12-76C74C621818}" type="pres">
      <dgm:prSet presAssocID="{5C1CED6A-7D6F-4707-8F21-510BCF41877E}" presName="child3" presStyleLbl="bgAcc1" presStyleIdx="2" presStyleCnt="4" custScaleX="102130" custLinFactNeighborX="14246"/>
      <dgm:spPr/>
    </dgm:pt>
    <dgm:pt modelId="{EE3112A1-C884-43D3-B409-B344789498E0}" type="pres">
      <dgm:prSet presAssocID="{5C1CED6A-7D6F-4707-8F21-510BCF41877E}" presName="child3Text" presStyleLbl="bgAcc1" presStyleIdx="2" presStyleCnt="4">
        <dgm:presLayoutVars>
          <dgm:bulletEnabled val="1"/>
        </dgm:presLayoutVars>
      </dgm:prSet>
      <dgm:spPr/>
    </dgm:pt>
    <dgm:pt modelId="{A5EFF8DA-5A87-4349-8248-8563AC7D5C9B}" type="pres">
      <dgm:prSet presAssocID="{5C1CED6A-7D6F-4707-8F21-510BCF41877E}" presName="child4group" presStyleCnt="0"/>
      <dgm:spPr/>
    </dgm:pt>
    <dgm:pt modelId="{0AC2B356-3885-463B-8E90-6D6EDD7C5551}" type="pres">
      <dgm:prSet presAssocID="{5C1CED6A-7D6F-4707-8F21-510BCF41877E}" presName="child4" presStyleLbl="bgAcc1" presStyleIdx="3" presStyleCnt="4"/>
      <dgm:spPr/>
    </dgm:pt>
    <dgm:pt modelId="{976D0B19-523E-4948-B75F-8977B112BA38}" type="pres">
      <dgm:prSet presAssocID="{5C1CED6A-7D6F-4707-8F21-510BCF41877E}" presName="child4Text" presStyleLbl="bgAcc1" presStyleIdx="3" presStyleCnt="4">
        <dgm:presLayoutVars>
          <dgm:bulletEnabled val="1"/>
        </dgm:presLayoutVars>
      </dgm:prSet>
      <dgm:spPr/>
    </dgm:pt>
    <dgm:pt modelId="{C2995862-082E-4AAC-8D34-B1E36AEA7EB0}" type="pres">
      <dgm:prSet presAssocID="{5C1CED6A-7D6F-4707-8F21-510BCF41877E}" presName="childPlaceholder" presStyleCnt="0"/>
      <dgm:spPr/>
    </dgm:pt>
    <dgm:pt modelId="{2237C05E-920A-4587-BB89-AF9C254D3496}" type="pres">
      <dgm:prSet presAssocID="{5C1CED6A-7D6F-4707-8F21-510BCF41877E}" presName="circle" presStyleCnt="0"/>
      <dgm:spPr/>
    </dgm:pt>
    <dgm:pt modelId="{F0129A14-810A-4636-8E17-88035C1EE4B8}" type="pres">
      <dgm:prSet presAssocID="{5C1CED6A-7D6F-4707-8F21-510BCF41877E}" presName="quadrant1" presStyleLbl="node1" presStyleIdx="0" presStyleCnt="4">
        <dgm:presLayoutVars>
          <dgm:chMax val="1"/>
          <dgm:bulletEnabled val="1"/>
        </dgm:presLayoutVars>
      </dgm:prSet>
      <dgm:spPr/>
    </dgm:pt>
    <dgm:pt modelId="{A8893033-804A-422E-8197-026B4E78EFDA}" type="pres">
      <dgm:prSet presAssocID="{5C1CED6A-7D6F-4707-8F21-510BCF41877E}" presName="quadrant2" presStyleLbl="node1" presStyleIdx="1" presStyleCnt="4">
        <dgm:presLayoutVars>
          <dgm:chMax val="1"/>
          <dgm:bulletEnabled val="1"/>
        </dgm:presLayoutVars>
      </dgm:prSet>
      <dgm:spPr/>
    </dgm:pt>
    <dgm:pt modelId="{5D8DB83B-D79B-4CA8-A8A8-965202B53EA8}" type="pres">
      <dgm:prSet presAssocID="{5C1CED6A-7D6F-4707-8F21-510BCF41877E}" presName="quadrant3" presStyleLbl="node1" presStyleIdx="2" presStyleCnt="4">
        <dgm:presLayoutVars>
          <dgm:chMax val="1"/>
          <dgm:bulletEnabled val="1"/>
        </dgm:presLayoutVars>
      </dgm:prSet>
      <dgm:spPr/>
    </dgm:pt>
    <dgm:pt modelId="{897873D2-39AC-4CB9-B264-BE70E1ABA4CA}" type="pres">
      <dgm:prSet presAssocID="{5C1CED6A-7D6F-4707-8F21-510BCF41877E}" presName="quadrant4" presStyleLbl="node1" presStyleIdx="3" presStyleCnt="4">
        <dgm:presLayoutVars>
          <dgm:chMax val="1"/>
          <dgm:bulletEnabled val="1"/>
        </dgm:presLayoutVars>
      </dgm:prSet>
      <dgm:spPr/>
    </dgm:pt>
    <dgm:pt modelId="{EDB46EA7-3BA6-4A55-AD55-D99812CEB451}" type="pres">
      <dgm:prSet presAssocID="{5C1CED6A-7D6F-4707-8F21-510BCF41877E}" presName="quadrantPlaceholder" presStyleCnt="0"/>
      <dgm:spPr/>
    </dgm:pt>
    <dgm:pt modelId="{9CD8C37B-72CE-4CA4-955A-32201716F746}" type="pres">
      <dgm:prSet presAssocID="{5C1CED6A-7D6F-4707-8F21-510BCF41877E}" presName="center1" presStyleLbl="fgShp" presStyleIdx="0" presStyleCnt="2"/>
      <dgm:spPr/>
    </dgm:pt>
    <dgm:pt modelId="{7B0C1F50-11D9-42AC-86AC-572664DE6BA2}" type="pres">
      <dgm:prSet presAssocID="{5C1CED6A-7D6F-4707-8F21-510BCF41877E}" presName="center2" presStyleLbl="fgShp" presStyleIdx="1" presStyleCnt="2"/>
      <dgm:spPr/>
    </dgm:pt>
  </dgm:ptLst>
  <dgm:cxnLst>
    <dgm:cxn modelId="{B06FFA02-4854-46E7-AAAB-B09B5F19E16C}" type="presOf" srcId="{2DACF714-EB62-4178-9B05-83A74C8506EF}" destId="{3C2F8366-9682-4849-A8A6-4A3C19390E86}" srcOrd="0" destOrd="0" presId="urn:microsoft.com/office/officeart/2005/8/layout/cycle4"/>
    <dgm:cxn modelId="{BA57D810-B0CC-4F4C-8916-4E3936B5DC15}" type="presOf" srcId="{80E26437-76CC-4FF0-95ED-2337FA8AF5F6}" destId="{897873D2-39AC-4CB9-B264-BE70E1ABA4CA}" srcOrd="0" destOrd="0" presId="urn:microsoft.com/office/officeart/2005/8/layout/cycle4"/>
    <dgm:cxn modelId="{95B46B11-D134-448E-9220-D46A8DCEB0E2}" srcId="{2863F4F0-71BD-4B3F-804E-2409C91CF3C2}" destId="{F5E254E2-5162-4C46-BE24-6D371A23EDBB}" srcOrd="0" destOrd="0" parTransId="{28D00A55-050D-4487-99D7-CF9205142ACD}" sibTransId="{1D213C4C-4635-4DD2-BFD3-596FC31E912A}"/>
    <dgm:cxn modelId="{3A0CF523-B9DF-4558-B939-2AC34220810B}" type="presOf" srcId="{6F911C43-266E-4A1E-BA86-D25006F75F66}" destId="{F0129A14-810A-4636-8E17-88035C1EE4B8}" srcOrd="0" destOrd="0" presId="urn:microsoft.com/office/officeart/2005/8/layout/cycle4"/>
    <dgm:cxn modelId="{08206132-898F-493A-930E-11D5248E446D}" type="presOf" srcId="{F5E254E2-5162-4C46-BE24-6D371A23EDBB}" destId="{EE3112A1-C884-43D3-B409-B344789498E0}" srcOrd="1" destOrd="0" presId="urn:microsoft.com/office/officeart/2005/8/layout/cycle4"/>
    <dgm:cxn modelId="{1F4D046F-A3C3-41B2-A204-DA2058FC0A27}" type="presOf" srcId="{F5E254E2-5162-4C46-BE24-6D371A23EDBB}" destId="{8AD4CABC-D8E6-4A62-8E12-76C74C621818}" srcOrd="0" destOrd="0" presId="urn:microsoft.com/office/officeart/2005/8/layout/cycle4"/>
    <dgm:cxn modelId="{48194F52-2B3D-447C-AA83-C8FCD3D17738}" srcId="{8D333F3A-F124-4FEF-BAC9-4691B627A4D9}" destId="{2DACF714-EB62-4178-9B05-83A74C8506EF}" srcOrd="0" destOrd="0" parTransId="{0B33BD87-A146-40E1-A4F5-3D03F965061E}" sibTransId="{118F54BC-9083-49B3-97C4-01D59F17542D}"/>
    <dgm:cxn modelId="{456C5054-3F33-45A9-A09E-DC0285B56DD8}" srcId="{6F911C43-266E-4A1E-BA86-D25006F75F66}" destId="{E928B665-7FEB-4AEC-929C-C8875F2E8D6E}" srcOrd="0" destOrd="0" parTransId="{56CE01AB-CCD1-4B20-9E5E-71A896E3A470}" sibTransId="{4C5C44B4-8311-468B-9768-BF76BE88F67B}"/>
    <dgm:cxn modelId="{6D98D37D-C581-4C94-920D-0444E0BA9465}" srcId="{5C1CED6A-7D6F-4707-8F21-510BCF41877E}" destId="{80E26437-76CC-4FF0-95ED-2337FA8AF5F6}" srcOrd="3" destOrd="0" parTransId="{69AF93BE-9670-4903-8A1F-2EBBDF93D913}" sibTransId="{4C388348-9D52-496B-9641-982234D8D5B2}"/>
    <dgm:cxn modelId="{315C869F-C1A4-4402-BA5E-778B40FCAAC5}" type="presOf" srcId="{E928B665-7FEB-4AEC-929C-C8875F2E8D6E}" destId="{AE1010DC-4B74-4A45-8FF5-220B81700531}" srcOrd="0" destOrd="0" presId="urn:microsoft.com/office/officeart/2005/8/layout/cycle4"/>
    <dgm:cxn modelId="{D40016A8-2E31-4492-91B4-6BE129D3E67A}" type="presOf" srcId="{2DACF714-EB62-4178-9B05-83A74C8506EF}" destId="{250D3302-CC9C-405E-9AD3-46FED4DA4159}" srcOrd="1" destOrd="0" presId="urn:microsoft.com/office/officeart/2005/8/layout/cycle4"/>
    <dgm:cxn modelId="{D4A3AFAA-9939-44FE-9B07-2AA62DAB8520}" srcId="{5C1CED6A-7D6F-4707-8F21-510BCF41877E}" destId="{2863F4F0-71BD-4B3F-804E-2409C91CF3C2}" srcOrd="2" destOrd="0" parTransId="{13246C4B-AD77-43DE-80F5-B2013D772DEB}" sibTransId="{2F11FE71-A578-407F-8E23-6687C17E03F5}"/>
    <dgm:cxn modelId="{8E7348BB-186D-4B66-BF03-8D55A04CB719}" type="presOf" srcId="{5C1CED6A-7D6F-4707-8F21-510BCF41877E}" destId="{1CAD08D0-70D7-4BF9-B95B-70289AA7B179}" srcOrd="0" destOrd="0" presId="urn:microsoft.com/office/officeart/2005/8/layout/cycle4"/>
    <dgm:cxn modelId="{4E1B0CBE-9E1F-4BA0-9ADD-2589861D42A0}" type="presOf" srcId="{E5616694-81E4-4AA9-8A6B-6BDCA244D175}" destId="{0AC2B356-3885-463B-8E90-6D6EDD7C5551}" srcOrd="0" destOrd="0" presId="urn:microsoft.com/office/officeart/2005/8/layout/cycle4"/>
    <dgm:cxn modelId="{4A7919CC-86B5-4442-85C9-7834DC730E88}" srcId="{5C1CED6A-7D6F-4707-8F21-510BCF41877E}" destId="{8D333F3A-F124-4FEF-BAC9-4691B627A4D9}" srcOrd="1" destOrd="0" parTransId="{EEBC55E1-A451-453D-BC15-B901C5C6C779}" sibTransId="{78781321-6543-4378-BACC-DC4F6C573381}"/>
    <dgm:cxn modelId="{DCDEA2D9-E0D2-45E6-A2AC-0CD86A779D07}" srcId="{80E26437-76CC-4FF0-95ED-2337FA8AF5F6}" destId="{E5616694-81E4-4AA9-8A6B-6BDCA244D175}" srcOrd="0" destOrd="0" parTransId="{DEF60354-546F-49E3-A106-C050C5F2D378}" sibTransId="{C888B555-FCEE-4A65-AFE4-2545E972046C}"/>
    <dgm:cxn modelId="{961235DD-D838-47B0-972C-88390120C223}" type="presOf" srcId="{8D333F3A-F124-4FEF-BAC9-4691B627A4D9}" destId="{A8893033-804A-422E-8197-026B4E78EFDA}" srcOrd="0" destOrd="0" presId="urn:microsoft.com/office/officeart/2005/8/layout/cycle4"/>
    <dgm:cxn modelId="{6BBE64E6-D540-4BC0-BE47-69AFD08BA093}" type="presOf" srcId="{E5616694-81E4-4AA9-8A6B-6BDCA244D175}" destId="{976D0B19-523E-4948-B75F-8977B112BA38}" srcOrd="1" destOrd="0" presId="urn:microsoft.com/office/officeart/2005/8/layout/cycle4"/>
    <dgm:cxn modelId="{520B85F4-D3BF-4CD0-9BE7-CE48DBEDFFC0}" type="presOf" srcId="{E928B665-7FEB-4AEC-929C-C8875F2E8D6E}" destId="{90AFD40B-832E-4735-B6A9-3DBB859F2F8E}" srcOrd="1" destOrd="0" presId="urn:microsoft.com/office/officeart/2005/8/layout/cycle4"/>
    <dgm:cxn modelId="{87CDDCFA-F736-4417-A883-547145BE64EC}" srcId="{5C1CED6A-7D6F-4707-8F21-510BCF41877E}" destId="{6F911C43-266E-4A1E-BA86-D25006F75F66}" srcOrd="0" destOrd="0" parTransId="{AFD540DC-F3FF-4CFD-AE3A-1E6AACA75C8D}" sibTransId="{FCD64205-BE35-4B55-B2D9-D2AE6BFAEBB7}"/>
    <dgm:cxn modelId="{39BA31FE-1059-42E8-ADBB-F44571CDC9FB}" type="presOf" srcId="{2863F4F0-71BD-4B3F-804E-2409C91CF3C2}" destId="{5D8DB83B-D79B-4CA8-A8A8-965202B53EA8}" srcOrd="0" destOrd="0" presId="urn:microsoft.com/office/officeart/2005/8/layout/cycle4"/>
    <dgm:cxn modelId="{FA26A917-7446-4447-814C-3F4F992128B3}" type="presParOf" srcId="{1CAD08D0-70D7-4BF9-B95B-70289AA7B179}" destId="{2E9F4886-8C4B-42A8-8211-6E7F96A3D894}" srcOrd="0" destOrd="0" presId="urn:microsoft.com/office/officeart/2005/8/layout/cycle4"/>
    <dgm:cxn modelId="{16AB47E4-5DF7-48F0-B8A8-593ACB222F72}" type="presParOf" srcId="{2E9F4886-8C4B-42A8-8211-6E7F96A3D894}" destId="{7A3C9EB6-841D-41D2-8009-013F42419C67}" srcOrd="0" destOrd="0" presId="urn:microsoft.com/office/officeart/2005/8/layout/cycle4"/>
    <dgm:cxn modelId="{321C5059-7572-4B1F-8AC8-CF147BF0B3FE}" type="presParOf" srcId="{7A3C9EB6-841D-41D2-8009-013F42419C67}" destId="{AE1010DC-4B74-4A45-8FF5-220B81700531}" srcOrd="0" destOrd="0" presId="urn:microsoft.com/office/officeart/2005/8/layout/cycle4"/>
    <dgm:cxn modelId="{2E128AC8-2EEA-446D-ADFB-06D1A376339E}" type="presParOf" srcId="{7A3C9EB6-841D-41D2-8009-013F42419C67}" destId="{90AFD40B-832E-4735-B6A9-3DBB859F2F8E}" srcOrd="1" destOrd="0" presId="urn:microsoft.com/office/officeart/2005/8/layout/cycle4"/>
    <dgm:cxn modelId="{CD16EAD3-C632-4EC3-B8F3-16911C51BAEF}" type="presParOf" srcId="{2E9F4886-8C4B-42A8-8211-6E7F96A3D894}" destId="{D102D635-C84F-4BA5-95B5-DE2DEB92FD41}" srcOrd="1" destOrd="0" presId="urn:microsoft.com/office/officeart/2005/8/layout/cycle4"/>
    <dgm:cxn modelId="{DB503238-4F8D-4A5C-80CB-FA1AA66B76F9}" type="presParOf" srcId="{D102D635-C84F-4BA5-95B5-DE2DEB92FD41}" destId="{3C2F8366-9682-4849-A8A6-4A3C19390E86}" srcOrd="0" destOrd="0" presId="urn:microsoft.com/office/officeart/2005/8/layout/cycle4"/>
    <dgm:cxn modelId="{ABC22883-1984-4E1D-B001-73D79D3F3A21}" type="presParOf" srcId="{D102D635-C84F-4BA5-95B5-DE2DEB92FD41}" destId="{250D3302-CC9C-405E-9AD3-46FED4DA4159}" srcOrd="1" destOrd="0" presId="urn:microsoft.com/office/officeart/2005/8/layout/cycle4"/>
    <dgm:cxn modelId="{82C0E6FF-23BF-4478-AB93-33F1A80071D1}" type="presParOf" srcId="{2E9F4886-8C4B-42A8-8211-6E7F96A3D894}" destId="{1A2F6CD1-1583-4FC5-881B-2579BB3AF8FF}" srcOrd="2" destOrd="0" presId="urn:microsoft.com/office/officeart/2005/8/layout/cycle4"/>
    <dgm:cxn modelId="{09436925-E401-4B71-B59B-583BE7515D69}" type="presParOf" srcId="{1A2F6CD1-1583-4FC5-881B-2579BB3AF8FF}" destId="{8AD4CABC-D8E6-4A62-8E12-76C74C621818}" srcOrd="0" destOrd="0" presId="urn:microsoft.com/office/officeart/2005/8/layout/cycle4"/>
    <dgm:cxn modelId="{E134D383-1E68-4EE8-8366-6C1D88D24D56}" type="presParOf" srcId="{1A2F6CD1-1583-4FC5-881B-2579BB3AF8FF}" destId="{EE3112A1-C884-43D3-B409-B344789498E0}" srcOrd="1" destOrd="0" presId="urn:microsoft.com/office/officeart/2005/8/layout/cycle4"/>
    <dgm:cxn modelId="{04A1084B-3F12-4D88-B9C3-C6B5B010F143}" type="presParOf" srcId="{2E9F4886-8C4B-42A8-8211-6E7F96A3D894}" destId="{A5EFF8DA-5A87-4349-8248-8563AC7D5C9B}" srcOrd="3" destOrd="0" presId="urn:microsoft.com/office/officeart/2005/8/layout/cycle4"/>
    <dgm:cxn modelId="{45C6D57B-6DE2-4A55-B97B-09B9E52ED374}" type="presParOf" srcId="{A5EFF8DA-5A87-4349-8248-8563AC7D5C9B}" destId="{0AC2B356-3885-463B-8E90-6D6EDD7C5551}" srcOrd="0" destOrd="0" presId="urn:microsoft.com/office/officeart/2005/8/layout/cycle4"/>
    <dgm:cxn modelId="{7B3BC135-71CF-49A3-AE5C-B7EBC5CEA6B4}" type="presParOf" srcId="{A5EFF8DA-5A87-4349-8248-8563AC7D5C9B}" destId="{976D0B19-523E-4948-B75F-8977B112BA38}" srcOrd="1" destOrd="0" presId="urn:microsoft.com/office/officeart/2005/8/layout/cycle4"/>
    <dgm:cxn modelId="{19C0C50F-4698-4011-A6CA-51F3624E4B2D}" type="presParOf" srcId="{2E9F4886-8C4B-42A8-8211-6E7F96A3D894}" destId="{C2995862-082E-4AAC-8D34-B1E36AEA7EB0}" srcOrd="4" destOrd="0" presId="urn:microsoft.com/office/officeart/2005/8/layout/cycle4"/>
    <dgm:cxn modelId="{E249E6C4-3555-4FF7-BB39-3FA517AE4AFF}" type="presParOf" srcId="{1CAD08D0-70D7-4BF9-B95B-70289AA7B179}" destId="{2237C05E-920A-4587-BB89-AF9C254D3496}" srcOrd="1" destOrd="0" presId="urn:microsoft.com/office/officeart/2005/8/layout/cycle4"/>
    <dgm:cxn modelId="{72214F45-9ADF-4087-88F7-604D6E3B75BA}" type="presParOf" srcId="{2237C05E-920A-4587-BB89-AF9C254D3496}" destId="{F0129A14-810A-4636-8E17-88035C1EE4B8}" srcOrd="0" destOrd="0" presId="urn:microsoft.com/office/officeart/2005/8/layout/cycle4"/>
    <dgm:cxn modelId="{F7BB7F4E-30AF-4152-B134-E9BDC63A2DFF}" type="presParOf" srcId="{2237C05E-920A-4587-BB89-AF9C254D3496}" destId="{A8893033-804A-422E-8197-026B4E78EFDA}" srcOrd="1" destOrd="0" presId="urn:microsoft.com/office/officeart/2005/8/layout/cycle4"/>
    <dgm:cxn modelId="{AF5A42CE-ED4B-4381-8BFC-773E7CE1905C}" type="presParOf" srcId="{2237C05E-920A-4587-BB89-AF9C254D3496}" destId="{5D8DB83B-D79B-4CA8-A8A8-965202B53EA8}" srcOrd="2" destOrd="0" presId="urn:microsoft.com/office/officeart/2005/8/layout/cycle4"/>
    <dgm:cxn modelId="{0AB9979F-0697-478E-9F93-E0102464B51E}" type="presParOf" srcId="{2237C05E-920A-4587-BB89-AF9C254D3496}" destId="{897873D2-39AC-4CB9-B264-BE70E1ABA4CA}" srcOrd="3" destOrd="0" presId="urn:microsoft.com/office/officeart/2005/8/layout/cycle4"/>
    <dgm:cxn modelId="{B6A1E8F0-F57E-42E5-A867-B658ACA66899}" type="presParOf" srcId="{2237C05E-920A-4587-BB89-AF9C254D3496}" destId="{EDB46EA7-3BA6-4A55-AD55-D99812CEB451}" srcOrd="4" destOrd="0" presId="urn:microsoft.com/office/officeart/2005/8/layout/cycle4"/>
    <dgm:cxn modelId="{56412B76-0A97-4C3C-987A-CC33904A31F1}" type="presParOf" srcId="{1CAD08D0-70D7-4BF9-B95B-70289AA7B179}" destId="{9CD8C37B-72CE-4CA4-955A-32201716F746}" srcOrd="2" destOrd="0" presId="urn:microsoft.com/office/officeart/2005/8/layout/cycle4"/>
    <dgm:cxn modelId="{83B42569-9F44-49CF-BA57-C68B7F402B4C}" type="presParOf" srcId="{1CAD08D0-70D7-4BF9-B95B-70289AA7B179}" destId="{7B0C1F50-11D9-42AC-86AC-572664DE6BA2}"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4CABC-D8E6-4A62-8E12-76C74C621818}">
      <dsp:nvSpPr>
        <dsp:cNvPr id="0" name=""/>
        <dsp:cNvSpPr/>
      </dsp:nvSpPr>
      <dsp:spPr>
        <a:xfrm>
          <a:off x="4851723" y="2696706"/>
          <a:ext cx="2000806" cy="126903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1609785"/>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ctr" defTabSz="400050">
            <a:lnSpc>
              <a:spcPct val="90000"/>
            </a:lnSpc>
            <a:spcBef>
              <a:spcPct val="0"/>
            </a:spcBef>
            <a:spcAft>
              <a:spcPct val="15000"/>
            </a:spcAft>
            <a:buChar char="•"/>
          </a:pPr>
          <a:r>
            <a:rPr lang="fr-FR" sz="900" kern="1200" dirty="0"/>
            <a:t>Les banques utilisent des bases de données pour suivre les informations des comptes bancaires, les transactions, et les historiques financiers</a:t>
          </a:r>
        </a:p>
      </dsp:txBody>
      <dsp:txXfrm>
        <a:off x="5479842" y="3041843"/>
        <a:ext cx="1344810" cy="896024"/>
      </dsp:txXfrm>
    </dsp:sp>
    <dsp:sp modelId="{0AC2B356-3885-463B-8E90-6D6EDD7C5551}">
      <dsp:nvSpPr>
        <dsp:cNvPr id="0" name=""/>
        <dsp:cNvSpPr/>
      </dsp:nvSpPr>
      <dsp:spPr>
        <a:xfrm>
          <a:off x="1397106" y="2696706"/>
          <a:ext cx="1959078" cy="126903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2414677"/>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ctr" defTabSz="400050">
            <a:lnSpc>
              <a:spcPct val="90000"/>
            </a:lnSpc>
            <a:spcBef>
              <a:spcPct val="0"/>
            </a:spcBef>
            <a:spcAft>
              <a:spcPct val="15000"/>
            </a:spcAft>
            <a:buChar char="•"/>
          </a:pPr>
          <a:r>
            <a:rPr lang="fr-FR" sz="900" kern="1200" dirty="0"/>
            <a:t>Les plateformes comme Facebook ou Instagram utilisent des bases de données pour stocker des informations sur les utilisateurs (profils, publications, messages).</a:t>
          </a:r>
        </a:p>
      </dsp:txBody>
      <dsp:txXfrm>
        <a:off x="1424983" y="3041843"/>
        <a:ext cx="1315600" cy="896024"/>
      </dsp:txXfrm>
    </dsp:sp>
    <dsp:sp modelId="{3C2F8366-9682-4849-A8A6-4A3C19390E86}">
      <dsp:nvSpPr>
        <dsp:cNvPr id="0" name=""/>
        <dsp:cNvSpPr/>
      </dsp:nvSpPr>
      <dsp:spPr>
        <a:xfrm>
          <a:off x="4205364" y="0"/>
          <a:ext cx="2735343" cy="126903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804892"/>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ctr" defTabSz="400050">
            <a:lnSpc>
              <a:spcPct val="90000"/>
            </a:lnSpc>
            <a:spcBef>
              <a:spcPct val="0"/>
            </a:spcBef>
            <a:spcAft>
              <a:spcPct val="15000"/>
            </a:spcAft>
            <a:buChar char="•"/>
          </a:pPr>
          <a:r>
            <a:rPr lang="fr-FR" sz="900" kern="1200" dirty="0"/>
            <a:t>Pour stocker des informations sur les étudiants, comme leurs notes, leurs emplois du temps, leurs inscriptions aux cours et leurs dossiers administratifs.</a:t>
          </a:r>
        </a:p>
      </dsp:txBody>
      <dsp:txXfrm>
        <a:off x="5053844" y="27877"/>
        <a:ext cx="1858986" cy="896024"/>
      </dsp:txXfrm>
    </dsp:sp>
    <dsp:sp modelId="{AE1010DC-4B74-4A45-8FF5-220B81700531}">
      <dsp:nvSpPr>
        <dsp:cNvPr id="0" name=""/>
        <dsp:cNvSpPr/>
      </dsp:nvSpPr>
      <dsp:spPr>
        <a:xfrm>
          <a:off x="980665" y="0"/>
          <a:ext cx="2693849" cy="126903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ctr" defTabSz="400050">
            <a:lnSpc>
              <a:spcPct val="90000"/>
            </a:lnSpc>
            <a:spcBef>
              <a:spcPct val="0"/>
            </a:spcBef>
            <a:spcAft>
              <a:spcPct val="15000"/>
            </a:spcAft>
            <a:buChar char="•"/>
          </a:pPr>
          <a:r>
            <a:rPr lang="fr-FR" sz="900" kern="1200" dirty="0"/>
            <a:t>Les hôpitaux et les cliniques utilisent des bases de données pour stocker les dossiers des patients, contenant des informations sur leur historique médical, leurs prescriptions, leurs examens et traitements.</a:t>
          </a:r>
        </a:p>
      </dsp:txBody>
      <dsp:txXfrm>
        <a:off x="1008542" y="27877"/>
        <a:ext cx="1829940" cy="896024"/>
      </dsp:txXfrm>
    </dsp:sp>
    <dsp:sp modelId="{F0129A14-810A-4636-8E17-88035C1EE4B8}">
      <dsp:nvSpPr>
        <dsp:cNvPr id="0" name=""/>
        <dsp:cNvSpPr/>
      </dsp:nvSpPr>
      <dsp:spPr>
        <a:xfrm>
          <a:off x="2228389" y="226047"/>
          <a:ext cx="1717167" cy="1717167"/>
        </a:xfrm>
        <a:prstGeom prst="pieWedg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fr-FR" sz="1700" kern="1200" dirty="0"/>
            <a:t>Santé</a:t>
          </a:r>
        </a:p>
      </dsp:txBody>
      <dsp:txXfrm>
        <a:off x="2731336" y="728994"/>
        <a:ext cx="1214220" cy="1214220"/>
      </dsp:txXfrm>
    </dsp:sp>
    <dsp:sp modelId="{A8893033-804A-422E-8197-026B4E78EFDA}">
      <dsp:nvSpPr>
        <dsp:cNvPr id="0" name=""/>
        <dsp:cNvSpPr/>
      </dsp:nvSpPr>
      <dsp:spPr>
        <a:xfrm rot="5400000">
          <a:off x="4024871" y="226047"/>
          <a:ext cx="1717167" cy="1717167"/>
        </a:xfrm>
        <a:prstGeom prst="pieWedge">
          <a:avLst/>
        </a:prstGeom>
        <a:solidFill>
          <a:schemeClr val="accent2">
            <a:hueOff val="-804892"/>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fr-FR" sz="1700" kern="1200" dirty="0"/>
            <a:t>Education</a:t>
          </a:r>
        </a:p>
      </dsp:txBody>
      <dsp:txXfrm rot="-5400000">
        <a:off x="4024871" y="728994"/>
        <a:ext cx="1214220" cy="1214220"/>
      </dsp:txXfrm>
    </dsp:sp>
    <dsp:sp modelId="{5D8DB83B-D79B-4CA8-A8A8-965202B53EA8}">
      <dsp:nvSpPr>
        <dsp:cNvPr id="0" name=""/>
        <dsp:cNvSpPr/>
      </dsp:nvSpPr>
      <dsp:spPr>
        <a:xfrm rot="10800000">
          <a:off x="4024871" y="2022529"/>
          <a:ext cx="1717167" cy="1717167"/>
        </a:xfrm>
        <a:prstGeom prst="pieWedge">
          <a:avLst/>
        </a:prstGeom>
        <a:solidFill>
          <a:schemeClr val="accent2">
            <a:hueOff val="-1609785"/>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fr-FR" sz="1700" kern="1200" dirty="0"/>
            <a:t>Banques</a:t>
          </a:r>
        </a:p>
      </dsp:txBody>
      <dsp:txXfrm rot="10800000">
        <a:off x="4024871" y="2022529"/>
        <a:ext cx="1214220" cy="1214220"/>
      </dsp:txXfrm>
    </dsp:sp>
    <dsp:sp modelId="{897873D2-39AC-4CB9-B264-BE70E1ABA4CA}">
      <dsp:nvSpPr>
        <dsp:cNvPr id="0" name=""/>
        <dsp:cNvSpPr/>
      </dsp:nvSpPr>
      <dsp:spPr>
        <a:xfrm rot="16200000">
          <a:off x="2228389" y="2022529"/>
          <a:ext cx="1717167" cy="1717167"/>
        </a:xfrm>
        <a:prstGeom prst="pieWedge">
          <a:avLst/>
        </a:prstGeom>
        <a:solidFill>
          <a:schemeClr val="accent2">
            <a:hueOff val="-2414677"/>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fr-FR" sz="1700" kern="1200" dirty="0"/>
            <a:t>Réseaux sociaux</a:t>
          </a:r>
        </a:p>
      </dsp:txBody>
      <dsp:txXfrm rot="5400000">
        <a:off x="2731336" y="2022529"/>
        <a:ext cx="1214220" cy="1214220"/>
      </dsp:txXfrm>
    </dsp:sp>
    <dsp:sp modelId="{9CD8C37B-72CE-4CA4-955A-32201716F746}">
      <dsp:nvSpPr>
        <dsp:cNvPr id="0" name=""/>
        <dsp:cNvSpPr/>
      </dsp:nvSpPr>
      <dsp:spPr>
        <a:xfrm>
          <a:off x="3688775" y="1625955"/>
          <a:ext cx="592878" cy="515546"/>
        </a:xfrm>
        <a:prstGeom prst="circular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0C1F50-11D9-42AC-86AC-572664DE6BA2}">
      <dsp:nvSpPr>
        <dsp:cNvPr id="0" name=""/>
        <dsp:cNvSpPr/>
      </dsp:nvSpPr>
      <dsp:spPr>
        <a:xfrm rot="10800000">
          <a:off x="3688775" y="1824242"/>
          <a:ext cx="592878" cy="515546"/>
        </a:xfrm>
        <a:prstGeom prst="circular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3604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E0EFE-C48B-4EBE-9B02-373A4D99B9DF}" type="slidenum">
              <a:rPr lang="en-US" smtClean="0"/>
              <a:t>1</a:t>
            </a:fld>
            <a:endParaRPr lang="en-US" dirty="0"/>
          </a:p>
        </p:txBody>
      </p:sp>
    </p:spTree>
    <p:extLst>
      <p:ext uri="{BB962C8B-B14F-4D97-AF65-F5344CB8AC3E}">
        <p14:creationId xmlns:p14="http://schemas.microsoft.com/office/powerpoint/2010/main" val="2614256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DE2DB-6428-3917-290F-791F392EA1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8B4835-E08E-BFC1-D761-15E7A730D9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4D607-7AE5-B541-7F82-43885C8159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E50538-6E38-EE60-EE60-8E4CE0A41FF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259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8974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4612-9152-2452-2BB4-93AC2E6777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6AC591-5072-CEA2-C2DD-CDE7E0E68C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CE3261-A8FE-9C22-0483-A6B6154F5C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6E286C-CEFE-99FF-20DC-FD8243B3114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812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2F8A6-78CA-11F6-F928-807CD0DBE4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5C6C89-5FD3-18A9-EC3E-17594FCE41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19495B-11B5-6C24-6651-7481DD206B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A6BF75-D7CB-FCB4-5FC4-17C33454160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7688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4B514-DA64-468D-4FCD-C5C3505267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0C109B-B6B4-E5E1-6F69-1EDA36733A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708FE0-3B60-11E1-68E4-ED2231AB65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BA3E1C-209F-5CE1-3215-DB1CFAF1D17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055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62804-2044-5563-D2DC-D24E4B0F22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E226AA-3F02-BB59-7036-C68DB69842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5883F0-B05B-4584-2B0B-FA388D8A12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9FE8FE-36B9-0757-5ECA-473A944DC5C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863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29B41-1ECB-019C-D5CB-3927F4EC96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3560BA-A85D-E67F-2560-61FC0EF118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D12F08-A56D-B3FE-D6B6-561617A7FB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FBE97B-8CA7-45C3-9120-A72ED427773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2882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354F9-7159-C71F-F92E-94AB356EE1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29B9B7-F116-C07F-30F9-99666E5646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F893F-33CB-0C28-BBA9-40102008B6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343D47-323A-4FB7-E3D3-49EED261CE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027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2FFA2-7C28-0EF3-3C29-99194ED361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5CD04B-31CA-5738-7368-2CE74B1293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517E61-7A37-B913-941B-BE0B0EED2D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9EACB2-3AA4-B88C-AE43-D6EFC8F99C2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E0EFE-C48B-4EBE-9B02-373A4D99B9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1113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Blue">
    <p:bg>
      <p:bgPr>
        <a:gradFill flip="none" rotWithShape="1">
          <a:gsLst>
            <a:gs pos="40000">
              <a:schemeClr val="bg2"/>
            </a:gs>
            <a:gs pos="100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1C67E23-EBEF-1F4E-B80F-0B316F5D5588}"/>
              </a:ext>
            </a:extLst>
          </p:cNvPr>
          <p:cNvSpPr>
            <a:spLocks noGrp="1"/>
          </p:cNvSpPr>
          <p:nvPr>
            <p:ph type="ftr" sz="quarter" idx="10"/>
          </p:nvPr>
        </p:nvSpPr>
        <p:spPr/>
        <p:txBody>
          <a:bodyPr/>
          <a:lstStyle>
            <a:lvl1pPr>
              <a:defRPr>
                <a:solidFill>
                  <a:schemeClr val="tx1"/>
                </a:solidFill>
              </a:defRPr>
            </a:lvl1pPr>
          </a:lstStyle>
          <a:p>
            <a:endParaRPr lang="en-US" dirty="0"/>
          </a:p>
        </p:txBody>
      </p:sp>
      <p:sp>
        <p:nvSpPr>
          <p:cNvPr id="8" name="Subtitle 2">
            <a:extLst>
              <a:ext uri="{FF2B5EF4-FFF2-40B4-BE49-F238E27FC236}">
                <a16:creationId xmlns:a16="http://schemas.microsoft.com/office/drawing/2014/main" id="{6DB4A45E-02CD-BF4C-A05D-0D7B06CFEE8A}"/>
              </a:ext>
            </a:extLst>
          </p:cNvPr>
          <p:cNvSpPr>
            <a:spLocks noGrp="1"/>
          </p:cNvSpPr>
          <p:nvPr>
            <p:ph type="subTitle" idx="1" hasCustomPrompt="1"/>
          </p:nvPr>
        </p:nvSpPr>
        <p:spPr>
          <a:xfrm>
            <a:off x="1005839" y="5538652"/>
            <a:ext cx="8778240" cy="1333250"/>
          </a:xfrm>
          <a:prstGeom prst="rect">
            <a:avLst/>
          </a:prstGeom>
        </p:spPr>
        <p:txBody>
          <a:bodyPr lIns="0" rIns="0">
            <a:normAutofit/>
          </a:bodyPr>
          <a:lstStyle>
            <a:lvl1pPr marL="0" indent="0" algn="l">
              <a:buNone/>
              <a:defRPr sz="2880">
                <a:solidFill>
                  <a:schemeClr val="tx1"/>
                </a:solidFill>
              </a:defRPr>
            </a:lvl1pPr>
            <a:lvl2pPr marL="548627" indent="0" algn="ctr">
              <a:buNone/>
              <a:defRPr sz="2400"/>
            </a:lvl2pPr>
            <a:lvl3pPr marL="1097252" indent="0" algn="ctr">
              <a:buNone/>
              <a:defRPr sz="2160"/>
            </a:lvl3pPr>
            <a:lvl4pPr marL="1645879" indent="0" algn="ctr">
              <a:buNone/>
              <a:defRPr sz="1920"/>
            </a:lvl4pPr>
            <a:lvl5pPr marL="2194505" indent="0" algn="ctr">
              <a:buNone/>
              <a:defRPr sz="1920"/>
            </a:lvl5pPr>
            <a:lvl6pPr marL="2743132" indent="0" algn="ctr">
              <a:buNone/>
              <a:defRPr sz="1920"/>
            </a:lvl6pPr>
            <a:lvl7pPr marL="3291757" indent="0" algn="ctr">
              <a:buNone/>
              <a:defRPr sz="1920"/>
            </a:lvl7pPr>
            <a:lvl8pPr marL="3840384" indent="0" algn="ctr">
              <a:buNone/>
              <a:defRPr sz="1920"/>
            </a:lvl8pPr>
            <a:lvl9pPr marL="4389011" indent="0" algn="ctr">
              <a:buNone/>
              <a:defRPr sz="1920"/>
            </a:lvl9pPr>
          </a:lstStyle>
          <a:p>
            <a:r>
              <a:rPr lang="en-US" dirty="0"/>
              <a:t>Click to edit text</a:t>
            </a:r>
          </a:p>
        </p:txBody>
      </p:sp>
      <p:pic>
        <p:nvPicPr>
          <p:cNvPr id="5" name="Picture 4">
            <a:extLst>
              <a:ext uri="{FF2B5EF4-FFF2-40B4-BE49-F238E27FC236}">
                <a16:creationId xmlns:a16="http://schemas.microsoft.com/office/drawing/2014/main" id="{8739F7AC-8F74-0844-A5C9-95266629A06E}"/>
              </a:ext>
            </a:extLst>
          </p:cNvPr>
          <p:cNvPicPr>
            <a:picLocks noChangeAspect="1"/>
          </p:cNvPicPr>
          <p:nvPr/>
        </p:nvPicPr>
        <p:blipFill rotWithShape="1">
          <a:blip r:embed="rId2" cstate="screen">
            <a:alphaModFix amt="20000"/>
            <a:extLst>
              <a:ext uri="{28A0092B-C50C-407E-A947-70E740481C1C}">
                <a14:useLocalDpi xmlns:a14="http://schemas.microsoft.com/office/drawing/2010/main"/>
              </a:ext>
            </a:extLst>
          </a:blip>
          <a:srcRect t="34617" r="54985"/>
          <a:stretch/>
        </p:blipFill>
        <p:spPr>
          <a:xfrm>
            <a:off x="8476663" y="0"/>
            <a:ext cx="6153737" cy="4782934"/>
          </a:xfrm>
          <a:prstGeom prst="rect">
            <a:avLst/>
          </a:prstGeom>
        </p:spPr>
      </p:pic>
      <p:sp>
        <p:nvSpPr>
          <p:cNvPr id="9" name="Rectangle 8">
            <a:extLst>
              <a:ext uri="{FF2B5EF4-FFF2-40B4-BE49-F238E27FC236}">
                <a16:creationId xmlns:a16="http://schemas.microsoft.com/office/drawing/2014/main" id="{3C7D6CBC-5043-2348-8E2A-B3F6F3040AEC}"/>
              </a:ext>
            </a:extLst>
          </p:cNvPr>
          <p:cNvSpPr/>
          <p:nvPr/>
        </p:nvSpPr>
        <p:spPr>
          <a:xfrm>
            <a:off x="984629" y="5149499"/>
            <a:ext cx="8778240" cy="1316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6" name="Title 1">
            <a:extLst>
              <a:ext uri="{FF2B5EF4-FFF2-40B4-BE49-F238E27FC236}">
                <a16:creationId xmlns:a16="http://schemas.microsoft.com/office/drawing/2014/main" id="{E06693F1-6050-9A4B-B542-7F2F587BFB2D}"/>
              </a:ext>
            </a:extLst>
          </p:cNvPr>
          <p:cNvSpPr>
            <a:spLocks noGrp="1"/>
          </p:cNvSpPr>
          <p:nvPr>
            <p:ph type="ctrTitle" hasCustomPrompt="1"/>
          </p:nvPr>
        </p:nvSpPr>
        <p:spPr>
          <a:xfrm>
            <a:off x="1005839" y="2891410"/>
            <a:ext cx="8778240" cy="2483412"/>
          </a:xfrm>
          <a:prstGeom prst="rect">
            <a:avLst/>
          </a:prstGeom>
        </p:spPr>
        <p:txBody>
          <a:bodyPr anchor="b"/>
          <a:lstStyle>
            <a:lvl1pPr algn="l">
              <a:defRPr sz="6480">
                <a:solidFill>
                  <a:schemeClr val="tx1"/>
                </a:solidFill>
              </a:defRPr>
            </a:lvl1pPr>
          </a:lstStyle>
          <a:p>
            <a:r>
              <a:rPr lang="en-US" dirty="0"/>
              <a:t>Insert title</a:t>
            </a:r>
          </a:p>
        </p:txBody>
      </p:sp>
    </p:spTree>
    <p:extLst>
      <p:ext uri="{BB962C8B-B14F-4D97-AF65-F5344CB8AC3E}">
        <p14:creationId xmlns:p14="http://schemas.microsoft.com/office/powerpoint/2010/main" val="23869965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D0138-E2AB-417E-A22A-2EFE076CB7C5}"/>
              </a:ext>
            </a:extLst>
          </p:cNvPr>
          <p:cNvSpPr>
            <a:spLocks noGrp="1"/>
          </p:cNvSpPr>
          <p:nvPr>
            <p:ph idx="1"/>
          </p:nvPr>
        </p:nvSpPr>
        <p:spPr>
          <a:xfrm>
            <a:off x="512064" y="1640445"/>
            <a:ext cx="13606272" cy="59253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23D9445-24B2-412F-9B1B-AD41C184C8B6}"/>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7042E08A-56F1-4253-B0C8-450021A600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A34FD6-F5B7-4626-AA50-909EFE8315EE}"/>
              </a:ext>
            </a:extLst>
          </p:cNvPr>
          <p:cNvSpPr>
            <a:spLocks noGrp="1"/>
          </p:cNvSpPr>
          <p:nvPr>
            <p:ph type="sldNum" sz="quarter" idx="12"/>
          </p:nvPr>
        </p:nvSpPr>
        <p:spPr/>
        <p:txBody>
          <a:bodyPr/>
          <a:lstStyle/>
          <a:p>
            <a:fld id="{90C95E2E-75D8-4356-92D4-D3BD508CF001}" type="slidenum">
              <a:rPr lang="en-US" smtClean="0"/>
              <a:t>‹N°›</a:t>
            </a:fld>
            <a:endParaRPr lang="en-US" dirty="0"/>
          </a:p>
        </p:txBody>
      </p:sp>
    </p:spTree>
    <p:extLst>
      <p:ext uri="{BB962C8B-B14F-4D97-AF65-F5344CB8AC3E}">
        <p14:creationId xmlns:p14="http://schemas.microsoft.com/office/powerpoint/2010/main" val="318938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a:defRPr/>
            </a:pPr>
            <a:fld id="{8EE1A134-AC5E-4EA2-B3A4-E7AFA212C9FB}" type="slidenum">
              <a:rPr lang="en-US" smtClean="0"/>
              <a:pPr>
                <a:defRPr/>
              </a:pPr>
              <a:t>‹N°›</a:t>
            </a:fld>
            <a:endParaRPr lang="en-US" dirty="0"/>
          </a:p>
        </p:txBody>
      </p:sp>
    </p:spTree>
    <p:extLst>
      <p:ext uri="{BB962C8B-B14F-4D97-AF65-F5344CB8AC3E}">
        <p14:creationId xmlns:p14="http://schemas.microsoft.com/office/powerpoint/2010/main" val="362249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2731-571D-48AA-BB0F-30F9A1F126E4}"/>
              </a:ext>
            </a:extLst>
          </p:cNvPr>
          <p:cNvSpPr>
            <a:spLocks noGrp="1"/>
          </p:cNvSpPr>
          <p:nvPr>
            <p:ph type="title"/>
          </p:nvPr>
        </p:nvSpPr>
        <p:spPr>
          <a:xfrm>
            <a:off x="998220" y="2051686"/>
            <a:ext cx="12618720" cy="3423284"/>
          </a:xfrm>
        </p:spPr>
        <p:txBody>
          <a:bodyPr anchor="b"/>
          <a:lstStyle>
            <a:lvl1pPr>
              <a:defRPr sz="7200"/>
            </a:lvl1pPr>
          </a:lstStyle>
          <a:p>
            <a:r>
              <a:rPr lang="en-US" dirty="0"/>
              <a:t>Click to edit Master title style</a:t>
            </a:r>
          </a:p>
        </p:txBody>
      </p:sp>
      <p:sp>
        <p:nvSpPr>
          <p:cNvPr id="3" name="Text Placeholder 2">
            <a:extLst>
              <a:ext uri="{FF2B5EF4-FFF2-40B4-BE49-F238E27FC236}">
                <a16:creationId xmlns:a16="http://schemas.microsoft.com/office/drawing/2014/main" id="{6C3282FE-8FEB-466B-AC3D-39123129D9F6}"/>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04EA0C-F26C-40B3-B53A-516BE17C264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0705E7F-16BE-4417-BB6A-5780BB020F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CB1458-5E61-48AD-9F54-B7782E9E9EE2}"/>
              </a:ext>
            </a:extLst>
          </p:cNvPr>
          <p:cNvSpPr>
            <a:spLocks noGrp="1"/>
          </p:cNvSpPr>
          <p:nvPr>
            <p:ph type="sldNum" sz="quarter" idx="12"/>
          </p:nvPr>
        </p:nvSpPr>
        <p:spPr/>
        <p:txBody>
          <a:bodyPr/>
          <a:lstStyle/>
          <a:p>
            <a:fld id="{90C95E2E-75D8-4356-92D4-D3BD508CF001}" type="slidenum">
              <a:rPr lang="en-US" smtClean="0"/>
              <a:t>‹N°›</a:t>
            </a:fld>
            <a:endParaRPr lang="en-US" dirty="0"/>
          </a:p>
        </p:txBody>
      </p:sp>
    </p:spTree>
    <p:extLst>
      <p:ext uri="{BB962C8B-B14F-4D97-AF65-F5344CB8AC3E}">
        <p14:creationId xmlns:p14="http://schemas.microsoft.com/office/powerpoint/2010/main" val="4221881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DCB9A9-FCD9-6843-900D-D4E8DB018EE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665" b="57841"/>
          <a:stretch/>
        </p:blipFill>
        <p:spPr>
          <a:xfrm>
            <a:off x="0" y="0"/>
            <a:ext cx="14630400" cy="1604246"/>
          </a:xfrm>
          <a:prstGeom prst="rect">
            <a:avLst/>
          </a:prstGeom>
        </p:spPr>
      </p:pic>
      <p:sp>
        <p:nvSpPr>
          <p:cNvPr id="3" name="Content Placeholder 2"/>
          <p:cNvSpPr>
            <a:spLocks noGrp="1"/>
          </p:cNvSpPr>
          <p:nvPr>
            <p:ph idx="1" hasCustomPrompt="1"/>
          </p:nvPr>
        </p:nvSpPr>
        <p:spPr>
          <a:xfrm>
            <a:off x="1170431" y="1865376"/>
            <a:ext cx="5925312" cy="5376672"/>
          </a:xfrm>
        </p:spPr>
        <p:txBody>
          <a:bodyPr>
            <a:normAutofit/>
          </a:bodyPr>
          <a:lstStyle>
            <a:lvl1pPr>
              <a:defRPr sz="2160"/>
            </a:lvl1pPr>
            <a:lvl2pPr>
              <a:defRPr sz="1920"/>
            </a:lvl2pPr>
            <a:lvl3pPr>
              <a:defRPr sz="1680"/>
            </a:lvl3pPr>
            <a:lvl4pPr>
              <a:defRPr sz="1440"/>
            </a:lvl4pPr>
            <a:lvl5pPr>
              <a:defRPr sz="144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0A273D64-0464-0B44-AC26-0A4779C8CECB}"/>
              </a:ext>
            </a:extLst>
          </p:cNvPr>
          <p:cNvSpPr>
            <a:spLocks noGrp="1"/>
          </p:cNvSpPr>
          <p:nvPr>
            <p:ph idx="11" hasCustomPrompt="1"/>
          </p:nvPr>
        </p:nvSpPr>
        <p:spPr>
          <a:xfrm>
            <a:off x="7534656" y="1865376"/>
            <a:ext cx="5925312" cy="5376672"/>
          </a:xfrm>
        </p:spPr>
        <p:txBody>
          <a:bodyPr>
            <a:normAutofit/>
          </a:bodyPr>
          <a:lstStyle>
            <a:lvl1pPr>
              <a:defRPr sz="2160"/>
            </a:lvl1pPr>
            <a:lvl2pPr>
              <a:defRPr sz="1920"/>
            </a:lvl2pPr>
            <a:lvl3pPr>
              <a:defRPr sz="1680"/>
            </a:lvl3pPr>
            <a:lvl4pPr>
              <a:defRPr sz="1440"/>
            </a:lvl4pPr>
            <a:lvl5pPr>
              <a:defRPr sz="144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74E368AC-414F-6A46-B59C-D76EF5D809EC}"/>
              </a:ext>
            </a:extLst>
          </p:cNvPr>
          <p:cNvSpPr>
            <a:spLocks noGrp="1"/>
          </p:cNvSpPr>
          <p:nvPr>
            <p:ph type="sldNum" sz="quarter" idx="12"/>
          </p:nvPr>
        </p:nvSpPr>
        <p:spPr/>
        <p:txBody>
          <a:bodyPr/>
          <a:lstStyle/>
          <a:p>
            <a:fld id="{3BC1A129-35CA-41AF-87E8-6D47A6210D6E}" type="slidenum">
              <a:rPr lang="en-US" smtClean="0"/>
              <a:pPr/>
              <a:t>‹N°›</a:t>
            </a:fld>
            <a:endParaRPr lang="en-US"/>
          </a:p>
        </p:txBody>
      </p:sp>
      <p:sp>
        <p:nvSpPr>
          <p:cNvPr id="2" name="Title 1">
            <a:extLst>
              <a:ext uri="{FF2B5EF4-FFF2-40B4-BE49-F238E27FC236}">
                <a16:creationId xmlns:a16="http://schemas.microsoft.com/office/drawing/2014/main" id="{36B9018A-0F29-7A4C-BE84-19D4ABB92066}"/>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216056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a:defRPr/>
            </a:pPr>
            <a:fld id="{8EE1A134-AC5E-4EA2-B3A4-E7AFA212C9FB}" type="slidenum">
              <a:rPr lang="en-US" smtClean="0"/>
              <a:pPr>
                <a:defRPr/>
              </a:pPr>
              <a:t>‹N°›</a:t>
            </a:fld>
            <a:endParaRPr lang="en-US" dirty="0"/>
          </a:p>
        </p:txBody>
      </p:sp>
      <p:sp>
        <p:nvSpPr>
          <p:cNvPr id="5" name="Text Placeholder 4"/>
          <p:cNvSpPr>
            <a:spLocks noGrp="1"/>
          </p:cNvSpPr>
          <p:nvPr>
            <p:ph type="body" sz="quarter" idx="11"/>
          </p:nvPr>
        </p:nvSpPr>
        <p:spPr>
          <a:xfrm>
            <a:off x="609600" y="1371602"/>
            <a:ext cx="13533120" cy="2015476"/>
          </a:xfr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1095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pPr>
              <a:defRPr/>
            </a:pPr>
            <a:fld id="{8EE1A134-AC5E-4EA2-B3A4-E7AFA212C9FB}" type="slidenum">
              <a:rPr lang="en-US" smtClean="0"/>
              <a:pPr>
                <a:defRPr/>
              </a:pPr>
              <a:t>‹N°›</a:t>
            </a:fld>
            <a:endParaRPr lang="en-US" dirty="0"/>
          </a:p>
        </p:txBody>
      </p:sp>
      <p:sp>
        <p:nvSpPr>
          <p:cNvPr id="5" name="Text Placeholder 4"/>
          <p:cNvSpPr>
            <a:spLocks noGrp="1"/>
          </p:cNvSpPr>
          <p:nvPr>
            <p:ph type="body" sz="quarter" idx="11"/>
          </p:nvPr>
        </p:nvSpPr>
        <p:spPr>
          <a:xfrm>
            <a:off x="609600" y="1371603"/>
            <a:ext cx="9997440" cy="2307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704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0770B08-6E2C-5A44-997E-3DE422EC17E5}"/>
              </a:ext>
            </a:extLst>
          </p:cNvPr>
          <p:cNvSpPr/>
          <p:nvPr/>
        </p:nvSpPr>
        <p:spPr>
          <a:xfrm>
            <a:off x="984629" y="5149499"/>
            <a:ext cx="8778240" cy="1316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4" name="Footer Placeholder 3">
            <a:extLst>
              <a:ext uri="{FF2B5EF4-FFF2-40B4-BE49-F238E27FC236}">
                <a16:creationId xmlns:a16="http://schemas.microsoft.com/office/drawing/2014/main" id="{A1C67E23-EBEF-1F4E-B80F-0B316F5D5588}"/>
              </a:ext>
            </a:extLst>
          </p:cNvPr>
          <p:cNvSpPr>
            <a:spLocks noGrp="1"/>
          </p:cNvSpPr>
          <p:nvPr>
            <p:ph type="ftr" sz="quarter" idx="10"/>
          </p:nvPr>
        </p:nvSpPr>
        <p:spPr/>
        <p:txBody>
          <a:bodyPr/>
          <a:lstStyle/>
          <a:p>
            <a:endParaRPr lang="en-US" dirty="0">
              <a:latin typeface="Fira Sans" panose="020B0503050000020004" pitchFamily="34" charset="0"/>
              <a:ea typeface="Fira Sans" panose="020B0503050000020004" pitchFamily="34" charset="0"/>
            </a:endParaRPr>
          </a:p>
        </p:txBody>
      </p:sp>
      <p:sp>
        <p:nvSpPr>
          <p:cNvPr id="7" name="Title 1">
            <a:extLst>
              <a:ext uri="{FF2B5EF4-FFF2-40B4-BE49-F238E27FC236}">
                <a16:creationId xmlns:a16="http://schemas.microsoft.com/office/drawing/2014/main" id="{2540800D-E774-0340-B236-45FDF8D7018E}"/>
              </a:ext>
            </a:extLst>
          </p:cNvPr>
          <p:cNvSpPr>
            <a:spLocks noGrp="1"/>
          </p:cNvSpPr>
          <p:nvPr>
            <p:ph type="ctrTitle" hasCustomPrompt="1"/>
          </p:nvPr>
        </p:nvSpPr>
        <p:spPr>
          <a:xfrm>
            <a:off x="1005839" y="2891410"/>
            <a:ext cx="8778240" cy="2483412"/>
          </a:xfrm>
          <a:prstGeom prst="rect">
            <a:avLst/>
          </a:prstGeom>
        </p:spPr>
        <p:txBody>
          <a:bodyPr anchor="b"/>
          <a:lstStyle>
            <a:lvl1pPr algn="l">
              <a:defRPr sz="6480"/>
            </a:lvl1pPr>
          </a:lstStyle>
          <a:p>
            <a:r>
              <a:rPr lang="en-US" dirty="0"/>
              <a:t>Insert title</a:t>
            </a:r>
          </a:p>
        </p:txBody>
      </p:sp>
      <p:sp>
        <p:nvSpPr>
          <p:cNvPr id="8" name="Subtitle 2">
            <a:extLst>
              <a:ext uri="{FF2B5EF4-FFF2-40B4-BE49-F238E27FC236}">
                <a16:creationId xmlns:a16="http://schemas.microsoft.com/office/drawing/2014/main" id="{AFC3828B-0DAE-8D4D-A8C8-747445F24FA5}"/>
              </a:ext>
            </a:extLst>
          </p:cNvPr>
          <p:cNvSpPr>
            <a:spLocks noGrp="1"/>
          </p:cNvSpPr>
          <p:nvPr>
            <p:ph type="subTitle" idx="1" hasCustomPrompt="1"/>
          </p:nvPr>
        </p:nvSpPr>
        <p:spPr>
          <a:xfrm>
            <a:off x="1005839" y="5538652"/>
            <a:ext cx="8778240" cy="1333250"/>
          </a:xfrm>
          <a:prstGeom prst="rect">
            <a:avLst/>
          </a:prstGeom>
          <a:solidFill>
            <a:schemeClr val="bg1"/>
          </a:solidFill>
        </p:spPr>
        <p:txBody>
          <a:bodyPr lIns="0" rIns="0">
            <a:normAutofit/>
          </a:bodyPr>
          <a:lstStyle>
            <a:lvl1pPr marL="0" indent="0" algn="l">
              <a:buNone/>
              <a:defRPr sz="2880">
                <a:solidFill>
                  <a:schemeClr val="accent1"/>
                </a:solidFill>
              </a:defRPr>
            </a:lvl1pPr>
            <a:lvl2pPr marL="548627" indent="0" algn="ctr">
              <a:buNone/>
              <a:defRPr sz="2400"/>
            </a:lvl2pPr>
            <a:lvl3pPr marL="1097252" indent="0" algn="ctr">
              <a:buNone/>
              <a:defRPr sz="2160"/>
            </a:lvl3pPr>
            <a:lvl4pPr marL="1645879" indent="0" algn="ctr">
              <a:buNone/>
              <a:defRPr sz="1920"/>
            </a:lvl4pPr>
            <a:lvl5pPr marL="2194505" indent="0" algn="ctr">
              <a:buNone/>
              <a:defRPr sz="1920"/>
            </a:lvl5pPr>
            <a:lvl6pPr marL="2743132" indent="0" algn="ctr">
              <a:buNone/>
              <a:defRPr sz="1920"/>
            </a:lvl6pPr>
            <a:lvl7pPr marL="3291757" indent="0" algn="ctr">
              <a:buNone/>
              <a:defRPr sz="1920"/>
            </a:lvl7pPr>
            <a:lvl8pPr marL="3840384" indent="0" algn="ctr">
              <a:buNone/>
              <a:defRPr sz="1920"/>
            </a:lvl8pPr>
            <a:lvl9pPr marL="4389011" indent="0" algn="ctr">
              <a:buNone/>
              <a:defRPr sz="1920"/>
            </a:lvl9pPr>
          </a:lstStyle>
          <a:p>
            <a:r>
              <a:rPr lang="en-US" dirty="0"/>
              <a:t>Click to edit text</a:t>
            </a:r>
          </a:p>
        </p:txBody>
      </p:sp>
    </p:spTree>
    <p:extLst>
      <p:ext uri="{BB962C8B-B14F-4D97-AF65-F5344CB8AC3E}">
        <p14:creationId xmlns:p14="http://schemas.microsoft.com/office/powerpoint/2010/main" val="40263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Photo">
    <p:bg>
      <p:bgPr>
        <a:blipFill dpi="0" rotWithShape="1">
          <a:blip r:embed="rId2" cstate="screen">
            <a:lum/>
            <a:extLst>
              <a:ext uri="{28A0092B-C50C-407E-A947-70E740481C1C}">
                <a14:useLocalDpi xmlns:a14="http://schemas.microsoft.com/office/drawing/2010/main"/>
              </a:ext>
            </a:extLst>
          </a:blip>
          <a:srcRect/>
          <a:stretch>
            <a:fillRect t="-9000" b="-9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F8B214-A828-6144-BE23-280DA09A6E28}"/>
              </a:ext>
            </a:extLst>
          </p:cNvPr>
          <p:cNvSpPr/>
          <p:nvPr/>
        </p:nvSpPr>
        <p:spPr>
          <a:xfrm>
            <a:off x="-2" y="0"/>
            <a:ext cx="11521440" cy="8229600"/>
          </a:xfrm>
          <a:prstGeom prst="rect">
            <a:avLst/>
          </a:prstGeom>
          <a:gradFill>
            <a:gsLst>
              <a:gs pos="80000">
                <a:srgbClr val="FFFFFF">
                  <a:alpha val="75000"/>
                </a:srgbClr>
              </a:gs>
              <a:gs pos="40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2" name="Footer Placeholder 1">
            <a:extLst>
              <a:ext uri="{FF2B5EF4-FFF2-40B4-BE49-F238E27FC236}">
                <a16:creationId xmlns:a16="http://schemas.microsoft.com/office/drawing/2014/main" id="{231F917B-FC6F-EA4D-AEEB-5BFBF07A23AA}"/>
              </a:ext>
            </a:extLst>
          </p:cNvPr>
          <p:cNvSpPr>
            <a:spLocks noGrp="1"/>
          </p:cNvSpPr>
          <p:nvPr>
            <p:ph type="ftr" sz="quarter" idx="10"/>
          </p:nvPr>
        </p:nvSpPr>
        <p:spPr/>
        <p:txBody>
          <a:bodyPr/>
          <a:lstStyle/>
          <a:p>
            <a:endParaRPr lang="en-US" dirty="0"/>
          </a:p>
        </p:txBody>
      </p:sp>
      <p:sp>
        <p:nvSpPr>
          <p:cNvPr id="15" name="Subtitle 2">
            <a:extLst>
              <a:ext uri="{FF2B5EF4-FFF2-40B4-BE49-F238E27FC236}">
                <a16:creationId xmlns:a16="http://schemas.microsoft.com/office/drawing/2014/main" id="{A7BDB68D-F481-AC4F-BAA6-5840AD2176F6}"/>
              </a:ext>
            </a:extLst>
          </p:cNvPr>
          <p:cNvSpPr>
            <a:spLocks noGrp="1"/>
          </p:cNvSpPr>
          <p:nvPr>
            <p:ph type="subTitle" idx="1" hasCustomPrompt="1"/>
          </p:nvPr>
        </p:nvSpPr>
        <p:spPr>
          <a:xfrm>
            <a:off x="1005841" y="5538652"/>
            <a:ext cx="6588035" cy="1333250"/>
          </a:xfrm>
          <a:prstGeom prst="rect">
            <a:avLst/>
          </a:prstGeom>
        </p:spPr>
        <p:txBody>
          <a:bodyPr lIns="0" rIns="0">
            <a:normAutofit/>
          </a:bodyPr>
          <a:lstStyle>
            <a:lvl1pPr marL="0" indent="0" algn="l">
              <a:buNone/>
              <a:defRPr sz="2880">
                <a:solidFill>
                  <a:schemeClr val="accent1"/>
                </a:solidFill>
              </a:defRPr>
            </a:lvl1pPr>
            <a:lvl2pPr marL="548627" indent="0" algn="ctr">
              <a:buNone/>
              <a:defRPr sz="2400"/>
            </a:lvl2pPr>
            <a:lvl3pPr marL="1097252" indent="0" algn="ctr">
              <a:buNone/>
              <a:defRPr sz="2160"/>
            </a:lvl3pPr>
            <a:lvl4pPr marL="1645879" indent="0" algn="ctr">
              <a:buNone/>
              <a:defRPr sz="1920"/>
            </a:lvl4pPr>
            <a:lvl5pPr marL="2194505" indent="0" algn="ctr">
              <a:buNone/>
              <a:defRPr sz="1920"/>
            </a:lvl5pPr>
            <a:lvl6pPr marL="2743132" indent="0" algn="ctr">
              <a:buNone/>
              <a:defRPr sz="1920"/>
            </a:lvl6pPr>
            <a:lvl7pPr marL="3291757" indent="0" algn="ctr">
              <a:buNone/>
              <a:defRPr sz="1920"/>
            </a:lvl7pPr>
            <a:lvl8pPr marL="3840384" indent="0" algn="ctr">
              <a:buNone/>
              <a:defRPr sz="1920"/>
            </a:lvl8pPr>
            <a:lvl9pPr marL="4389011" indent="0" algn="ctr">
              <a:buNone/>
              <a:defRPr sz="1920"/>
            </a:lvl9pPr>
          </a:lstStyle>
          <a:p>
            <a:r>
              <a:rPr lang="en-US" dirty="0"/>
              <a:t>Click to edit text</a:t>
            </a:r>
          </a:p>
        </p:txBody>
      </p:sp>
      <p:sp>
        <p:nvSpPr>
          <p:cNvPr id="8" name="Rectangle 7">
            <a:extLst>
              <a:ext uri="{FF2B5EF4-FFF2-40B4-BE49-F238E27FC236}">
                <a16:creationId xmlns:a16="http://schemas.microsoft.com/office/drawing/2014/main" id="{BA671F1A-A3C2-A84F-B47A-0B1DCA48483D}"/>
              </a:ext>
            </a:extLst>
          </p:cNvPr>
          <p:cNvSpPr/>
          <p:nvPr/>
        </p:nvSpPr>
        <p:spPr>
          <a:xfrm>
            <a:off x="984629" y="5149499"/>
            <a:ext cx="6583680" cy="1316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14" name="Title 1">
            <a:extLst>
              <a:ext uri="{FF2B5EF4-FFF2-40B4-BE49-F238E27FC236}">
                <a16:creationId xmlns:a16="http://schemas.microsoft.com/office/drawing/2014/main" id="{014E62FE-0ADE-1E42-875C-7E70F05201F0}"/>
              </a:ext>
            </a:extLst>
          </p:cNvPr>
          <p:cNvSpPr>
            <a:spLocks noGrp="1"/>
          </p:cNvSpPr>
          <p:nvPr>
            <p:ph type="ctrTitle" hasCustomPrompt="1"/>
          </p:nvPr>
        </p:nvSpPr>
        <p:spPr>
          <a:xfrm>
            <a:off x="1005841" y="2891410"/>
            <a:ext cx="6588035" cy="2483412"/>
          </a:xfrm>
          <a:prstGeom prst="rect">
            <a:avLst/>
          </a:prstGeom>
        </p:spPr>
        <p:txBody>
          <a:bodyPr anchor="b"/>
          <a:lstStyle>
            <a:lvl1pPr algn="l">
              <a:defRPr sz="6480"/>
            </a:lvl1pPr>
          </a:lstStyle>
          <a:p>
            <a:r>
              <a:rPr lang="en-US" dirty="0"/>
              <a:t>Insert title</a:t>
            </a:r>
          </a:p>
        </p:txBody>
      </p:sp>
    </p:spTree>
    <p:extLst>
      <p:ext uri="{BB962C8B-B14F-4D97-AF65-F5344CB8AC3E}">
        <p14:creationId xmlns:p14="http://schemas.microsoft.com/office/powerpoint/2010/main" val="311716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A9AB200-314D-D34B-AAB4-2175A4BF22EA}"/>
              </a:ext>
            </a:extLst>
          </p:cNvPr>
          <p:cNvSpPr/>
          <p:nvPr/>
        </p:nvSpPr>
        <p:spPr>
          <a:xfrm>
            <a:off x="2203903" y="3658863"/>
            <a:ext cx="10222594" cy="1316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3" name="Slide Number Placeholder 2">
            <a:extLst>
              <a:ext uri="{FF2B5EF4-FFF2-40B4-BE49-F238E27FC236}">
                <a16:creationId xmlns:a16="http://schemas.microsoft.com/office/drawing/2014/main" id="{F82CF375-C543-5F4D-9402-202E34DEEA99}"/>
              </a:ext>
            </a:extLst>
          </p:cNvPr>
          <p:cNvSpPr>
            <a:spLocks noGrp="1"/>
          </p:cNvSpPr>
          <p:nvPr>
            <p:ph type="sldNum" sz="quarter" idx="10"/>
          </p:nvPr>
        </p:nvSpPr>
        <p:spPr/>
        <p:txBody>
          <a:bodyPr/>
          <a:lstStyle/>
          <a:p>
            <a:fld id="{90C95E2E-75D8-4356-92D4-D3BD508CF001}" type="slidenum">
              <a:rPr lang="en-US" smtClean="0"/>
              <a:pPr/>
              <a:t>‹N°›</a:t>
            </a:fld>
            <a:endParaRPr lang="en-US" dirty="0"/>
          </a:p>
        </p:txBody>
      </p:sp>
      <p:sp>
        <p:nvSpPr>
          <p:cNvPr id="4" name="Footer Placeholder 3">
            <a:extLst>
              <a:ext uri="{FF2B5EF4-FFF2-40B4-BE49-F238E27FC236}">
                <a16:creationId xmlns:a16="http://schemas.microsoft.com/office/drawing/2014/main" id="{B0589958-B72F-B84F-83F5-58BC6B1357AA}"/>
              </a:ext>
            </a:extLst>
          </p:cNvPr>
          <p:cNvSpPr>
            <a:spLocks noGrp="1"/>
          </p:cNvSpPr>
          <p:nvPr>
            <p:ph type="ftr" sz="quarter" idx="11"/>
          </p:nvPr>
        </p:nvSpPr>
        <p:spPr/>
        <p:txBody>
          <a:bodyPr/>
          <a:lstStyle/>
          <a:p>
            <a:endParaRPr lang="en-US" dirty="0"/>
          </a:p>
        </p:txBody>
      </p:sp>
      <p:sp>
        <p:nvSpPr>
          <p:cNvPr id="6" name="Title 26">
            <a:extLst>
              <a:ext uri="{FF2B5EF4-FFF2-40B4-BE49-F238E27FC236}">
                <a16:creationId xmlns:a16="http://schemas.microsoft.com/office/drawing/2014/main" id="{845391D4-B447-C449-B935-7D9923EA3F1B}"/>
              </a:ext>
            </a:extLst>
          </p:cNvPr>
          <p:cNvSpPr>
            <a:spLocks noGrp="1"/>
          </p:cNvSpPr>
          <p:nvPr>
            <p:ph type="title" hasCustomPrompt="1"/>
          </p:nvPr>
        </p:nvSpPr>
        <p:spPr>
          <a:xfrm>
            <a:off x="2232434" y="2075917"/>
            <a:ext cx="10165532" cy="1755834"/>
          </a:xfrm>
        </p:spPr>
        <p:txBody>
          <a:bodyPr anchor="b" anchorCtr="0"/>
          <a:lstStyle>
            <a:lvl1pPr algn="ctr">
              <a:defRPr sz="4320">
                <a:solidFill>
                  <a:schemeClr val="tx2"/>
                </a:solidFill>
              </a:defRPr>
            </a:lvl1pPr>
          </a:lstStyle>
          <a:p>
            <a:r>
              <a:rPr lang="en-US" dirty="0"/>
              <a:t>Insert section heading</a:t>
            </a:r>
          </a:p>
        </p:txBody>
      </p:sp>
    </p:spTree>
    <p:extLst>
      <p:ext uri="{BB962C8B-B14F-4D97-AF65-F5344CB8AC3E}">
        <p14:creationId xmlns:p14="http://schemas.microsoft.com/office/powerpoint/2010/main" val="49912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E14899D-9357-1648-93C3-EB09E5785D44}"/>
              </a:ext>
            </a:extLst>
          </p:cNvPr>
          <p:cNvSpPr>
            <a:spLocks noGrp="1"/>
          </p:cNvSpPr>
          <p:nvPr>
            <p:ph sz="quarter" idx="11"/>
          </p:nvPr>
        </p:nvSpPr>
        <p:spPr>
          <a:xfrm>
            <a:off x="512064" y="1755648"/>
            <a:ext cx="13606272" cy="5596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30A5576D-2CA0-254B-B787-BCB1F7D588AD}"/>
              </a:ext>
            </a:extLst>
          </p:cNvPr>
          <p:cNvSpPr>
            <a:spLocks noGrp="1"/>
          </p:cNvSpPr>
          <p:nvPr>
            <p:ph type="sldNum" sz="quarter" idx="12"/>
          </p:nvPr>
        </p:nvSpPr>
        <p:spPr/>
        <p:txBody>
          <a:bodyPr/>
          <a:lstStyle/>
          <a:p>
            <a:fld id="{90C95E2E-75D8-4356-92D4-D3BD508CF001}" type="slidenum">
              <a:rPr lang="en-US" smtClean="0"/>
              <a:pPr/>
              <a:t>‹N°›</a:t>
            </a:fld>
            <a:endParaRPr lang="en-US" dirty="0"/>
          </a:p>
        </p:txBody>
      </p:sp>
      <p:sp>
        <p:nvSpPr>
          <p:cNvPr id="3" name="Footer Placeholder 2">
            <a:extLst>
              <a:ext uri="{FF2B5EF4-FFF2-40B4-BE49-F238E27FC236}">
                <a16:creationId xmlns:a16="http://schemas.microsoft.com/office/drawing/2014/main" id="{07AE98C0-3136-E847-B3E3-9A8B097307B2}"/>
              </a:ext>
            </a:extLst>
          </p:cNvPr>
          <p:cNvSpPr>
            <a:spLocks noGrp="1"/>
          </p:cNvSpPr>
          <p:nvPr>
            <p:ph type="ftr" sz="quarter" idx="13"/>
          </p:nvPr>
        </p:nvSpPr>
        <p:spPr/>
        <p:txBody>
          <a:bodyPr/>
          <a:lstStyle/>
          <a:p>
            <a:endParaRPr lang="en-US" dirty="0"/>
          </a:p>
        </p:txBody>
      </p:sp>
      <p:sp>
        <p:nvSpPr>
          <p:cNvPr id="4" name="Title 3">
            <a:extLst>
              <a:ext uri="{FF2B5EF4-FFF2-40B4-BE49-F238E27FC236}">
                <a16:creationId xmlns:a16="http://schemas.microsoft.com/office/drawing/2014/main" id="{C24FADF7-3C59-1049-8316-4E87FB0E5D07}"/>
              </a:ext>
            </a:extLst>
          </p:cNvPr>
          <p:cNvSpPr>
            <a:spLocks noGrp="1"/>
          </p:cNvSpPr>
          <p:nvPr>
            <p:ph type="title" hasCustomPrompt="1"/>
          </p:nvPr>
        </p:nvSpPr>
        <p:spPr/>
        <p:txBody>
          <a:bodyPr/>
          <a:lstStyle/>
          <a:p>
            <a:r>
              <a:rPr lang="en-US" dirty="0"/>
              <a:t>Insert your heading here, 2 lines max.</a:t>
            </a:r>
          </a:p>
        </p:txBody>
      </p:sp>
    </p:spTree>
    <p:extLst>
      <p:ext uri="{BB962C8B-B14F-4D97-AF65-F5344CB8AC3E}">
        <p14:creationId xmlns:p14="http://schemas.microsoft.com/office/powerpoint/2010/main" val="225855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Content 2-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12067" y="1755648"/>
            <a:ext cx="6583679" cy="5596128"/>
          </a:xfrm>
          <a:prstGeom prst="rect">
            <a:avLst/>
          </a:prstGeom>
        </p:spPr>
        <p:txBody>
          <a:bodyPr>
            <a:normAutofit/>
          </a:bodyPr>
          <a:lstStyle>
            <a:lvl1pPr>
              <a:defRPr sz="2160"/>
            </a:lvl1pPr>
            <a:lvl2pPr>
              <a:defRPr sz="1920"/>
            </a:lvl2pPr>
            <a:lvl3pPr>
              <a:defRPr sz="1680"/>
            </a:lvl3pPr>
            <a:lvl4pPr>
              <a:defRPr sz="1440"/>
            </a:lvl4pPr>
            <a:lvl5pPr>
              <a:defRPr sz="144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0A273D64-0464-0B44-AC26-0A4779C8CECB}"/>
              </a:ext>
            </a:extLst>
          </p:cNvPr>
          <p:cNvSpPr>
            <a:spLocks noGrp="1"/>
          </p:cNvSpPr>
          <p:nvPr>
            <p:ph idx="11" hasCustomPrompt="1"/>
          </p:nvPr>
        </p:nvSpPr>
        <p:spPr>
          <a:xfrm>
            <a:off x="7534658" y="1755648"/>
            <a:ext cx="6583679" cy="5596128"/>
          </a:xfrm>
          <a:prstGeom prst="rect">
            <a:avLst/>
          </a:prstGeom>
        </p:spPr>
        <p:txBody>
          <a:bodyPr>
            <a:normAutofit/>
          </a:bodyPr>
          <a:lstStyle>
            <a:lvl1pPr>
              <a:defRPr sz="2160"/>
            </a:lvl1pPr>
            <a:lvl2pPr>
              <a:defRPr sz="1920"/>
            </a:lvl2pPr>
            <a:lvl3pPr>
              <a:defRPr sz="1680"/>
            </a:lvl3pPr>
            <a:lvl4pPr>
              <a:defRPr sz="1440"/>
            </a:lvl4pPr>
            <a:lvl5pPr>
              <a:defRPr sz="144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0DF24767-E131-C64E-9E04-539AE67BE3E8}"/>
              </a:ext>
            </a:extLst>
          </p:cNvPr>
          <p:cNvSpPr>
            <a:spLocks noGrp="1"/>
          </p:cNvSpPr>
          <p:nvPr>
            <p:ph type="sldNum" sz="quarter" idx="12"/>
          </p:nvPr>
        </p:nvSpPr>
        <p:spPr/>
        <p:txBody>
          <a:bodyPr/>
          <a:lstStyle/>
          <a:p>
            <a:fld id="{90C95E2E-75D8-4356-92D4-D3BD508CF001}" type="slidenum">
              <a:rPr lang="en-US" smtClean="0"/>
              <a:pPr/>
              <a:t>‹N°›</a:t>
            </a:fld>
            <a:endParaRPr lang="en-US" dirty="0"/>
          </a:p>
        </p:txBody>
      </p:sp>
      <p:sp>
        <p:nvSpPr>
          <p:cNvPr id="4" name="Footer Placeholder 3">
            <a:extLst>
              <a:ext uri="{FF2B5EF4-FFF2-40B4-BE49-F238E27FC236}">
                <a16:creationId xmlns:a16="http://schemas.microsoft.com/office/drawing/2014/main" id="{AD9DB869-A4B9-974F-BE8B-6FC933294067}"/>
              </a:ext>
            </a:extLst>
          </p:cNvPr>
          <p:cNvSpPr>
            <a:spLocks noGrp="1"/>
          </p:cNvSpPr>
          <p:nvPr>
            <p:ph type="ftr" sz="quarter" idx="13"/>
          </p:nvPr>
        </p:nvSpPr>
        <p:spPr/>
        <p:txBody>
          <a:bodyPr/>
          <a:lstStyle/>
          <a:p>
            <a:endParaRPr lang="en-US" dirty="0"/>
          </a:p>
        </p:txBody>
      </p:sp>
      <p:sp>
        <p:nvSpPr>
          <p:cNvPr id="5" name="Title 4">
            <a:extLst>
              <a:ext uri="{FF2B5EF4-FFF2-40B4-BE49-F238E27FC236}">
                <a16:creationId xmlns:a16="http://schemas.microsoft.com/office/drawing/2014/main" id="{CE577E22-0CDF-E540-8C31-526F5DD75F4F}"/>
              </a:ext>
            </a:extLst>
          </p:cNvPr>
          <p:cNvSpPr>
            <a:spLocks noGrp="1"/>
          </p:cNvSpPr>
          <p:nvPr>
            <p:ph type="title" hasCustomPrompt="1"/>
          </p:nvPr>
        </p:nvSpPr>
        <p:spPr/>
        <p:txBody>
          <a:bodyPr/>
          <a:lstStyle/>
          <a:p>
            <a:r>
              <a:rPr lang="en-US" dirty="0"/>
              <a:t>Insert your heading here, 2 lines max.</a:t>
            </a:r>
          </a:p>
        </p:txBody>
      </p:sp>
    </p:spTree>
    <p:extLst>
      <p:ext uri="{BB962C8B-B14F-4D97-AF65-F5344CB8AC3E}">
        <p14:creationId xmlns:p14="http://schemas.microsoft.com/office/powerpoint/2010/main" val="416117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853A3BD-472F-7443-B521-D583C68A72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426224" y="7747860"/>
            <a:ext cx="466036" cy="249382"/>
          </a:xfrm>
          <a:prstGeom prst="rect">
            <a:avLst/>
          </a:prstGeom>
        </p:spPr>
      </p:pic>
      <p:sp>
        <p:nvSpPr>
          <p:cNvPr id="5" name="Slide Number Placeholder 4">
            <a:extLst>
              <a:ext uri="{FF2B5EF4-FFF2-40B4-BE49-F238E27FC236}">
                <a16:creationId xmlns:a16="http://schemas.microsoft.com/office/drawing/2014/main" id="{14DE3AB3-11B3-2049-BDB1-6852ACB972DA}"/>
              </a:ext>
            </a:extLst>
          </p:cNvPr>
          <p:cNvSpPr>
            <a:spLocks noGrp="1"/>
          </p:cNvSpPr>
          <p:nvPr>
            <p:ph type="sldNum" sz="quarter" idx="10"/>
          </p:nvPr>
        </p:nvSpPr>
        <p:spPr/>
        <p:txBody>
          <a:bodyPr/>
          <a:lstStyle/>
          <a:p>
            <a:fld id="{90C95E2E-75D8-4356-92D4-D3BD508CF001}" type="slidenum">
              <a:rPr lang="en-US" smtClean="0"/>
              <a:t>‹N°›</a:t>
            </a:fld>
            <a:endParaRPr lang="en-US" dirty="0"/>
          </a:p>
        </p:txBody>
      </p:sp>
      <p:pic>
        <p:nvPicPr>
          <p:cNvPr id="7" name="Picture 6">
            <a:extLst>
              <a:ext uri="{FF2B5EF4-FFF2-40B4-BE49-F238E27FC236}">
                <a16:creationId xmlns:a16="http://schemas.microsoft.com/office/drawing/2014/main" id="{8CF9D801-FD48-5F41-B999-D2E4D653F30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426224" y="7747860"/>
            <a:ext cx="466036" cy="249382"/>
          </a:xfrm>
          <a:prstGeom prst="rect">
            <a:avLst/>
          </a:prstGeom>
        </p:spPr>
      </p:pic>
      <p:sp>
        <p:nvSpPr>
          <p:cNvPr id="3" name="Footer Placeholder 2">
            <a:extLst>
              <a:ext uri="{FF2B5EF4-FFF2-40B4-BE49-F238E27FC236}">
                <a16:creationId xmlns:a16="http://schemas.microsoft.com/office/drawing/2014/main" id="{39434C1A-3544-414F-AE1C-78E8A29A57BD}"/>
              </a:ext>
            </a:extLst>
          </p:cNvPr>
          <p:cNvSpPr>
            <a:spLocks noGrp="1"/>
          </p:cNvSpPr>
          <p:nvPr>
            <p:ph type="ftr" sz="quarter" idx="11"/>
          </p:nvPr>
        </p:nvSpPr>
        <p:spPr/>
        <p:txBody>
          <a:bodyPr/>
          <a:lstStyle/>
          <a:p>
            <a:endParaRPr lang="en-US" dirty="0"/>
          </a:p>
        </p:txBody>
      </p:sp>
      <p:sp>
        <p:nvSpPr>
          <p:cNvPr id="4" name="Title 3">
            <a:extLst>
              <a:ext uri="{FF2B5EF4-FFF2-40B4-BE49-F238E27FC236}">
                <a16:creationId xmlns:a16="http://schemas.microsoft.com/office/drawing/2014/main" id="{3462A0EE-6F91-2047-BEDD-91270010B581}"/>
              </a:ext>
            </a:extLst>
          </p:cNvPr>
          <p:cNvSpPr>
            <a:spLocks noGrp="1"/>
          </p:cNvSpPr>
          <p:nvPr>
            <p:ph type="title" hasCustomPrompt="1"/>
          </p:nvPr>
        </p:nvSpPr>
        <p:spPr/>
        <p:txBody>
          <a:bodyPr/>
          <a:lstStyle/>
          <a:p>
            <a:r>
              <a:rPr lang="en-US" dirty="0"/>
              <a:t>Insert your heading here, 2 lines max.</a:t>
            </a:r>
          </a:p>
        </p:txBody>
      </p:sp>
    </p:spTree>
    <p:extLst>
      <p:ext uri="{BB962C8B-B14F-4D97-AF65-F5344CB8AC3E}">
        <p14:creationId xmlns:p14="http://schemas.microsoft.com/office/powerpoint/2010/main" val="3516239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B52381-AE48-CC4A-A5C7-AEF3FABC3D17}"/>
              </a:ext>
            </a:extLst>
          </p:cNvPr>
          <p:cNvSpPr>
            <a:spLocks noGrp="1"/>
          </p:cNvSpPr>
          <p:nvPr>
            <p:ph type="sldNum" sz="quarter" idx="10"/>
          </p:nvPr>
        </p:nvSpPr>
        <p:spPr/>
        <p:txBody>
          <a:bodyPr/>
          <a:lstStyle/>
          <a:p>
            <a:fld id="{90C95E2E-75D8-4356-92D4-D3BD508CF001}" type="slidenum">
              <a:rPr lang="en-US" smtClean="0"/>
              <a:t>‹N°›</a:t>
            </a:fld>
            <a:endParaRPr lang="en-US" dirty="0"/>
          </a:p>
        </p:txBody>
      </p:sp>
      <p:sp>
        <p:nvSpPr>
          <p:cNvPr id="3" name="Footer Placeholder 2">
            <a:extLst>
              <a:ext uri="{FF2B5EF4-FFF2-40B4-BE49-F238E27FC236}">
                <a16:creationId xmlns:a16="http://schemas.microsoft.com/office/drawing/2014/main" id="{8403D931-0750-E843-B7E4-DD3B6436184F}"/>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63287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464BDE1-F2CD-304F-A42A-F739371CDB0A}"/>
              </a:ext>
            </a:extLst>
          </p:cNvPr>
          <p:cNvSpPr>
            <a:spLocks noGrp="1"/>
          </p:cNvSpPr>
          <p:nvPr>
            <p:ph type="body" sz="quarter" idx="10" hasCustomPrompt="1"/>
          </p:nvPr>
        </p:nvSpPr>
        <p:spPr>
          <a:xfrm>
            <a:off x="731520" y="1712516"/>
            <a:ext cx="13167360" cy="1859219"/>
          </a:xfrm>
          <a:prstGeom prst="rect">
            <a:avLst/>
          </a:prstGeom>
        </p:spPr>
        <p:txBody>
          <a:bodyPr lIns="0" rIns="0">
            <a:noAutofit/>
          </a:bodyPr>
          <a:lstStyle>
            <a:lvl1pPr marL="15240" indent="-15240" algn="ctr">
              <a:buNone/>
              <a:tabLst/>
              <a:defRPr sz="2880">
                <a:solidFill>
                  <a:schemeClr val="tx2"/>
                </a:solidFill>
              </a:defRPr>
            </a:lvl1pPr>
            <a:lvl2pPr algn="ctr">
              <a:buNone/>
              <a:defRPr sz="1920"/>
            </a:lvl2pPr>
            <a:lvl3pPr algn="ctr">
              <a:buNone/>
              <a:defRPr sz="1680"/>
            </a:lvl3pPr>
            <a:lvl4pPr algn="ctr">
              <a:buNone/>
              <a:defRPr sz="1440"/>
            </a:lvl4pPr>
            <a:lvl5pPr algn="ctr">
              <a:buNone/>
              <a:defRPr sz="1440"/>
            </a:lvl5pPr>
          </a:lstStyle>
          <a:p>
            <a:pPr lvl="0"/>
            <a:r>
              <a:rPr lang="en-US" dirty="0"/>
              <a:t>Click to edit text</a:t>
            </a:r>
          </a:p>
        </p:txBody>
      </p:sp>
      <p:sp>
        <p:nvSpPr>
          <p:cNvPr id="2" name="Footer Placeholder 1">
            <a:extLst>
              <a:ext uri="{FF2B5EF4-FFF2-40B4-BE49-F238E27FC236}">
                <a16:creationId xmlns:a16="http://schemas.microsoft.com/office/drawing/2014/main" id="{BBE869BC-B582-A248-B9B7-8DC699140DAE}"/>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6E0A81CF-4468-394C-9FD1-F1D7C97EA031}"/>
              </a:ext>
            </a:extLst>
          </p:cNvPr>
          <p:cNvSpPr>
            <a:spLocks noGrp="1"/>
          </p:cNvSpPr>
          <p:nvPr>
            <p:ph type="sldNum" sz="quarter" idx="12"/>
          </p:nvPr>
        </p:nvSpPr>
        <p:spPr/>
        <p:txBody>
          <a:bodyPr/>
          <a:lstStyle/>
          <a:p>
            <a:fld id="{90C95E2E-75D8-4356-92D4-D3BD508CF001}" type="slidenum">
              <a:rPr lang="en-US" smtClean="0"/>
              <a:pPr/>
              <a:t>‹N°›</a:t>
            </a:fld>
            <a:endParaRPr lang="en-US" dirty="0"/>
          </a:p>
        </p:txBody>
      </p:sp>
    </p:spTree>
    <p:extLst>
      <p:ext uri="{BB962C8B-B14F-4D97-AF65-F5344CB8AC3E}">
        <p14:creationId xmlns:p14="http://schemas.microsoft.com/office/powerpoint/2010/main" val="420615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B1A290A-47C5-42A6-9F11-FAE90FCBC95E}"/>
              </a:ext>
            </a:extLst>
          </p:cNvPr>
          <p:cNvGraphicFramePr>
            <a:graphicFrameLocks noChangeAspect="1"/>
          </p:cNvGraphicFramePr>
          <p:nvPr>
            <p:custDataLst>
              <p:tags r:id="rId17"/>
            </p:custDataLst>
            <p:extLst>
              <p:ext uri="{D42A27DB-BD31-4B8C-83A1-F6EECF244321}">
                <p14:modId xmlns:p14="http://schemas.microsoft.com/office/powerpoint/2010/main" val="2996834518"/>
              </p:ext>
            </p:extLst>
          </p:nvPr>
        </p:nvGraphicFramePr>
        <p:xfrm>
          <a:off x="1905" y="1905"/>
          <a:ext cx="1906" cy="1906"/>
        </p:xfrm>
        <a:graphic>
          <a:graphicData uri="http://schemas.openxmlformats.org/presentationml/2006/ole">
            <mc:AlternateContent xmlns:mc="http://schemas.openxmlformats.org/markup-compatibility/2006">
              <mc:Choice xmlns:v="urn:schemas-microsoft-com:vml" Requires="v">
                <p:oleObj name="think-cell Slide" r:id="rId18" imgW="470" imgH="469" progId="TCLayout.ActiveDocument.1">
                  <p:embed/>
                </p:oleObj>
              </mc:Choice>
              <mc:Fallback>
                <p:oleObj name="think-cell Slide" r:id="rId18" imgW="470" imgH="469" progId="TCLayout.ActiveDocument.1">
                  <p:embed/>
                  <p:pic>
                    <p:nvPicPr>
                      <p:cNvPr id="7" name="Object 6" hidden="1">
                        <a:extLst>
                          <a:ext uri="{FF2B5EF4-FFF2-40B4-BE49-F238E27FC236}">
                            <a16:creationId xmlns:a16="http://schemas.microsoft.com/office/drawing/2014/main" id="{CB1A290A-47C5-42A6-9F11-FAE90FCBC95E}"/>
                          </a:ext>
                        </a:extLst>
                      </p:cNvPr>
                      <p:cNvPicPr/>
                      <p:nvPr/>
                    </p:nvPicPr>
                    <p:blipFill>
                      <a:blip r:embed="rId19"/>
                      <a:stretch>
                        <a:fillRect/>
                      </a:stretch>
                    </p:blipFill>
                    <p:spPr>
                      <a:xfrm>
                        <a:off x="1905" y="1905"/>
                        <a:ext cx="1906" cy="1906"/>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28A9AD1A-DD8A-F74D-B68B-48A6A2DE196A}"/>
              </a:ext>
            </a:extLst>
          </p:cNvPr>
          <p:cNvSpPr/>
          <p:nvPr/>
        </p:nvSpPr>
        <p:spPr>
          <a:xfrm>
            <a:off x="512064" y="1180973"/>
            <a:ext cx="13606272" cy="1316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2" name="Title Placeholder 1"/>
          <p:cNvSpPr>
            <a:spLocks noGrp="1"/>
          </p:cNvSpPr>
          <p:nvPr>
            <p:ph type="title"/>
          </p:nvPr>
        </p:nvSpPr>
        <p:spPr>
          <a:xfrm>
            <a:off x="512065" y="204395"/>
            <a:ext cx="12300294" cy="1092978"/>
          </a:xfrm>
          <a:prstGeom prst="rect">
            <a:avLst/>
          </a:prstGeom>
        </p:spPr>
        <p:txBody>
          <a:bodyPr vert="horz" lIns="0" tIns="0" rIns="0" bIns="0" rtlCol="0" anchor="b">
            <a:noAutofit/>
          </a:bodyPr>
          <a:lstStyle/>
          <a:p>
            <a:r>
              <a:rPr lang="en-US" dirty="0"/>
              <a:t>Insert your heading here, 2 lines max.</a:t>
            </a:r>
          </a:p>
        </p:txBody>
      </p:sp>
      <p:sp>
        <p:nvSpPr>
          <p:cNvPr id="3" name="Text Placeholder 2"/>
          <p:cNvSpPr>
            <a:spLocks noGrp="1"/>
          </p:cNvSpPr>
          <p:nvPr>
            <p:ph type="body" idx="1"/>
          </p:nvPr>
        </p:nvSpPr>
        <p:spPr>
          <a:xfrm>
            <a:off x="512064" y="1645920"/>
            <a:ext cx="13606272" cy="5925312"/>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88495102-8EBA-694F-9678-EB70AF840DB1}"/>
              </a:ext>
            </a:extLst>
          </p:cNvPr>
          <p:cNvSpPr>
            <a:spLocks noGrp="1"/>
          </p:cNvSpPr>
          <p:nvPr>
            <p:ph type="sldNum" sz="quarter" idx="4"/>
          </p:nvPr>
        </p:nvSpPr>
        <p:spPr>
          <a:xfrm>
            <a:off x="10826496" y="7627623"/>
            <a:ext cx="3291840"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90C95E2E-75D8-4356-92D4-D3BD508CF001}" type="slidenum">
              <a:rPr lang="en-US" smtClean="0"/>
              <a:pPr/>
              <a:t>‹N°›</a:t>
            </a:fld>
            <a:endParaRPr lang="en-US" dirty="0"/>
          </a:p>
        </p:txBody>
      </p:sp>
      <p:sp>
        <p:nvSpPr>
          <p:cNvPr id="4" name="Footer Placeholder 3">
            <a:extLst>
              <a:ext uri="{FF2B5EF4-FFF2-40B4-BE49-F238E27FC236}">
                <a16:creationId xmlns:a16="http://schemas.microsoft.com/office/drawing/2014/main" id="{CFC57BED-AC65-4340-B19D-EF2ECA6963C8}"/>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Tree>
    <p:extLst>
      <p:ext uri="{BB962C8B-B14F-4D97-AF65-F5344CB8AC3E}">
        <p14:creationId xmlns:p14="http://schemas.microsoft.com/office/powerpoint/2010/main" val="409212820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txStyles>
    <p:titleStyle>
      <a:lvl1pPr algn="l" defTabSz="1097252" rtl="0" eaLnBrk="1" latinLnBrk="0" hangingPunct="1">
        <a:lnSpc>
          <a:spcPct val="100000"/>
        </a:lnSpc>
        <a:spcBef>
          <a:spcPct val="0"/>
        </a:spcBef>
        <a:buNone/>
        <a:defRPr sz="2880" b="1" i="0" kern="1200">
          <a:solidFill>
            <a:schemeClr val="tx2"/>
          </a:solidFill>
          <a:latin typeface="+mj-lt"/>
          <a:ea typeface="Trebuchet MS" panose="020B0703020202090204" pitchFamily="34" charset="0"/>
          <a:cs typeface="+mj-cs"/>
        </a:defRPr>
      </a:lvl1pPr>
    </p:titleStyle>
    <p:bodyStyle>
      <a:lvl1pPr marL="274313" indent="-274313" algn="l" defTabSz="1097252" rtl="0" eaLnBrk="1" latinLnBrk="0" hangingPunct="1">
        <a:lnSpc>
          <a:spcPct val="100000"/>
        </a:lnSpc>
        <a:spcBef>
          <a:spcPts val="1200"/>
        </a:spcBef>
        <a:buFont typeface="Arial" panose="020B0604020202020204" pitchFamily="34" charset="0"/>
        <a:buChar char="•"/>
        <a:defRPr sz="2160" b="0" i="0" kern="1200">
          <a:solidFill>
            <a:schemeClr val="tx1"/>
          </a:solidFill>
          <a:latin typeface="+mn-lt"/>
          <a:ea typeface="Trebuchet MS" panose="020B0703020202090204" pitchFamily="34" charset="0"/>
          <a:cs typeface="+mn-cs"/>
        </a:defRPr>
      </a:lvl1pPr>
      <a:lvl2pPr marL="822940" indent="-274313" algn="l" defTabSz="1097252" rtl="0" eaLnBrk="1" latinLnBrk="0" hangingPunct="1">
        <a:lnSpc>
          <a:spcPct val="100000"/>
        </a:lnSpc>
        <a:spcBef>
          <a:spcPts val="600"/>
        </a:spcBef>
        <a:buFont typeface="Arial" panose="020B0604020202020204" pitchFamily="34" charset="0"/>
        <a:buChar char="•"/>
        <a:defRPr sz="1920" b="0" i="0" kern="1200">
          <a:solidFill>
            <a:schemeClr val="tx1"/>
          </a:solidFill>
          <a:latin typeface="+mn-lt"/>
          <a:ea typeface="Trebuchet MS" panose="020B0703020202090204" pitchFamily="34" charset="0"/>
          <a:cs typeface="+mn-cs"/>
        </a:defRPr>
      </a:lvl2pPr>
      <a:lvl3pPr marL="1371565" indent="-274313" algn="l" defTabSz="1097252" rtl="0" eaLnBrk="1" latinLnBrk="0" hangingPunct="1">
        <a:lnSpc>
          <a:spcPct val="100000"/>
        </a:lnSpc>
        <a:spcBef>
          <a:spcPts val="600"/>
        </a:spcBef>
        <a:buFont typeface="Arial" panose="020B0604020202020204" pitchFamily="34" charset="0"/>
        <a:buChar char="•"/>
        <a:defRPr sz="1680" b="0" i="0" kern="1200">
          <a:solidFill>
            <a:schemeClr val="tx1"/>
          </a:solidFill>
          <a:latin typeface="+mn-lt"/>
          <a:ea typeface="Trebuchet MS" panose="020B0703020202090204" pitchFamily="34" charset="0"/>
          <a:cs typeface="+mn-cs"/>
        </a:defRPr>
      </a:lvl3pPr>
      <a:lvl4pPr marL="1920192" indent="-274313" algn="l" defTabSz="1097252" rtl="0" eaLnBrk="1" latinLnBrk="0" hangingPunct="1">
        <a:lnSpc>
          <a:spcPct val="100000"/>
        </a:lnSpc>
        <a:spcBef>
          <a:spcPts val="600"/>
        </a:spcBef>
        <a:buFont typeface="Arial" panose="020B0604020202020204" pitchFamily="34" charset="0"/>
        <a:buChar char="•"/>
        <a:defRPr sz="1440" b="0" i="0" kern="1200">
          <a:solidFill>
            <a:schemeClr val="tx1"/>
          </a:solidFill>
          <a:latin typeface="+mn-lt"/>
          <a:ea typeface="Trebuchet MS" panose="020B0703020202090204" pitchFamily="34" charset="0"/>
          <a:cs typeface="+mn-cs"/>
        </a:defRPr>
      </a:lvl4pPr>
      <a:lvl5pPr marL="2468819" indent="-274313" algn="l" defTabSz="1097252" rtl="0" eaLnBrk="1" latinLnBrk="0" hangingPunct="1">
        <a:lnSpc>
          <a:spcPct val="100000"/>
        </a:lnSpc>
        <a:spcBef>
          <a:spcPts val="600"/>
        </a:spcBef>
        <a:buFont typeface="Arial" panose="020B0604020202020204" pitchFamily="34" charset="0"/>
        <a:buChar char="•"/>
        <a:defRPr sz="1440" b="0" i="0" kern="1200">
          <a:solidFill>
            <a:schemeClr val="tx1"/>
          </a:solidFill>
          <a:latin typeface="+mn-lt"/>
          <a:ea typeface="Trebuchet MS" panose="020B0703020202090204" pitchFamily="34" charset="0"/>
          <a:cs typeface="+mn-cs"/>
        </a:defRPr>
      </a:lvl5pPr>
      <a:lvl6pPr marL="3017444" indent="-274313" algn="l" defTabSz="1097252"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071" indent="-274313" algn="l" defTabSz="1097252"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697" indent="-274313" algn="l" defTabSz="1097252"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324" indent="-274313" algn="l" defTabSz="1097252"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52" rtl="0" eaLnBrk="1" latinLnBrk="0" hangingPunct="1">
        <a:defRPr sz="2160" kern="1200">
          <a:solidFill>
            <a:schemeClr val="tx1"/>
          </a:solidFill>
          <a:latin typeface="+mn-lt"/>
          <a:ea typeface="+mn-ea"/>
          <a:cs typeface="+mn-cs"/>
        </a:defRPr>
      </a:lvl1pPr>
      <a:lvl2pPr marL="548627" algn="l" defTabSz="1097252" rtl="0" eaLnBrk="1" latinLnBrk="0" hangingPunct="1">
        <a:defRPr sz="2160" kern="1200">
          <a:solidFill>
            <a:schemeClr val="tx1"/>
          </a:solidFill>
          <a:latin typeface="+mn-lt"/>
          <a:ea typeface="+mn-ea"/>
          <a:cs typeface="+mn-cs"/>
        </a:defRPr>
      </a:lvl2pPr>
      <a:lvl3pPr marL="1097252" algn="l" defTabSz="1097252" rtl="0" eaLnBrk="1" latinLnBrk="0" hangingPunct="1">
        <a:defRPr sz="2160" kern="1200">
          <a:solidFill>
            <a:schemeClr val="tx1"/>
          </a:solidFill>
          <a:latin typeface="+mn-lt"/>
          <a:ea typeface="+mn-ea"/>
          <a:cs typeface="+mn-cs"/>
        </a:defRPr>
      </a:lvl3pPr>
      <a:lvl4pPr marL="1645879" algn="l" defTabSz="1097252" rtl="0" eaLnBrk="1" latinLnBrk="0" hangingPunct="1">
        <a:defRPr sz="2160" kern="1200">
          <a:solidFill>
            <a:schemeClr val="tx1"/>
          </a:solidFill>
          <a:latin typeface="+mn-lt"/>
          <a:ea typeface="+mn-ea"/>
          <a:cs typeface="+mn-cs"/>
        </a:defRPr>
      </a:lvl4pPr>
      <a:lvl5pPr marL="2194505" algn="l" defTabSz="1097252" rtl="0" eaLnBrk="1" latinLnBrk="0" hangingPunct="1">
        <a:defRPr sz="2160" kern="1200">
          <a:solidFill>
            <a:schemeClr val="tx1"/>
          </a:solidFill>
          <a:latin typeface="+mn-lt"/>
          <a:ea typeface="+mn-ea"/>
          <a:cs typeface="+mn-cs"/>
        </a:defRPr>
      </a:lvl5pPr>
      <a:lvl6pPr marL="2743132" algn="l" defTabSz="1097252" rtl="0" eaLnBrk="1" latinLnBrk="0" hangingPunct="1">
        <a:defRPr sz="2160" kern="1200">
          <a:solidFill>
            <a:schemeClr val="tx1"/>
          </a:solidFill>
          <a:latin typeface="+mn-lt"/>
          <a:ea typeface="+mn-ea"/>
          <a:cs typeface="+mn-cs"/>
        </a:defRPr>
      </a:lvl6pPr>
      <a:lvl7pPr marL="3291757" algn="l" defTabSz="1097252" rtl="0" eaLnBrk="1" latinLnBrk="0" hangingPunct="1">
        <a:defRPr sz="2160" kern="1200">
          <a:solidFill>
            <a:schemeClr val="tx1"/>
          </a:solidFill>
          <a:latin typeface="+mn-lt"/>
          <a:ea typeface="+mn-ea"/>
          <a:cs typeface="+mn-cs"/>
        </a:defRPr>
      </a:lvl7pPr>
      <a:lvl8pPr marL="3840384" algn="l" defTabSz="1097252" rtl="0" eaLnBrk="1" latinLnBrk="0" hangingPunct="1">
        <a:defRPr sz="2160" kern="1200">
          <a:solidFill>
            <a:schemeClr val="tx1"/>
          </a:solidFill>
          <a:latin typeface="+mn-lt"/>
          <a:ea typeface="+mn-ea"/>
          <a:cs typeface="+mn-cs"/>
        </a:defRPr>
      </a:lvl8pPr>
      <a:lvl9pPr marL="4389011" algn="l" defTabSz="1097252"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webp"/></Relationships>
</file>

<file path=ppt/slides/_rels/slide10.xml.rels><?xml version="1.0" encoding="UTF-8" standalone="yes"?>
<Relationships xmlns="http://schemas.openxmlformats.org/package/2006/relationships"><Relationship Id="rId3" Type="http://schemas.openxmlformats.org/officeDocument/2006/relationships/hyperlink" Target="https://rivery.io/data-learning-center/database-types-guide/" TargetMode="External"/><Relationship Id="rId7" Type="http://schemas.openxmlformats.org/officeDocument/2006/relationships/hyperlink" Target="https://dev.to/saloman_james/how-to-choose-the-right-database-for-your-project-1cl"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s://www.mysql.com/" TargetMode="External"/><Relationship Id="rId5" Type="http://schemas.openxmlformats.org/officeDocument/2006/relationships/hyperlink" Target="https://www.datastax.com/guides/nosql-use-cases" TargetMode="External"/><Relationship Id="rId4" Type="http://schemas.openxmlformats.org/officeDocument/2006/relationships/hyperlink" Target="https://prasannabrabourame.medium.com/exploring-the-diversity-of-database-types-and-their-ideal-use-cases-821c1fd642d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F3AD78-AAE5-EA40-99EC-C5B316A7A9D7}"/>
              </a:ext>
            </a:extLst>
          </p:cNvPr>
          <p:cNvSpPr>
            <a:spLocks noGrp="1"/>
          </p:cNvSpPr>
          <p:nvPr>
            <p:ph type="ctrTitle"/>
          </p:nvPr>
        </p:nvSpPr>
        <p:spPr>
          <a:xfrm>
            <a:off x="469793" y="5867088"/>
            <a:ext cx="5192372" cy="1086674"/>
          </a:xfrm>
        </p:spPr>
        <p:txBody>
          <a:bodyPr anchor="b">
            <a:normAutofit/>
          </a:bodyPr>
          <a:lstStyle/>
          <a:p>
            <a:r>
              <a:rPr lang="en-US" sz="1800" i="1" dirty="0">
                <a:solidFill>
                  <a:srgbClr val="003E78"/>
                </a:solidFill>
                <a:latin typeface="Fira Sans" panose="020B0503050000020004" pitchFamily="34" charset="0"/>
              </a:rPr>
              <a:t>Bocar ANNE</a:t>
            </a:r>
            <a:br>
              <a:rPr lang="en-US" sz="1800" i="1" dirty="0">
                <a:solidFill>
                  <a:srgbClr val="003E78"/>
                </a:solidFill>
                <a:latin typeface="Fira Sans" panose="020B0503050000020004" pitchFamily="34" charset="0"/>
              </a:rPr>
            </a:br>
            <a:r>
              <a:rPr lang="en-US" sz="1800" i="1" dirty="0" err="1">
                <a:solidFill>
                  <a:srgbClr val="003E78"/>
                </a:solidFill>
                <a:latin typeface="Fira Sans" panose="020B0503050000020004" pitchFamily="34" charset="0"/>
              </a:rPr>
              <a:t>Octobre</a:t>
            </a:r>
            <a:r>
              <a:rPr lang="en-US" sz="1800" i="1" dirty="0">
                <a:solidFill>
                  <a:srgbClr val="003E78"/>
                </a:solidFill>
                <a:latin typeface="Fira Sans" panose="020B0503050000020004" pitchFamily="34" charset="0"/>
              </a:rPr>
              <a:t>, 2024</a:t>
            </a:r>
          </a:p>
        </p:txBody>
      </p:sp>
      <p:sp>
        <p:nvSpPr>
          <p:cNvPr id="6" name="Subtitle 5">
            <a:extLst>
              <a:ext uri="{FF2B5EF4-FFF2-40B4-BE49-F238E27FC236}">
                <a16:creationId xmlns:a16="http://schemas.microsoft.com/office/drawing/2014/main" id="{488CB027-999B-2344-BEB0-397CAE5B2867}"/>
              </a:ext>
            </a:extLst>
          </p:cNvPr>
          <p:cNvSpPr>
            <a:spLocks noGrp="1"/>
          </p:cNvSpPr>
          <p:nvPr>
            <p:ph type="subTitle" idx="1"/>
          </p:nvPr>
        </p:nvSpPr>
        <p:spPr>
          <a:xfrm>
            <a:off x="60225" y="3027924"/>
            <a:ext cx="5192372" cy="1746668"/>
          </a:xfrm>
        </p:spPr>
        <p:txBody>
          <a:bodyPr>
            <a:normAutofit/>
          </a:bodyPr>
          <a:lstStyle/>
          <a:p>
            <a:pPr algn="ctr">
              <a:spcBef>
                <a:spcPct val="0"/>
              </a:spcBef>
            </a:pPr>
            <a:r>
              <a:rPr lang="fr-FR" sz="3200" b="1" dirty="0">
                <a:solidFill>
                  <a:schemeClr val="tx2"/>
                </a:solidFill>
                <a:latin typeface="Fira Sans" panose="020B0503050000020004" pitchFamily="34" charset="0"/>
                <a:cs typeface="+mj-cs"/>
              </a:rPr>
              <a:t>Différences entre les bases de données relationnelles et non relationnelles</a:t>
            </a:r>
            <a:endParaRPr lang="en-US" sz="3200" b="1" dirty="0">
              <a:solidFill>
                <a:schemeClr val="tx2"/>
              </a:solidFill>
              <a:latin typeface="Fira Sans" panose="020B0503050000020004" pitchFamily="34" charset="0"/>
              <a:cs typeface="+mj-cs"/>
            </a:endParaRPr>
          </a:p>
        </p:txBody>
      </p:sp>
      <p:pic>
        <p:nvPicPr>
          <p:cNvPr id="9" name="Image 8">
            <a:extLst>
              <a:ext uri="{FF2B5EF4-FFF2-40B4-BE49-F238E27FC236}">
                <a16:creationId xmlns:a16="http://schemas.microsoft.com/office/drawing/2014/main" id="{512AAAE0-F1E4-A196-E635-872AAA3B34DD}"/>
              </a:ext>
            </a:extLst>
          </p:cNvPr>
          <p:cNvPicPr>
            <a:picLocks noChangeAspect="1"/>
          </p:cNvPicPr>
          <p:nvPr/>
        </p:nvPicPr>
        <p:blipFill>
          <a:blip r:embed="rId3"/>
          <a:stretch>
            <a:fillRect/>
          </a:stretch>
        </p:blipFill>
        <p:spPr>
          <a:xfrm>
            <a:off x="9248033" y="7014934"/>
            <a:ext cx="4974433" cy="819127"/>
          </a:xfrm>
          <a:prstGeom prst="rect">
            <a:avLst/>
          </a:prstGeom>
        </p:spPr>
      </p:pic>
      <p:pic>
        <p:nvPicPr>
          <p:cNvPr id="3" name="Image 2">
            <a:extLst>
              <a:ext uri="{FF2B5EF4-FFF2-40B4-BE49-F238E27FC236}">
                <a16:creationId xmlns:a16="http://schemas.microsoft.com/office/drawing/2014/main" id="{9A2E66E3-99B2-2D83-4255-771F33D18938}"/>
              </a:ext>
            </a:extLst>
          </p:cNvPr>
          <p:cNvPicPr>
            <a:picLocks noChangeAspect="1"/>
          </p:cNvPicPr>
          <p:nvPr/>
        </p:nvPicPr>
        <p:blipFill>
          <a:blip r:embed="rId4"/>
          <a:stretch>
            <a:fillRect/>
          </a:stretch>
        </p:blipFill>
        <p:spPr>
          <a:xfrm>
            <a:off x="5132137" y="1209124"/>
            <a:ext cx="9245600" cy="48641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028049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60B4B-F948-7AC3-5B5B-6A24C2643433}"/>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4AA3735C-A50F-DF61-6070-32775A80BBA8}"/>
              </a:ext>
            </a:extLst>
          </p:cNvPr>
          <p:cNvSpPr>
            <a:spLocks noGrp="1"/>
          </p:cNvSpPr>
          <p:nvPr>
            <p:ph type="title"/>
          </p:nvPr>
        </p:nvSpPr>
        <p:spPr>
          <a:xfrm>
            <a:off x="293573" y="416474"/>
            <a:ext cx="14067824" cy="649608"/>
          </a:xfrm>
        </p:spPr>
        <p:txBody>
          <a:bodyPr/>
          <a:lstStyle/>
          <a:p>
            <a:r>
              <a:rPr lang="fr-FR" sz="3600" dirty="0">
                <a:latin typeface="Fira Sans" panose="020B0503050000020004" pitchFamily="34" charset="0"/>
              </a:rPr>
              <a:t>Références</a:t>
            </a:r>
          </a:p>
        </p:txBody>
      </p:sp>
      <p:sp>
        <p:nvSpPr>
          <p:cNvPr id="10" name="ZoneTexte 9">
            <a:extLst>
              <a:ext uri="{FF2B5EF4-FFF2-40B4-BE49-F238E27FC236}">
                <a16:creationId xmlns:a16="http://schemas.microsoft.com/office/drawing/2014/main" id="{29F0E99D-4625-84BC-61F5-B9CB1A7290BA}"/>
              </a:ext>
            </a:extLst>
          </p:cNvPr>
          <p:cNvSpPr txBox="1"/>
          <p:nvPr/>
        </p:nvSpPr>
        <p:spPr>
          <a:xfrm>
            <a:off x="470889" y="2221305"/>
            <a:ext cx="13716000" cy="2308324"/>
          </a:xfrm>
          <a:prstGeom prst="rect">
            <a:avLst/>
          </a:prstGeom>
          <a:noFill/>
        </p:spPr>
        <p:txBody>
          <a:bodyPr wrap="square">
            <a:spAutoFit/>
          </a:bodyPr>
          <a:lstStyle/>
          <a:p>
            <a:pPr marL="285750" indent="-285750" algn="just">
              <a:buFont typeface="Arial" panose="020B0604020202020204" pitchFamily="34" charset="0"/>
              <a:buChar char="•"/>
            </a:pPr>
            <a:r>
              <a:rPr lang="fr-FR" dirty="0">
                <a:hlinkClick r:id="rId3"/>
              </a:rPr>
              <a:t>https://datascientest.com/en/database-what-is-it</a:t>
            </a:r>
          </a:p>
          <a:p>
            <a:pPr marL="285750" indent="-285750" algn="just">
              <a:buFont typeface="Arial" panose="020B0604020202020204" pitchFamily="34" charset="0"/>
              <a:buChar char="•"/>
            </a:pPr>
            <a:r>
              <a:rPr lang="fr-FR" dirty="0">
                <a:hlinkClick r:id="rId3"/>
              </a:rPr>
              <a:t>https://www.confluent.io/learn/database/</a:t>
            </a:r>
          </a:p>
          <a:p>
            <a:pPr marL="285750" indent="-285750" algn="just">
              <a:buFont typeface="Arial" panose="020B0604020202020204" pitchFamily="34" charset="0"/>
              <a:buChar char="•"/>
            </a:pPr>
            <a:r>
              <a:rPr lang="fr-FR" dirty="0">
                <a:hlinkClick r:id="rId3"/>
              </a:rPr>
              <a:t>https://rivery.io/data-learning-center/database-types-guide/</a:t>
            </a:r>
            <a:endParaRPr lang="fr-FR" dirty="0"/>
          </a:p>
          <a:p>
            <a:pPr marL="285750" indent="-285750" algn="just">
              <a:buFont typeface="Arial" panose="020B0604020202020204" pitchFamily="34" charset="0"/>
              <a:buChar char="•"/>
            </a:pPr>
            <a:r>
              <a:rPr lang="fr-FR" dirty="0">
                <a:hlinkClick r:id="rId4"/>
              </a:rPr>
              <a:t>https://prasannabrabourame.medium.com/exploring-the-diversity-of-database-types-and-their-ideal-use-cases-821c1fd642d5</a:t>
            </a:r>
            <a:endParaRPr lang="fr-FR" dirty="0"/>
          </a:p>
          <a:p>
            <a:pPr marL="285750" indent="-285750" algn="just">
              <a:buFont typeface="Arial" panose="020B0604020202020204" pitchFamily="34" charset="0"/>
              <a:buChar char="•"/>
            </a:pPr>
            <a:r>
              <a:rPr lang="fr-FR" dirty="0">
                <a:hlinkClick r:id="rId5"/>
              </a:rPr>
              <a:t>https://www.datastax.com/guides/nosql-use-cases</a:t>
            </a:r>
            <a:endParaRPr lang="fr-FR" dirty="0"/>
          </a:p>
          <a:p>
            <a:pPr marL="285750" indent="-285750" algn="just">
              <a:buFont typeface="Arial" panose="020B0604020202020204" pitchFamily="34" charset="0"/>
              <a:buChar char="•"/>
            </a:pPr>
            <a:r>
              <a:rPr lang="fr-FR" dirty="0">
                <a:hlinkClick r:id="rId6"/>
              </a:rPr>
              <a:t>https://www.mysql.com/</a:t>
            </a:r>
            <a:endParaRPr lang="fr-FR" dirty="0"/>
          </a:p>
          <a:p>
            <a:pPr marL="285750" indent="-285750" algn="just">
              <a:buFont typeface="Arial" panose="020B0604020202020204" pitchFamily="34" charset="0"/>
              <a:buChar char="•"/>
            </a:pPr>
            <a:r>
              <a:rPr lang="fr-FR" dirty="0">
                <a:hlinkClick r:id="rId7"/>
              </a:rPr>
              <a:t>https://dev.to/saloman_james/how-to-choose-the-right-database-for-your-project-1cl</a:t>
            </a:r>
            <a:endParaRPr lang="fr-FR" dirty="0"/>
          </a:p>
          <a:p>
            <a:pPr marL="285750" indent="-285750" algn="just">
              <a:buFont typeface="Arial" panose="020B0604020202020204" pitchFamily="34" charset="0"/>
              <a:buChar char="•"/>
            </a:pPr>
            <a:endParaRPr lang="fr-FR" dirty="0"/>
          </a:p>
        </p:txBody>
      </p:sp>
    </p:spTree>
    <p:extLst>
      <p:ext uri="{BB962C8B-B14F-4D97-AF65-F5344CB8AC3E}">
        <p14:creationId xmlns:p14="http://schemas.microsoft.com/office/powerpoint/2010/main" val="421625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608149-1DAB-4031-81F7-3DD82B1F8BFB}"/>
              </a:ext>
            </a:extLst>
          </p:cNvPr>
          <p:cNvSpPr>
            <a:spLocks noGrp="1"/>
          </p:cNvSpPr>
          <p:nvPr>
            <p:ph type="title"/>
          </p:nvPr>
        </p:nvSpPr>
        <p:spPr>
          <a:xfrm>
            <a:off x="0" y="0"/>
            <a:ext cx="14630400" cy="8229600"/>
          </a:xfrm>
          <a:solidFill>
            <a:schemeClr val="tx2"/>
          </a:solidFill>
        </p:spPr>
        <p:txBody>
          <a:bodyPr anchor="ctr" anchorCtr="0"/>
          <a:lstStyle/>
          <a:p>
            <a:r>
              <a:rPr lang="en-US" sz="6480" dirty="0">
                <a:solidFill>
                  <a:schemeClr val="bg1"/>
                </a:solidFill>
              </a:rPr>
              <a:t>		</a:t>
            </a:r>
            <a:endParaRPr lang="en-US" i="1" dirty="0">
              <a:solidFill>
                <a:schemeClr val="bg1"/>
              </a:solidFill>
              <a:latin typeface="Fira Sans" panose="020B0503050000020004" pitchFamily="34" charset="0"/>
            </a:endParaRPr>
          </a:p>
        </p:txBody>
      </p:sp>
      <p:sp>
        <p:nvSpPr>
          <p:cNvPr id="2" name="ZoneTexte 1">
            <a:extLst>
              <a:ext uri="{FF2B5EF4-FFF2-40B4-BE49-F238E27FC236}">
                <a16:creationId xmlns:a16="http://schemas.microsoft.com/office/drawing/2014/main" id="{C929EFD9-831B-CA45-9FFF-F7C097B06782}"/>
              </a:ext>
            </a:extLst>
          </p:cNvPr>
          <p:cNvSpPr txBox="1"/>
          <p:nvPr/>
        </p:nvSpPr>
        <p:spPr>
          <a:xfrm>
            <a:off x="5305710" y="4114800"/>
            <a:ext cx="4331080" cy="1200329"/>
          </a:xfrm>
          <a:prstGeom prst="rect">
            <a:avLst/>
          </a:prstGeom>
          <a:noFill/>
        </p:spPr>
        <p:txBody>
          <a:bodyPr wrap="square" rtlCol="0">
            <a:spAutoFit/>
          </a:bodyPr>
          <a:lstStyle/>
          <a:p>
            <a:pPr algn="ctr"/>
            <a:r>
              <a:rPr lang="fr-FR" sz="7200" dirty="0">
                <a:solidFill>
                  <a:schemeClr val="bg1"/>
                </a:solidFill>
              </a:rPr>
              <a:t>MERCI</a:t>
            </a:r>
          </a:p>
        </p:txBody>
      </p:sp>
    </p:spTree>
    <p:extLst>
      <p:ext uri="{BB962C8B-B14F-4D97-AF65-F5344CB8AC3E}">
        <p14:creationId xmlns:p14="http://schemas.microsoft.com/office/powerpoint/2010/main" val="142992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418A1E-423E-4E31-8D9B-869A691E6488}"/>
              </a:ext>
            </a:extLst>
          </p:cNvPr>
          <p:cNvSpPr>
            <a:spLocks noGrp="1"/>
          </p:cNvSpPr>
          <p:nvPr>
            <p:ph type="title"/>
          </p:nvPr>
        </p:nvSpPr>
        <p:spPr>
          <a:xfrm>
            <a:off x="512065" y="204395"/>
            <a:ext cx="12300294" cy="857692"/>
          </a:xfrm>
        </p:spPr>
        <p:txBody>
          <a:bodyPr/>
          <a:lstStyle/>
          <a:p>
            <a:r>
              <a:rPr lang="fr-FR" sz="4320" dirty="0">
                <a:latin typeface="Fira Sans" panose="020B0503050000020004" pitchFamily="34" charset="0"/>
              </a:rPr>
              <a:t>Plan</a:t>
            </a:r>
          </a:p>
        </p:txBody>
      </p:sp>
      <p:cxnSp>
        <p:nvCxnSpPr>
          <p:cNvPr id="4" name="Straight Arrow Connector 3">
            <a:extLst>
              <a:ext uri="{FF2B5EF4-FFF2-40B4-BE49-F238E27FC236}">
                <a16:creationId xmlns:a16="http://schemas.microsoft.com/office/drawing/2014/main" id="{43151879-2484-4B02-9632-AC0F48188094}"/>
              </a:ext>
            </a:extLst>
          </p:cNvPr>
          <p:cNvCxnSpPr>
            <a:cxnSpLocks/>
          </p:cNvCxnSpPr>
          <p:nvPr/>
        </p:nvCxnSpPr>
        <p:spPr>
          <a:xfrm>
            <a:off x="987060" y="1508303"/>
            <a:ext cx="0" cy="6377234"/>
          </a:xfrm>
          <a:prstGeom prst="straightConnector1">
            <a:avLst/>
          </a:prstGeom>
          <a:ln>
            <a:solidFill>
              <a:schemeClr val="bg1">
                <a:lumMod val="85000"/>
              </a:schemeClr>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95FBD3D2-EDDE-4B40-ADCA-6DFC65A18D3B}"/>
              </a:ext>
            </a:extLst>
          </p:cNvPr>
          <p:cNvGrpSpPr/>
          <p:nvPr/>
        </p:nvGrpSpPr>
        <p:grpSpPr>
          <a:xfrm>
            <a:off x="618223" y="2890233"/>
            <a:ext cx="7458977" cy="895139"/>
            <a:chOff x="515186" y="2608326"/>
            <a:chExt cx="6215814" cy="745949"/>
          </a:xfrm>
        </p:grpSpPr>
        <p:sp>
          <p:nvSpPr>
            <p:cNvPr id="8" name="TextBox 7">
              <a:extLst>
                <a:ext uri="{FF2B5EF4-FFF2-40B4-BE49-F238E27FC236}">
                  <a16:creationId xmlns:a16="http://schemas.microsoft.com/office/drawing/2014/main" id="{49330D9D-E1F9-4C8E-9463-C1DF1EE28BDC}"/>
                </a:ext>
              </a:extLst>
            </p:cNvPr>
            <p:cNvSpPr txBox="1"/>
            <p:nvPr/>
          </p:nvSpPr>
          <p:spPr>
            <a:xfrm>
              <a:off x="1280160" y="2709935"/>
              <a:ext cx="5450840" cy="644340"/>
            </a:xfrm>
            <a:prstGeom prst="rect">
              <a:avLst/>
            </a:prstGeom>
          </p:spPr>
          <p:txBody>
            <a:bodyPr wrap="square" rtlCol="0">
              <a:noAutofit/>
            </a:bodyPr>
            <a:lstStyle/>
            <a:p>
              <a:pPr defTabSz="1097280">
                <a:defRPr/>
              </a:pPr>
              <a:r>
                <a:rPr lang="fr-FR" sz="2000" b="1" dirty="0">
                  <a:solidFill>
                    <a:srgbClr val="024873"/>
                  </a:solidFill>
                  <a:latin typeface="Fira Sans" panose="020B0503050000020004" pitchFamily="34" charset="0"/>
                </a:rPr>
                <a:t>Différents types de bases de données</a:t>
              </a:r>
            </a:p>
          </p:txBody>
        </p:sp>
        <p:grpSp>
          <p:nvGrpSpPr>
            <p:cNvPr id="9" name="Group 8">
              <a:extLst>
                <a:ext uri="{FF2B5EF4-FFF2-40B4-BE49-F238E27FC236}">
                  <a16:creationId xmlns:a16="http://schemas.microsoft.com/office/drawing/2014/main" id="{F848B002-5284-45AF-B048-74E59B1D095C}"/>
                </a:ext>
              </a:extLst>
            </p:cNvPr>
            <p:cNvGrpSpPr/>
            <p:nvPr/>
          </p:nvGrpSpPr>
          <p:grpSpPr>
            <a:xfrm flipH="1">
              <a:off x="515186" y="2608326"/>
              <a:ext cx="797608" cy="624840"/>
              <a:chOff x="40592" y="1798320"/>
              <a:chExt cx="797608" cy="624840"/>
            </a:xfrm>
          </p:grpSpPr>
          <p:sp>
            <p:nvSpPr>
              <p:cNvPr id="10" name="Oval 9">
                <a:extLst>
                  <a:ext uri="{FF2B5EF4-FFF2-40B4-BE49-F238E27FC236}">
                    <a16:creationId xmlns:a16="http://schemas.microsoft.com/office/drawing/2014/main" id="{39D388E5-9704-4A47-95EF-DC42A731D1AA}"/>
                  </a:ext>
                </a:extLst>
              </p:cNvPr>
              <p:cNvSpPr/>
              <p:nvPr/>
            </p:nvSpPr>
            <p:spPr>
              <a:xfrm>
                <a:off x="213360" y="1798320"/>
                <a:ext cx="624840" cy="62484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24873"/>
                  </a:solidFill>
                  <a:latin typeface="Fira Sans" panose="020B0503050000020004" pitchFamily="34" charset="0"/>
                </a:endParaRPr>
              </a:p>
            </p:txBody>
          </p:sp>
          <p:sp>
            <p:nvSpPr>
              <p:cNvPr id="11" name="Isosceles Triangle 10">
                <a:extLst>
                  <a:ext uri="{FF2B5EF4-FFF2-40B4-BE49-F238E27FC236}">
                    <a16:creationId xmlns:a16="http://schemas.microsoft.com/office/drawing/2014/main" id="{FDACA78B-54A2-4D6D-8788-B92F65241C5B}"/>
                  </a:ext>
                </a:extLst>
              </p:cNvPr>
              <p:cNvSpPr/>
              <p:nvPr/>
            </p:nvSpPr>
            <p:spPr>
              <a:xfrm rot="16200000">
                <a:off x="1502" y="1979121"/>
                <a:ext cx="341419" cy="263239"/>
              </a:xfrm>
              <a:prstGeom prs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24873"/>
                  </a:solidFill>
                  <a:latin typeface="Fira Sans" panose="020B0503050000020004" pitchFamily="34" charset="0"/>
                </a:endParaRPr>
              </a:p>
            </p:txBody>
          </p:sp>
          <p:sp>
            <p:nvSpPr>
              <p:cNvPr id="12" name="Oval 11">
                <a:extLst>
                  <a:ext uri="{FF2B5EF4-FFF2-40B4-BE49-F238E27FC236}">
                    <a16:creationId xmlns:a16="http://schemas.microsoft.com/office/drawing/2014/main" id="{0985E288-D238-4197-9670-35504BB4340A}"/>
                  </a:ext>
                </a:extLst>
              </p:cNvPr>
              <p:cNvSpPr/>
              <p:nvPr/>
            </p:nvSpPr>
            <p:spPr>
              <a:xfrm>
                <a:off x="320040" y="1912620"/>
                <a:ext cx="396240" cy="39624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r>
                  <a:rPr lang="fr-FR" sz="1920" dirty="0">
                    <a:solidFill>
                      <a:srgbClr val="024873"/>
                    </a:solidFill>
                    <a:latin typeface="Fira Sans" panose="020B0503050000020004" pitchFamily="34" charset="0"/>
                  </a:rPr>
                  <a:t>2</a:t>
                </a:r>
              </a:p>
            </p:txBody>
          </p:sp>
        </p:grpSp>
      </p:grpSp>
      <p:grpSp>
        <p:nvGrpSpPr>
          <p:cNvPr id="13" name="Group 12">
            <a:extLst>
              <a:ext uri="{FF2B5EF4-FFF2-40B4-BE49-F238E27FC236}">
                <a16:creationId xmlns:a16="http://schemas.microsoft.com/office/drawing/2014/main" id="{C9570638-61D7-446D-B49D-30B95F556D6E}"/>
              </a:ext>
            </a:extLst>
          </p:cNvPr>
          <p:cNvGrpSpPr/>
          <p:nvPr/>
        </p:nvGrpSpPr>
        <p:grpSpPr>
          <a:xfrm>
            <a:off x="618221" y="1629660"/>
            <a:ext cx="7666300" cy="749808"/>
            <a:chOff x="515184" y="1449739"/>
            <a:chExt cx="6388583" cy="624840"/>
          </a:xfrm>
        </p:grpSpPr>
        <p:sp>
          <p:nvSpPr>
            <p:cNvPr id="14" name="TextBox 13">
              <a:extLst>
                <a:ext uri="{FF2B5EF4-FFF2-40B4-BE49-F238E27FC236}">
                  <a16:creationId xmlns:a16="http://schemas.microsoft.com/office/drawing/2014/main" id="{F922C9B7-DA3F-4DB0-BAF8-B45F70CBB26E}"/>
                </a:ext>
              </a:extLst>
            </p:cNvPr>
            <p:cNvSpPr txBox="1"/>
            <p:nvPr/>
          </p:nvSpPr>
          <p:spPr>
            <a:xfrm>
              <a:off x="1280157" y="1529749"/>
              <a:ext cx="5623610" cy="464820"/>
            </a:xfrm>
            <a:prstGeom prst="rect">
              <a:avLst/>
            </a:prstGeom>
          </p:spPr>
          <p:txBody>
            <a:bodyPr wrap="square" rtlCol="0">
              <a:noAutofit/>
            </a:bodyPr>
            <a:lstStyle/>
            <a:p>
              <a:pPr defTabSz="1097280">
                <a:defRPr/>
              </a:pPr>
              <a:r>
                <a:rPr lang="fr-FR" sz="2000" b="1" dirty="0">
                  <a:solidFill>
                    <a:srgbClr val="003E78"/>
                  </a:solidFill>
                  <a:latin typeface="Fira Sans" panose="020B0503050000020004" pitchFamily="34" charset="0"/>
                </a:rPr>
                <a:t>Introduction : Qu’est ce qu’une base de données?</a:t>
              </a:r>
            </a:p>
          </p:txBody>
        </p:sp>
        <p:grpSp>
          <p:nvGrpSpPr>
            <p:cNvPr id="15" name="Group 14">
              <a:extLst>
                <a:ext uri="{FF2B5EF4-FFF2-40B4-BE49-F238E27FC236}">
                  <a16:creationId xmlns:a16="http://schemas.microsoft.com/office/drawing/2014/main" id="{1AF526F6-3926-4D25-9730-80AA8380401A}"/>
                </a:ext>
              </a:extLst>
            </p:cNvPr>
            <p:cNvGrpSpPr/>
            <p:nvPr/>
          </p:nvGrpSpPr>
          <p:grpSpPr>
            <a:xfrm flipH="1">
              <a:off x="515184" y="1449739"/>
              <a:ext cx="797608" cy="624840"/>
              <a:chOff x="40592" y="1798320"/>
              <a:chExt cx="797608" cy="624840"/>
            </a:xfrm>
          </p:grpSpPr>
          <p:sp>
            <p:nvSpPr>
              <p:cNvPr id="17" name="Oval 16">
                <a:extLst>
                  <a:ext uri="{FF2B5EF4-FFF2-40B4-BE49-F238E27FC236}">
                    <a16:creationId xmlns:a16="http://schemas.microsoft.com/office/drawing/2014/main" id="{4ABC7D9D-1229-47D2-A991-B97B87D6FC4E}"/>
                  </a:ext>
                </a:extLst>
              </p:cNvPr>
              <p:cNvSpPr/>
              <p:nvPr/>
            </p:nvSpPr>
            <p:spPr>
              <a:xfrm>
                <a:off x="213360" y="1798320"/>
                <a:ext cx="624840" cy="62484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FFFFFF"/>
                  </a:solidFill>
                  <a:latin typeface="Fira Sans" panose="020B0503050000020004" pitchFamily="34" charset="0"/>
                </a:endParaRPr>
              </a:p>
            </p:txBody>
          </p:sp>
          <p:sp>
            <p:nvSpPr>
              <p:cNvPr id="18" name="Isosceles Triangle 17">
                <a:extLst>
                  <a:ext uri="{FF2B5EF4-FFF2-40B4-BE49-F238E27FC236}">
                    <a16:creationId xmlns:a16="http://schemas.microsoft.com/office/drawing/2014/main" id="{D58E9468-D355-4637-9655-ED4499478CC0}"/>
                  </a:ext>
                </a:extLst>
              </p:cNvPr>
              <p:cNvSpPr/>
              <p:nvPr/>
            </p:nvSpPr>
            <p:spPr>
              <a:xfrm rot="16200000">
                <a:off x="1502" y="1979121"/>
                <a:ext cx="341419" cy="263239"/>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FFFFFF"/>
                  </a:solidFill>
                  <a:latin typeface="Fira Sans" panose="020B0503050000020004" pitchFamily="34" charset="0"/>
                </a:endParaRPr>
              </a:p>
            </p:txBody>
          </p:sp>
          <p:sp>
            <p:nvSpPr>
              <p:cNvPr id="19" name="Oval 18">
                <a:extLst>
                  <a:ext uri="{FF2B5EF4-FFF2-40B4-BE49-F238E27FC236}">
                    <a16:creationId xmlns:a16="http://schemas.microsoft.com/office/drawing/2014/main" id="{885576E1-7030-4B5A-B1C0-1016135F897B}"/>
                  </a:ext>
                </a:extLst>
              </p:cNvPr>
              <p:cNvSpPr/>
              <p:nvPr/>
            </p:nvSpPr>
            <p:spPr>
              <a:xfrm>
                <a:off x="320040" y="1912620"/>
                <a:ext cx="396240" cy="39624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r>
                  <a:rPr lang="fr-FR" sz="1920" dirty="0">
                    <a:solidFill>
                      <a:srgbClr val="56A662"/>
                    </a:solidFill>
                    <a:latin typeface="Fira Sans" panose="020B0503050000020004" pitchFamily="34" charset="0"/>
                  </a:rPr>
                  <a:t>1</a:t>
                </a:r>
              </a:p>
            </p:txBody>
          </p:sp>
        </p:grpSp>
      </p:grpSp>
      <p:grpSp>
        <p:nvGrpSpPr>
          <p:cNvPr id="20" name="Group 19">
            <a:extLst>
              <a:ext uri="{FF2B5EF4-FFF2-40B4-BE49-F238E27FC236}">
                <a16:creationId xmlns:a16="http://schemas.microsoft.com/office/drawing/2014/main" id="{E68A9D79-7750-4714-A489-E2519F4D7E8D}"/>
              </a:ext>
            </a:extLst>
          </p:cNvPr>
          <p:cNvGrpSpPr/>
          <p:nvPr/>
        </p:nvGrpSpPr>
        <p:grpSpPr>
          <a:xfrm>
            <a:off x="618223" y="5737660"/>
            <a:ext cx="7413345" cy="829056"/>
            <a:chOff x="515186" y="4489547"/>
            <a:chExt cx="6177787" cy="690880"/>
          </a:xfrm>
        </p:grpSpPr>
        <p:sp>
          <p:nvSpPr>
            <p:cNvPr id="21" name="TextBox 20">
              <a:extLst>
                <a:ext uri="{FF2B5EF4-FFF2-40B4-BE49-F238E27FC236}">
                  <a16:creationId xmlns:a16="http://schemas.microsoft.com/office/drawing/2014/main" id="{266CFF79-9825-47E3-9F67-20259DF911CF}"/>
                </a:ext>
              </a:extLst>
            </p:cNvPr>
            <p:cNvSpPr txBox="1"/>
            <p:nvPr/>
          </p:nvSpPr>
          <p:spPr>
            <a:xfrm>
              <a:off x="1280159" y="4489547"/>
              <a:ext cx="5412814" cy="502920"/>
            </a:xfrm>
            <a:prstGeom prst="rect">
              <a:avLst/>
            </a:prstGeom>
          </p:spPr>
          <p:txBody>
            <a:bodyPr wrap="square" rtlCol="0">
              <a:noAutofit/>
            </a:bodyPr>
            <a:lstStyle/>
            <a:p>
              <a:pPr defTabSz="1097280">
                <a:defRPr/>
              </a:pPr>
              <a:r>
                <a:rPr lang="fr-FR" sz="2000" b="1" dirty="0">
                  <a:solidFill>
                    <a:srgbClr val="024873"/>
                  </a:solidFill>
                  <a:latin typeface="Fira Sans" panose="020B0503050000020004" pitchFamily="34" charset="0"/>
                </a:rPr>
                <a:t>Quelle base utiliser et comment faire le choix ?</a:t>
              </a:r>
            </a:p>
          </p:txBody>
        </p:sp>
        <p:grpSp>
          <p:nvGrpSpPr>
            <p:cNvPr id="22" name="Group 21">
              <a:extLst>
                <a:ext uri="{FF2B5EF4-FFF2-40B4-BE49-F238E27FC236}">
                  <a16:creationId xmlns:a16="http://schemas.microsoft.com/office/drawing/2014/main" id="{D64B7052-2E1E-4294-9B62-9C608D5D056D}"/>
                </a:ext>
              </a:extLst>
            </p:cNvPr>
            <p:cNvGrpSpPr/>
            <p:nvPr/>
          </p:nvGrpSpPr>
          <p:grpSpPr>
            <a:xfrm flipH="1">
              <a:off x="515186" y="4555587"/>
              <a:ext cx="797608" cy="624840"/>
              <a:chOff x="40592" y="1798320"/>
              <a:chExt cx="797608" cy="624840"/>
            </a:xfrm>
          </p:grpSpPr>
          <p:sp>
            <p:nvSpPr>
              <p:cNvPr id="24" name="Oval 23">
                <a:extLst>
                  <a:ext uri="{FF2B5EF4-FFF2-40B4-BE49-F238E27FC236}">
                    <a16:creationId xmlns:a16="http://schemas.microsoft.com/office/drawing/2014/main" id="{E38EE88A-BE85-401D-BEAE-850AFD9D85C9}"/>
                  </a:ext>
                </a:extLst>
              </p:cNvPr>
              <p:cNvSpPr/>
              <p:nvPr/>
            </p:nvSpPr>
            <p:spPr>
              <a:xfrm>
                <a:off x="213360" y="1798320"/>
                <a:ext cx="624840" cy="62484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0CC99">
                      <a:lumMod val="75000"/>
                    </a:srgbClr>
                  </a:solidFill>
                  <a:latin typeface="Fira Sans" panose="020B0503050000020004" pitchFamily="34" charset="0"/>
                </a:endParaRPr>
              </a:p>
            </p:txBody>
          </p:sp>
          <p:sp>
            <p:nvSpPr>
              <p:cNvPr id="25" name="Isosceles Triangle 24">
                <a:extLst>
                  <a:ext uri="{FF2B5EF4-FFF2-40B4-BE49-F238E27FC236}">
                    <a16:creationId xmlns:a16="http://schemas.microsoft.com/office/drawing/2014/main" id="{84832FD9-9D42-46CC-8FCF-DF7EDCE6EA25}"/>
                  </a:ext>
                </a:extLst>
              </p:cNvPr>
              <p:cNvSpPr/>
              <p:nvPr/>
            </p:nvSpPr>
            <p:spPr>
              <a:xfrm rot="16200000">
                <a:off x="1502" y="1979121"/>
                <a:ext cx="341419" cy="263239"/>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0CC99">
                      <a:lumMod val="75000"/>
                    </a:srgbClr>
                  </a:solidFill>
                  <a:latin typeface="Fira Sans" panose="020B0503050000020004" pitchFamily="34" charset="0"/>
                </a:endParaRPr>
              </a:p>
            </p:txBody>
          </p:sp>
          <p:sp>
            <p:nvSpPr>
              <p:cNvPr id="26" name="Oval 25">
                <a:extLst>
                  <a:ext uri="{FF2B5EF4-FFF2-40B4-BE49-F238E27FC236}">
                    <a16:creationId xmlns:a16="http://schemas.microsoft.com/office/drawing/2014/main" id="{8EBF89D3-D4B3-4301-8445-C18A8E52B3C5}"/>
                  </a:ext>
                </a:extLst>
              </p:cNvPr>
              <p:cNvSpPr/>
              <p:nvPr/>
            </p:nvSpPr>
            <p:spPr>
              <a:xfrm>
                <a:off x="320040" y="1912620"/>
                <a:ext cx="396240" cy="39624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r>
                  <a:rPr lang="fr-FR" sz="1920" dirty="0">
                    <a:solidFill>
                      <a:srgbClr val="00CC99">
                        <a:lumMod val="75000"/>
                      </a:srgbClr>
                    </a:solidFill>
                    <a:latin typeface="Fira Sans" panose="020B0503050000020004" pitchFamily="34" charset="0"/>
                  </a:rPr>
                  <a:t>4</a:t>
                </a:r>
              </a:p>
            </p:txBody>
          </p:sp>
        </p:grpSp>
      </p:grpSp>
      <p:grpSp>
        <p:nvGrpSpPr>
          <p:cNvPr id="28" name="Group 27">
            <a:extLst>
              <a:ext uri="{FF2B5EF4-FFF2-40B4-BE49-F238E27FC236}">
                <a16:creationId xmlns:a16="http://schemas.microsoft.com/office/drawing/2014/main" id="{CF0E697F-4CDE-4E87-92B6-AF6D619C785B}"/>
              </a:ext>
            </a:extLst>
          </p:cNvPr>
          <p:cNvGrpSpPr/>
          <p:nvPr/>
        </p:nvGrpSpPr>
        <p:grpSpPr>
          <a:xfrm>
            <a:off x="618223" y="4167022"/>
            <a:ext cx="7529239" cy="860178"/>
            <a:chOff x="515186" y="3360647"/>
            <a:chExt cx="6274366" cy="716815"/>
          </a:xfrm>
        </p:grpSpPr>
        <p:sp>
          <p:nvSpPr>
            <p:cNvPr id="30" name="TextBox 29">
              <a:extLst>
                <a:ext uri="{FF2B5EF4-FFF2-40B4-BE49-F238E27FC236}">
                  <a16:creationId xmlns:a16="http://schemas.microsoft.com/office/drawing/2014/main" id="{17CF49D9-32E2-4096-806A-EC1AC7469D8A}"/>
                </a:ext>
              </a:extLst>
            </p:cNvPr>
            <p:cNvSpPr txBox="1"/>
            <p:nvPr/>
          </p:nvSpPr>
          <p:spPr>
            <a:xfrm>
              <a:off x="1280160" y="3360647"/>
              <a:ext cx="5509392" cy="537594"/>
            </a:xfrm>
            <a:prstGeom prst="rect">
              <a:avLst/>
            </a:prstGeom>
          </p:spPr>
          <p:txBody>
            <a:bodyPr wrap="square" rtlCol="0">
              <a:noAutofit/>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srgbClr val="024873"/>
                  </a:solidFill>
                  <a:effectLst/>
                  <a:uLnTx/>
                  <a:uFillTx/>
                  <a:latin typeface="Fira Sans" panose="020B0503050000020004" pitchFamily="34" charset="0"/>
                </a:defRPr>
              </a:lvl1pPr>
            </a:lstStyle>
            <a:p>
              <a:pPr defTabSz="1097280"/>
              <a:r>
                <a:rPr lang="fr-FR" sz="2000" dirty="0"/>
                <a:t>Comparaisons des types de bases de données</a:t>
              </a:r>
            </a:p>
          </p:txBody>
        </p:sp>
        <p:grpSp>
          <p:nvGrpSpPr>
            <p:cNvPr id="31" name="Group 30">
              <a:extLst>
                <a:ext uri="{FF2B5EF4-FFF2-40B4-BE49-F238E27FC236}">
                  <a16:creationId xmlns:a16="http://schemas.microsoft.com/office/drawing/2014/main" id="{65AE2CCB-513F-4725-8103-E00DEBA42F82}"/>
                </a:ext>
              </a:extLst>
            </p:cNvPr>
            <p:cNvGrpSpPr/>
            <p:nvPr/>
          </p:nvGrpSpPr>
          <p:grpSpPr>
            <a:xfrm flipH="1">
              <a:off x="515186" y="3452622"/>
              <a:ext cx="797608" cy="624840"/>
              <a:chOff x="40592" y="1798320"/>
              <a:chExt cx="797608" cy="624840"/>
            </a:xfrm>
          </p:grpSpPr>
          <p:sp>
            <p:nvSpPr>
              <p:cNvPr id="32" name="Oval 31">
                <a:extLst>
                  <a:ext uri="{FF2B5EF4-FFF2-40B4-BE49-F238E27FC236}">
                    <a16:creationId xmlns:a16="http://schemas.microsoft.com/office/drawing/2014/main" id="{EA852764-B62F-45DE-8D8E-6614E61E471D}"/>
                  </a:ext>
                </a:extLst>
              </p:cNvPr>
              <p:cNvSpPr/>
              <p:nvPr/>
            </p:nvSpPr>
            <p:spPr>
              <a:xfrm>
                <a:off x="213360" y="1798320"/>
                <a:ext cx="624840" cy="6248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38CA6"/>
                  </a:solidFill>
                  <a:latin typeface="Fira Sans" panose="020B0503050000020004" pitchFamily="34" charset="0"/>
                </a:endParaRPr>
              </a:p>
            </p:txBody>
          </p:sp>
          <p:sp>
            <p:nvSpPr>
              <p:cNvPr id="33" name="Isosceles Triangle 32">
                <a:extLst>
                  <a:ext uri="{FF2B5EF4-FFF2-40B4-BE49-F238E27FC236}">
                    <a16:creationId xmlns:a16="http://schemas.microsoft.com/office/drawing/2014/main" id="{F981A83E-0D4F-47BA-B746-27105904A413}"/>
                  </a:ext>
                </a:extLst>
              </p:cNvPr>
              <p:cNvSpPr/>
              <p:nvPr/>
            </p:nvSpPr>
            <p:spPr>
              <a:xfrm rot="16200000">
                <a:off x="1502" y="1979121"/>
                <a:ext cx="341419" cy="263239"/>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038CA6"/>
                  </a:solidFill>
                  <a:latin typeface="Fira Sans" panose="020B0503050000020004" pitchFamily="34" charset="0"/>
                </a:endParaRPr>
              </a:p>
            </p:txBody>
          </p:sp>
          <p:sp>
            <p:nvSpPr>
              <p:cNvPr id="34" name="Oval 33">
                <a:extLst>
                  <a:ext uri="{FF2B5EF4-FFF2-40B4-BE49-F238E27FC236}">
                    <a16:creationId xmlns:a16="http://schemas.microsoft.com/office/drawing/2014/main" id="{5638D960-BEFD-4DFD-8048-5DDE26E9EEFC}"/>
                  </a:ext>
                </a:extLst>
              </p:cNvPr>
              <p:cNvSpPr/>
              <p:nvPr/>
            </p:nvSpPr>
            <p:spPr>
              <a:xfrm>
                <a:off x="320040" y="1912620"/>
                <a:ext cx="396240" cy="39624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r>
                  <a:rPr lang="fr-FR" sz="1920" dirty="0">
                    <a:solidFill>
                      <a:srgbClr val="003D78"/>
                    </a:solidFill>
                    <a:latin typeface="Fira Sans" panose="020B0503050000020004" pitchFamily="34" charset="0"/>
                  </a:rPr>
                  <a:t>3</a:t>
                </a:r>
              </a:p>
            </p:txBody>
          </p:sp>
        </p:grpSp>
      </p:grpSp>
      <p:grpSp>
        <p:nvGrpSpPr>
          <p:cNvPr id="35" name="Group 34">
            <a:extLst>
              <a:ext uri="{FF2B5EF4-FFF2-40B4-BE49-F238E27FC236}">
                <a16:creationId xmlns:a16="http://schemas.microsoft.com/office/drawing/2014/main" id="{1A6E644B-8964-4F9C-AD16-1EAE966812B1}"/>
              </a:ext>
            </a:extLst>
          </p:cNvPr>
          <p:cNvGrpSpPr/>
          <p:nvPr/>
        </p:nvGrpSpPr>
        <p:grpSpPr>
          <a:xfrm>
            <a:off x="618223" y="7047863"/>
            <a:ext cx="6292716" cy="749808"/>
            <a:chOff x="515186" y="5751297"/>
            <a:chExt cx="5243930" cy="624840"/>
          </a:xfrm>
        </p:grpSpPr>
        <p:grpSp>
          <p:nvGrpSpPr>
            <p:cNvPr id="36" name="Group 35">
              <a:extLst>
                <a:ext uri="{FF2B5EF4-FFF2-40B4-BE49-F238E27FC236}">
                  <a16:creationId xmlns:a16="http://schemas.microsoft.com/office/drawing/2014/main" id="{469D0923-1A90-41B9-B2C9-42EC3BC1FA4E}"/>
                </a:ext>
              </a:extLst>
            </p:cNvPr>
            <p:cNvGrpSpPr/>
            <p:nvPr/>
          </p:nvGrpSpPr>
          <p:grpSpPr>
            <a:xfrm flipH="1">
              <a:off x="515186" y="5751297"/>
              <a:ext cx="797608" cy="624840"/>
              <a:chOff x="40592" y="1798320"/>
              <a:chExt cx="797608" cy="624840"/>
            </a:xfrm>
          </p:grpSpPr>
          <p:sp>
            <p:nvSpPr>
              <p:cNvPr id="39" name="Oval 38">
                <a:extLst>
                  <a:ext uri="{FF2B5EF4-FFF2-40B4-BE49-F238E27FC236}">
                    <a16:creationId xmlns:a16="http://schemas.microsoft.com/office/drawing/2014/main" id="{4478B79C-5CA0-4156-8BA0-F586DEC50F9F}"/>
                  </a:ext>
                </a:extLst>
              </p:cNvPr>
              <p:cNvSpPr/>
              <p:nvPr/>
            </p:nvSpPr>
            <p:spPr>
              <a:xfrm>
                <a:off x="213360" y="1798320"/>
                <a:ext cx="624840" cy="624840"/>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CD8C46">
                      <a:lumMod val="75000"/>
                    </a:srgbClr>
                  </a:solidFill>
                  <a:latin typeface="Fira Sans" panose="020B0503050000020004" pitchFamily="34" charset="0"/>
                </a:endParaRPr>
              </a:p>
            </p:txBody>
          </p:sp>
          <p:sp>
            <p:nvSpPr>
              <p:cNvPr id="40" name="Isosceles Triangle 39">
                <a:extLst>
                  <a:ext uri="{FF2B5EF4-FFF2-40B4-BE49-F238E27FC236}">
                    <a16:creationId xmlns:a16="http://schemas.microsoft.com/office/drawing/2014/main" id="{ADE22807-7F19-49A8-A215-DA6F970AE9A6}"/>
                  </a:ext>
                </a:extLst>
              </p:cNvPr>
              <p:cNvSpPr/>
              <p:nvPr/>
            </p:nvSpPr>
            <p:spPr>
              <a:xfrm rot="16200000">
                <a:off x="1502" y="1979121"/>
                <a:ext cx="341419" cy="263239"/>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endParaRPr lang="fr-FR" sz="1920" dirty="0">
                  <a:solidFill>
                    <a:srgbClr val="CD8C46">
                      <a:lumMod val="75000"/>
                    </a:srgbClr>
                  </a:solidFill>
                  <a:latin typeface="Fira Sans" panose="020B0503050000020004" pitchFamily="34" charset="0"/>
                </a:endParaRPr>
              </a:p>
            </p:txBody>
          </p:sp>
          <p:sp>
            <p:nvSpPr>
              <p:cNvPr id="41" name="Oval 40">
                <a:extLst>
                  <a:ext uri="{FF2B5EF4-FFF2-40B4-BE49-F238E27FC236}">
                    <a16:creationId xmlns:a16="http://schemas.microsoft.com/office/drawing/2014/main" id="{ED481D1D-09F4-4302-87F3-BB2355EA12CF}"/>
                  </a:ext>
                </a:extLst>
              </p:cNvPr>
              <p:cNvSpPr/>
              <p:nvPr/>
            </p:nvSpPr>
            <p:spPr>
              <a:xfrm>
                <a:off x="320040" y="1912620"/>
                <a:ext cx="396240" cy="39624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defRPr/>
                </a:pPr>
                <a:r>
                  <a:rPr lang="fr-FR" sz="1920" dirty="0">
                    <a:solidFill>
                      <a:srgbClr val="7ABACC">
                        <a:lumMod val="75000"/>
                      </a:srgbClr>
                    </a:solidFill>
                    <a:latin typeface="Fira Sans" panose="020B0503050000020004" pitchFamily="34" charset="0"/>
                  </a:rPr>
                  <a:t>5</a:t>
                </a:r>
              </a:p>
            </p:txBody>
          </p:sp>
        </p:grpSp>
        <p:sp>
          <p:nvSpPr>
            <p:cNvPr id="37" name="TextBox 36">
              <a:extLst>
                <a:ext uri="{FF2B5EF4-FFF2-40B4-BE49-F238E27FC236}">
                  <a16:creationId xmlns:a16="http://schemas.microsoft.com/office/drawing/2014/main" id="{4EBEB093-B224-4C4B-AF68-5D5726180BC3}"/>
                </a:ext>
              </a:extLst>
            </p:cNvPr>
            <p:cNvSpPr txBox="1"/>
            <p:nvPr/>
          </p:nvSpPr>
          <p:spPr>
            <a:xfrm>
              <a:off x="1280160" y="5865597"/>
              <a:ext cx="4478956" cy="449580"/>
            </a:xfrm>
            <a:prstGeom prst="rect">
              <a:avLst/>
            </a:prstGeom>
          </p:spPr>
          <p:txBody>
            <a:bodyPr wrap="square" rtlCol="0" anchor="ctr">
              <a:noAutofit/>
            </a:bodyPr>
            <a:lstStyle/>
            <a:p>
              <a:pPr defTabSz="1097280">
                <a:defRPr/>
              </a:pPr>
              <a:r>
                <a:rPr lang="fr-FR" sz="2000" b="1" dirty="0">
                  <a:solidFill>
                    <a:srgbClr val="024873"/>
                  </a:solidFill>
                  <a:latin typeface="Fira Sans" panose="020B0503050000020004" pitchFamily="34" charset="0"/>
                </a:rPr>
                <a:t>Conclusion</a:t>
              </a:r>
            </a:p>
          </p:txBody>
        </p:sp>
      </p:grpSp>
      <p:pic>
        <p:nvPicPr>
          <p:cNvPr id="5" name="Image 4">
            <a:extLst>
              <a:ext uri="{FF2B5EF4-FFF2-40B4-BE49-F238E27FC236}">
                <a16:creationId xmlns:a16="http://schemas.microsoft.com/office/drawing/2014/main" id="{59AB498F-6ABE-BA05-D57C-F710C0129113}"/>
              </a:ext>
            </a:extLst>
          </p:cNvPr>
          <p:cNvPicPr>
            <a:picLocks noChangeAspect="1"/>
          </p:cNvPicPr>
          <p:nvPr/>
        </p:nvPicPr>
        <p:blipFill>
          <a:blip r:embed="rId3"/>
          <a:stretch>
            <a:fillRect/>
          </a:stretch>
        </p:blipFill>
        <p:spPr>
          <a:xfrm>
            <a:off x="5990866" y="2352179"/>
            <a:ext cx="8311007" cy="4676083"/>
          </a:xfrm>
          <a:prstGeom prst="rect">
            <a:avLst/>
          </a:prstGeom>
          <a:solidFill>
            <a:srgbClr val="FFFFFF">
              <a:shade val="85000"/>
            </a:srgbClr>
          </a:solidFill>
          <a:ln w="190500" cap="rnd">
            <a:no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8696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92BEC-A02B-9C76-F37E-89F4050CE82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4D94AE0-53F5-1052-7A4C-2FEFF09A8A2B}"/>
              </a:ext>
            </a:extLst>
          </p:cNvPr>
          <p:cNvSpPr>
            <a:spLocks noGrp="1"/>
          </p:cNvSpPr>
          <p:nvPr>
            <p:ph type="title"/>
          </p:nvPr>
        </p:nvSpPr>
        <p:spPr>
          <a:xfrm>
            <a:off x="495639" y="634522"/>
            <a:ext cx="12300294" cy="452659"/>
          </a:xfrm>
        </p:spPr>
        <p:txBody>
          <a:bodyPr/>
          <a:lstStyle/>
          <a:p>
            <a:r>
              <a:rPr lang="fr-FR" sz="3600" dirty="0">
                <a:latin typeface="Fira Sans" panose="020B0503050000020004" pitchFamily="34" charset="0"/>
              </a:rPr>
              <a:t>Qu'est-ce qu'une base de données ?</a:t>
            </a:r>
          </a:p>
        </p:txBody>
      </p:sp>
      <p:sp>
        <p:nvSpPr>
          <p:cNvPr id="5" name="ZoneTexte 4">
            <a:extLst>
              <a:ext uri="{FF2B5EF4-FFF2-40B4-BE49-F238E27FC236}">
                <a16:creationId xmlns:a16="http://schemas.microsoft.com/office/drawing/2014/main" id="{016BCF7D-08A6-E754-C032-121CF147A378}"/>
              </a:ext>
            </a:extLst>
          </p:cNvPr>
          <p:cNvSpPr txBox="1"/>
          <p:nvPr/>
        </p:nvSpPr>
        <p:spPr>
          <a:xfrm>
            <a:off x="550393" y="1327079"/>
            <a:ext cx="13891216" cy="738664"/>
          </a:xfrm>
          <a:prstGeom prst="rect">
            <a:avLst/>
          </a:prstGeom>
          <a:noFill/>
        </p:spPr>
        <p:txBody>
          <a:bodyPr wrap="square">
            <a:spAutoFit/>
          </a:bodyPr>
          <a:lstStyle/>
          <a:p>
            <a:r>
              <a:rPr lang="fr-FR" sz="1400" b="1" dirty="0"/>
              <a:t>Définition : </a:t>
            </a:r>
          </a:p>
          <a:p>
            <a:r>
              <a:rPr lang="fr-FR" sz="1400" dirty="0"/>
              <a:t>Une base de données est un système qui permet de stocker et organiser des informations de manière structurée. Cela permet de retrouver, modifier et gérer ces informations facilement.</a:t>
            </a:r>
          </a:p>
        </p:txBody>
      </p:sp>
      <p:graphicFrame>
        <p:nvGraphicFramePr>
          <p:cNvPr id="7" name="Diagramme 6">
            <a:extLst>
              <a:ext uri="{FF2B5EF4-FFF2-40B4-BE49-F238E27FC236}">
                <a16:creationId xmlns:a16="http://schemas.microsoft.com/office/drawing/2014/main" id="{D7B24C6A-F625-C9EE-4DD1-31E5E7402134}"/>
              </a:ext>
            </a:extLst>
          </p:cNvPr>
          <p:cNvGraphicFramePr/>
          <p:nvPr>
            <p:extLst>
              <p:ext uri="{D42A27DB-BD31-4B8C-83A1-F6EECF244321}">
                <p14:modId xmlns:p14="http://schemas.microsoft.com/office/powerpoint/2010/main" val="2029642182"/>
              </p:ext>
            </p:extLst>
          </p:nvPr>
        </p:nvGraphicFramePr>
        <p:xfrm>
          <a:off x="-944516" y="3280271"/>
          <a:ext cx="7970429" cy="39657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Connecteur droit 8">
            <a:extLst>
              <a:ext uri="{FF2B5EF4-FFF2-40B4-BE49-F238E27FC236}">
                <a16:creationId xmlns:a16="http://schemas.microsoft.com/office/drawing/2014/main" id="{6AC46E36-C96E-2162-F49D-0C0389808B70}"/>
              </a:ext>
            </a:extLst>
          </p:cNvPr>
          <p:cNvCxnSpPr/>
          <p:nvPr/>
        </p:nvCxnSpPr>
        <p:spPr>
          <a:xfrm flipH="1">
            <a:off x="6170831" y="2578937"/>
            <a:ext cx="38328" cy="528928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ZoneTexte 9">
            <a:extLst>
              <a:ext uri="{FF2B5EF4-FFF2-40B4-BE49-F238E27FC236}">
                <a16:creationId xmlns:a16="http://schemas.microsoft.com/office/drawing/2014/main" id="{49E7E0D8-D69F-2552-F017-71C61A40D15A}"/>
              </a:ext>
            </a:extLst>
          </p:cNvPr>
          <p:cNvSpPr txBox="1"/>
          <p:nvPr/>
        </p:nvSpPr>
        <p:spPr>
          <a:xfrm>
            <a:off x="1548638" y="2473401"/>
            <a:ext cx="2984120" cy="369332"/>
          </a:xfrm>
          <a:prstGeom prst="rect">
            <a:avLst/>
          </a:prstGeom>
          <a:solidFill>
            <a:schemeClr val="tx1">
              <a:lumMod val="60000"/>
              <a:lumOff val="40000"/>
            </a:schemeClr>
          </a:solidFill>
        </p:spPr>
        <p:txBody>
          <a:bodyPr wrap="square" rtlCol="0">
            <a:spAutoFit/>
          </a:bodyPr>
          <a:lstStyle/>
          <a:p>
            <a:pPr algn="ctr"/>
            <a:r>
              <a:rPr lang="fr-FR" dirty="0">
                <a:solidFill>
                  <a:schemeClr val="bg1"/>
                </a:solidFill>
              </a:rPr>
              <a:t>Quelques exemples </a:t>
            </a:r>
          </a:p>
        </p:txBody>
      </p:sp>
      <p:cxnSp>
        <p:nvCxnSpPr>
          <p:cNvPr id="11" name="Connecteur droit 10">
            <a:extLst>
              <a:ext uri="{FF2B5EF4-FFF2-40B4-BE49-F238E27FC236}">
                <a16:creationId xmlns:a16="http://schemas.microsoft.com/office/drawing/2014/main" id="{BCEBE40A-B92D-C9F5-1723-B635F3B84E1B}"/>
              </a:ext>
            </a:extLst>
          </p:cNvPr>
          <p:cNvCxnSpPr/>
          <p:nvPr/>
        </p:nvCxnSpPr>
        <p:spPr>
          <a:xfrm flipH="1">
            <a:off x="10396965" y="2578936"/>
            <a:ext cx="38328" cy="528928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ZoneTexte 11">
            <a:extLst>
              <a:ext uri="{FF2B5EF4-FFF2-40B4-BE49-F238E27FC236}">
                <a16:creationId xmlns:a16="http://schemas.microsoft.com/office/drawing/2014/main" id="{A61854CC-6A99-C4D4-D990-F1EC93207136}"/>
              </a:ext>
            </a:extLst>
          </p:cNvPr>
          <p:cNvSpPr txBox="1"/>
          <p:nvPr/>
        </p:nvSpPr>
        <p:spPr>
          <a:xfrm>
            <a:off x="6869862" y="2503281"/>
            <a:ext cx="3128308" cy="646331"/>
          </a:xfrm>
          <a:prstGeom prst="rect">
            <a:avLst/>
          </a:prstGeom>
          <a:solidFill>
            <a:schemeClr val="tx1">
              <a:lumMod val="60000"/>
              <a:lumOff val="40000"/>
            </a:schemeClr>
          </a:solidFill>
        </p:spPr>
        <p:txBody>
          <a:bodyPr wrap="square" rtlCol="0">
            <a:spAutoFit/>
          </a:bodyPr>
          <a:lstStyle/>
          <a:p>
            <a:pPr algn="ctr"/>
            <a:r>
              <a:rPr lang="fr-FR" dirty="0">
                <a:solidFill>
                  <a:schemeClr val="bg1"/>
                </a:solidFill>
              </a:rPr>
              <a:t>Pourquoi s'intéresser aux bases de données ?</a:t>
            </a:r>
          </a:p>
        </p:txBody>
      </p:sp>
      <p:sp>
        <p:nvSpPr>
          <p:cNvPr id="13" name="ZoneTexte 12">
            <a:extLst>
              <a:ext uri="{FF2B5EF4-FFF2-40B4-BE49-F238E27FC236}">
                <a16:creationId xmlns:a16="http://schemas.microsoft.com/office/drawing/2014/main" id="{5F5CED05-F80A-9549-F6D6-938799BA818E}"/>
              </a:ext>
            </a:extLst>
          </p:cNvPr>
          <p:cNvSpPr txBox="1"/>
          <p:nvPr/>
        </p:nvSpPr>
        <p:spPr>
          <a:xfrm>
            <a:off x="6663624" y="3587150"/>
            <a:ext cx="3515238" cy="2585323"/>
          </a:xfrm>
          <a:prstGeom prst="rect">
            <a:avLst/>
          </a:prstGeom>
          <a:noFill/>
        </p:spPr>
        <p:txBody>
          <a:bodyPr wrap="square" rtlCol="0">
            <a:spAutoFit/>
          </a:bodyPr>
          <a:lstStyle/>
          <a:p>
            <a:pPr algn="ctr"/>
            <a:r>
              <a:rPr lang="fr-FR" b="1" i="1" dirty="0"/>
              <a:t>Les bases de données :</a:t>
            </a:r>
          </a:p>
          <a:p>
            <a:endParaRPr lang="fr-FR" b="1" i="1" dirty="0"/>
          </a:p>
          <a:p>
            <a:pPr marL="171450" indent="-171450">
              <a:buFont typeface="Arial" panose="020B0604020202020204" pitchFamily="34" charset="0"/>
              <a:buChar char="•"/>
            </a:pPr>
            <a:r>
              <a:rPr lang="fr-FR" sz="1400" dirty="0"/>
              <a:t>Organisent et structurent les données</a:t>
            </a:r>
          </a:p>
          <a:p>
            <a:pPr marL="171450" indent="-171450">
              <a:buFont typeface="Arial" panose="020B0604020202020204" pitchFamily="34" charset="0"/>
              <a:buChar char="•"/>
            </a:pPr>
            <a:endParaRPr lang="fr-FR" sz="1400" dirty="0"/>
          </a:p>
          <a:p>
            <a:pPr marL="171450" indent="-171450">
              <a:buFont typeface="Arial" panose="020B0604020202020204" pitchFamily="34" charset="0"/>
              <a:buChar char="•"/>
            </a:pPr>
            <a:r>
              <a:rPr lang="fr-FR" sz="1400" dirty="0"/>
              <a:t>Facilitent leur gestion et leur accès;</a:t>
            </a:r>
          </a:p>
          <a:p>
            <a:pPr marL="171450" indent="-171450">
              <a:buFont typeface="Arial" panose="020B0604020202020204" pitchFamily="34" charset="0"/>
              <a:buChar char="•"/>
            </a:pPr>
            <a:endParaRPr lang="fr-FR" sz="1400" dirty="0"/>
          </a:p>
          <a:p>
            <a:pPr marL="171450" indent="-171450">
              <a:buFont typeface="Arial" panose="020B0604020202020204" pitchFamily="34" charset="0"/>
              <a:buChar char="•"/>
            </a:pPr>
            <a:r>
              <a:rPr lang="fr-FR" sz="1400" dirty="0"/>
              <a:t>Permettent un accès rapide à l'information</a:t>
            </a:r>
          </a:p>
          <a:p>
            <a:pPr marL="171450" indent="-171450">
              <a:buFont typeface="Arial" panose="020B0604020202020204" pitchFamily="34" charset="0"/>
              <a:buChar char="•"/>
            </a:pPr>
            <a:endParaRPr lang="fr-FR" sz="1400" dirty="0"/>
          </a:p>
          <a:p>
            <a:pPr marL="171450" indent="-171450">
              <a:buFont typeface="Arial" panose="020B0604020202020204" pitchFamily="34" charset="0"/>
              <a:buChar char="•"/>
            </a:pPr>
            <a:r>
              <a:rPr lang="fr-FR" sz="1400" dirty="0"/>
              <a:t>Intègrent des mécanismes de sécurité pour protéger les données sensibles.</a:t>
            </a:r>
          </a:p>
        </p:txBody>
      </p:sp>
      <p:sp>
        <p:nvSpPr>
          <p:cNvPr id="14" name="ZoneTexte 13">
            <a:extLst>
              <a:ext uri="{FF2B5EF4-FFF2-40B4-BE49-F238E27FC236}">
                <a16:creationId xmlns:a16="http://schemas.microsoft.com/office/drawing/2014/main" id="{A8F6BFE8-64F3-E24F-F989-AF1B13E010B5}"/>
              </a:ext>
            </a:extLst>
          </p:cNvPr>
          <p:cNvSpPr txBox="1"/>
          <p:nvPr/>
        </p:nvSpPr>
        <p:spPr>
          <a:xfrm>
            <a:off x="11150750" y="2503280"/>
            <a:ext cx="3128308" cy="646331"/>
          </a:xfrm>
          <a:prstGeom prst="rect">
            <a:avLst/>
          </a:prstGeom>
          <a:solidFill>
            <a:schemeClr val="tx1">
              <a:lumMod val="60000"/>
              <a:lumOff val="40000"/>
            </a:schemeClr>
          </a:solidFill>
        </p:spPr>
        <p:txBody>
          <a:bodyPr wrap="square" rtlCol="0">
            <a:spAutoFit/>
          </a:bodyPr>
          <a:lstStyle/>
          <a:p>
            <a:pPr algn="ctr"/>
            <a:r>
              <a:rPr lang="fr-FR" dirty="0">
                <a:solidFill>
                  <a:schemeClr val="bg1"/>
                </a:solidFill>
              </a:rPr>
              <a:t>Différents types de bases de données</a:t>
            </a:r>
          </a:p>
        </p:txBody>
      </p:sp>
      <p:sp>
        <p:nvSpPr>
          <p:cNvPr id="15" name="ZoneTexte 14">
            <a:extLst>
              <a:ext uri="{FF2B5EF4-FFF2-40B4-BE49-F238E27FC236}">
                <a16:creationId xmlns:a16="http://schemas.microsoft.com/office/drawing/2014/main" id="{68DA198A-C61A-C8CE-3E7B-054805917D28}"/>
              </a:ext>
            </a:extLst>
          </p:cNvPr>
          <p:cNvSpPr txBox="1"/>
          <p:nvPr/>
        </p:nvSpPr>
        <p:spPr>
          <a:xfrm>
            <a:off x="11080692" y="4054026"/>
            <a:ext cx="3430481" cy="1169551"/>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t>Base de données relationnelles(SQL) </a:t>
            </a:r>
          </a:p>
          <a:p>
            <a:pPr marL="285750" indent="-285750">
              <a:buFont typeface="Wingdings" panose="05000000000000000000" pitchFamily="2" charset="2"/>
              <a:buChar char="Ø"/>
            </a:pPr>
            <a:endParaRPr lang="fr-FR" sz="1400" dirty="0"/>
          </a:p>
          <a:p>
            <a:pPr marL="285750" indent="-285750">
              <a:buFont typeface="Wingdings" panose="05000000000000000000" pitchFamily="2" charset="2"/>
              <a:buChar char="Ø"/>
            </a:pPr>
            <a:r>
              <a:rPr lang="fr-FR" sz="1400" dirty="0"/>
              <a:t>Base de données NoSQL</a:t>
            </a:r>
          </a:p>
          <a:p>
            <a:pPr marL="285750" indent="-285750">
              <a:buFont typeface="Wingdings" panose="05000000000000000000" pitchFamily="2" charset="2"/>
              <a:buChar char="Ø"/>
            </a:pPr>
            <a:endParaRPr lang="fr-FR" sz="1400" dirty="0"/>
          </a:p>
          <a:p>
            <a:pPr marL="285750" indent="-285750">
              <a:buFont typeface="Wingdings" panose="05000000000000000000" pitchFamily="2" charset="2"/>
              <a:buChar char="Ø"/>
            </a:pPr>
            <a:r>
              <a:rPr lang="fr-FR" sz="1400" dirty="0"/>
              <a:t>Base de données en mémoire</a:t>
            </a:r>
          </a:p>
        </p:txBody>
      </p:sp>
    </p:spTree>
    <p:extLst>
      <p:ext uri="{BB962C8B-B14F-4D97-AF65-F5344CB8AC3E}">
        <p14:creationId xmlns:p14="http://schemas.microsoft.com/office/powerpoint/2010/main" val="71282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Graphic spid="7" grpId="0">
        <p:bldAsOne/>
      </p:bldGraphic>
      <p:bldP spid="10" grpId="0" animBg="1"/>
      <p:bldP spid="12"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525C0-6459-4070-068D-977B3F918366}"/>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DCBD6BC1-9D72-BE4C-6719-8CE011EC02EA}"/>
              </a:ext>
            </a:extLst>
          </p:cNvPr>
          <p:cNvSpPr>
            <a:spLocks noGrp="1"/>
          </p:cNvSpPr>
          <p:nvPr>
            <p:ph type="title"/>
          </p:nvPr>
        </p:nvSpPr>
        <p:spPr>
          <a:xfrm>
            <a:off x="293573" y="416474"/>
            <a:ext cx="14067824" cy="649608"/>
          </a:xfrm>
        </p:spPr>
        <p:txBody>
          <a:bodyPr/>
          <a:lstStyle/>
          <a:p>
            <a:r>
              <a:rPr lang="fr-FR" sz="3600" dirty="0"/>
              <a:t>Bases de données relationnelles</a:t>
            </a:r>
            <a:endParaRPr lang="fr-FR" sz="3600" dirty="0">
              <a:latin typeface="Fira Sans" panose="020B0503050000020004" pitchFamily="34" charset="0"/>
            </a:endParaRPr>
          </a:p>
        </p:txBody>
      </p:sp>
      <p:sp>
        <p:nvSpPr>
          <p:cNvPr id="30" name="ZoneTexte 29">
            <a:extLst>
              <a:ext uri="{FF2B5EF4-FFF2-40B4-BE49-F238E27FC236}">
                <a16:creationId xmlns:a16="http://schemas.microsoft.com/office/drawing/2014/main" id="{369DE94E-FBF6-5AE3-FBBD-73BFA6D47D24}"/>
              </a:ext>
            </a:extLst>
          </p:cNvPr>
          <p:cNvSpPr txBox="1"/>
          <p:nvPr/>
        </p:nvSpPr>
        <p:spPr>
          <a:xfrm>
            <a:off x="293573" y="1334354"/>
            <a:ext cx="13869313" cy="1384995"/>
          </a:xfrm>
          <a:prstGeom prst="rect">
            <a:avLst/>
          </a:prstGeom>
          <a:noFill/>
        </p:spPr>
        <p:txBody>
          <a:bodyPr wrap="square">
            <a:spAutoFit/>
          </a:bodyPr>
          <a:lstStyle/>
          <a:p>
            <a:pPr marL="285750" indent="-285750">
              <a:buFont typeface="Arial" panose="020B0604020202020204" pitchFamily="34" charset="0"/>
              <a:buChar char="•"/>
            </a:pPr>
            <a:r>
              <a:rPr lang="fr-FR" sz="1400" dirty="0"/>
              <a:t>Les bases de données relationnelles sont des systèmes de gestion de données qui organisent les informations sous forme de tables. Chaque table est composée de lignes (enregistrements) et de colonnes (attributs), ce qui permet de structurer les données de manière claire et logique.</a:t>
            </a:r>
          </a:p>
          <a:p>
            <a:endParaRPr lang="fr-FR" sz="1400" dirty="0"/>
          </a:p>
          <a:p>
            <a:pPr marL="285750" indent="-285750">
              <a:buFont typeface="Arial" panose="020B0604020202020204" pitchFamily="34" charset="0"/>
              <a:buChar char="•"/>
            </a:pPr>
            <a:r>
              <a:rPr lang="fr-FR" sz="1400" dirty="0"/>
              <a:t>Caractéristiques : </a:t>
            </a:r>
          </a:p>
          <a:p>
            <a:pPr marL="742950" lvl="1" indent="-285750">
              <a:buFont typeface="Wingdings" panose="05000000000000000000" pitchFamily="2" charset="2"/>
              <a:buChar char="Ø"/>
            </a:pPr>
            <a:r>
              <a:rPr lang="fr-FR" sz="1400" dirty="0"/>
              <a:t>Les bases de données relationnelles présentent une </a:t>
            </a:r>
            <a:r>
              <a:rPr lang="fr-FR" sz="1400" b="1" dirty="0"/>
              <a:t>structure rigide et prédéfinie</a:t>
            </a:r>
            <a:r>
              <a:rPr lang="fr-FR" sz="1400" dirty="0"/>
              <a:t>, ce qui signifie que la structure des tables, les types de données et les relations entre les tables doivent être définis à l'avance. </a:t>
            </a:r>
          </a:p>
        </p:txBody>
      </p:sp>
      <p:pic>
        <p:nvPicPr>
          <p:cNvPr id="1026" name="Picture 2" descr="Les Bases de Données Relationnelles – l'Informatique, c'est fantastique !">
            <a:extLst>
              <a:ext uri="{FF2B5EF4-FFF2-40B4-BE49-F238E27FC236}">
                <a16:creationId xmlns:a16="http://schemas.microsoft.com/office/drawing/2014/main" id="{3733A8B2-93E4-ADF8-955C-74B7528032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605" y="3424279"/>
            <a:ext cx="5256430" cy="4739547"/>
          </a:xfrm>
          <a:prstGeom prst="rect">
            <a:avLst/>
          </a:prstGeom>
          <a:solidFill>
            <a:schemeClr val="bg1">
              <a:lumMod val="65000"/>
            </a:schemeClr>
          </a:solidFill>
          <a:ln>
            <a:solidFill>
              <a:srgbClr val="FFFF00"/>
            </a:solidFill>
          </a:ln>
        </p:spPr>
      </p:pic>
      <p:pic>
        <p:nvPicPr>
          <p:cNvPr id="1028" name="Picture 4" descr="L'intégration de données pour les bases de données SQL ou NoSQL">
            <a:extLst>
              <a:ext uri="{FF2B5EF4-FFF2-40B4-BE49-F238E27FC236}">
                <a16:creationId xmlns:a16="http://schemas.microsoft.com/office/drawing/2014/main" id="{E05FE378-AD65-C92A-28A1-32661A7BC3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3421938"/>
            <a:ext cx="7115175" cy="4448175"/>
          </a:xfrm>
          <a:prstGeom prst="rect">
            <a:avLst/>
          </a:prstGeom>
          <a:solidFill>
            <a:schemeClr val="tx1"/>
          </a:solidFill>
          <a:ln>
            <a:solidFill>
              <a:srgbClr val="FFFF00"/>
            </a:solidFill>
          </a:ln>
        </p:spPr>
      </p:pic>
      <p:sp>
        <p:nvSpPr>
          <p:cNvPr id="4" name="ZoneTexte 3">
            <a:extLst>
              <a:ext uri="{FF2B5EF4-FFF2-40B4-BE49-F238E27FC236}">
                <a16:creationId xmlns:a16="http://schemas.microsoft.com/office/drawing/2014/main" id="{DBCB89E7-8F34-DAE2-627C-6CC20AE25041}"/>
              </a:ext>
            </a:extLst>
          </p:cNvPr>
          <p:cNvSpPr txBox="1"/>
          <p:nvPr/>
        </p:nvSpPr>
        <p:spPr>
          <a:xfrm>
            <a:off x="8407382" y="2898718"/>
            <a:ext cx="5108594" cy="523220"/>
          </a:xfrm>
          <a:prstGeom prst="rect">
            <a:avLst/>
          </a:prstGeom>
          <a:solidFill>
            <a:schemeClr val="tx1">
              <a:lumMod val="60000"/>
              <a:lumOff val="40000"/>
            </a:schemeClr>
          </a:solidFill>
        </p:spPr>
        <p:txBody>
          <a:bodyPr wrap="square">
            <a:spAutoFit/>
          </a:bodyPr>
          <a:lstStyle/>
          <a:p>
            <a:pPr algn="ctr"/>
            <a:r>
              <a:rPr lang="fr-FR" sz="1400" dirty="0">
                <a:solidFill>
                  <a:schemeClr val="bg1"/>
                </a:solidFill>
              </a:rPr>
              <a:t>Systèmes de gestion de bases de données relationnelles (SGBDR) les plus courants</a:t>
            </a:r>
          </a:p>
        </p:txBody>
      </p:sp>
      <p:sp>
        <p:nvSpPr>
          <p:cNvPr id="6" name="ZoneTexte 5">
            <a:extLst>
              <a:ext uri="{FF2B5EF4-FFF2-40B4-BE49-F238E27FC236}">
                <a16:creationId xmlns:a16="http://schemas.microsoft.com/office/drawing/2014/main" id="{3305D5D3-B4C3-11F3-DF28-F0A305AD69DF}"/>
              </a:ext>
            </a:extLst>
          </p:cNvPr>
          <p:cNvSpPr txBox="1"/>
          <p:nvPr/>
        </p:nvSpPr>
        <p:spPr>
          <a:xfrm>
            <a:off x="681523" y="3113222"/>
            <a:ext cx="5108594" cy="307777"/>
          </a:xfrm>
          <a:prstGeom prst="rect">
            <a:avLst/>
          </a:prstGeom>
          <a:solidFill>
            <a:schemeClr val="tx1">
              <a:lumMod val="60000"/>
              <a:lumOff val="40000"/>
            </a:schemeClr>
          </a:solidFill>
        </p:spPr>
        <p:txBody>
          <a:bodyPr wrap="square">
            <a:spAutoFit/>
          </a:bodyPr>
          <a:lstStyle/>
          <a:p>
            <a:pPr algn="ctr"/>
            <a:r>
              <a:rPr lang="fr-FR" sz="1400" dirty="0">
                <a:solidFill>
                  <a:schemeClr val="bg1"/>
                </a:solidFill>
              </a:rPr>
              <a:t>Illustration d’une base de données relationnelles</a:t>
            </a:r>
          </a:p>
        </p:txBody>
      </p:sp>
    </p:spTree>
    <p:extLst>
      <p:ext uri="{BB962C8B-B14F-4D97-AF65-F5344CB8AC3E}">
        <p14:creationId xmlns:p14="http://schemas.microsoft.com/office/powerpoint/2010/main" val="392055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5468E-4798-9B6A-6327-E96FBFD9F5E4}"/>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DAD49754-5BC8-7ACE-B0CE-275890BA9CE8}"/>
              </a:ext>
            </a:extLst>
          </p:cNvPr>
          <p:cNvSpPr>
            <a:spLocks noGrp="1"/>
          </p:cNvSpPr>
          <p:nvPr>
            <p:ph type="title"/>
          </p:nvPr>
        </p:nvSpPr>
        <p:spPr>
          <a:xfrm>
            <a:off x="293573" y="416474"/>
            <a:ext cx="14067824" cy="649608"/>
          </a:xfrm>
        </p:spPr>
        <p:txBody>
          <a:bodyPr/>
          <a:lstStyle/>
          <a:p>
            <a:r>
              <a:rPr lang="fr-FR" sz="3600" dirty="0"/>
              <a:t> Les Bases de Données Non Relationnelles (NoSQL)</a:t>
            </a:r>
            <a:endParaRPr lang="fr-FR" sz="3600" dirty="0">
              <a:latin typeface="Fira Sans" panose="020B0503050000020004" pitchFamily="34" charset="0"/>
            </a:endParaRPr>
          </a:p>
        </p:txBody>
      </p:sp>
      <p:sp>
        <p:nvSpPr>
          <p:cNvPr id="30" name="ZoneTexte 29">
            <a:extLst>
              <a:ext uri="{FF2B5EF4-FFF2-40B4-BE49-F238E27FC236}">
                <a16:creationId xmlns:a16="http://schemas.microsoft.com/office/drawing/2014/main" id="{680CE169-FD8F-ADCB-012B-4E0D8DC04005}"/>
              </a:ext>
            </a:extLst>
          </p:cNvPr>
          <p:cNvSpPr txBox="1"/>
          <p:nvPr/>
        </p:nvSpPr>
        <p:spPr>
          <a:xfrm>
            <a:off x="293573" y="1513723"/>
            <a:ext cx="13869313" cy="1384995"/>
          </a:xfrm>
          <a:prstGeom prst="rect">
            <a:avLst/>
          </a:prstGeom>
          <a:noFill/>
        </p:spPr>
        <p:txBody>
          <a:bodyPr wrap="square">
            <a:spAutoFit/>
          </a:bodyPr>
          <a:lstStyle/>
          <a:p>
            <a:pPr marL="285750" indent="-285750">
              <a:buFont typeface="Arial" panose="020B0604020202020204" pitchFamily="34" charset="0"/>
              <a:buChar char="•"/>
            </a:pPr>
            <a:r>
              <a:rPr lang="fr-FR" sz="1400" dirty="0"/>
              <a:t>Ne suivent pas le modèle tabulaire des bases de données relationnelles, permettant de gérer des données variées et non structurées.</a:t>
            </a:r>
          </a:p>
          <a:p>
            <a:pPr marL="285750" indent="-285750">
              <a:buFont typeface="Arial" panose="020B0604020202020204" pitchFamily="34" charset="0"/>
              <a:buChar char="•"/>
            </a:pPr>
            <a:r>
              <a:rPr lang="fr-FR" sz="1400" dirty="0"/>
              <a:t>Caractéristiques:</a:t>
            </a:r>
          </a:p>
          <a:p>
            <a:pPr marL="742950" lvl="1" indent="-285750">
              <a:buFont typeface="Wingdings" panose="05000000000000000000" pitchFamily="2" charset="2"/>
              <a:buChar char="Ø"/>
            </a:pPr>
            <a:r>
              <a:rPr lang="fr-FR" sz="1400" dirty="0"/>
              <a:t>Flexibilité : Elles peuvent stocker des données sous différentes formes (documents, clés-valeurs, graphes) sans une structure rigide.</a:t>
            </a:r>
          </a:p>
          <a:p>
            <a:pPr marL="742950" lvl="1" indent="-285750">
              <a:buFont typeface="Wingdings" panose="05000000000000000000" pitchFamily="2" charset="2"/>
              <a:buChar char="Ø"/>
            </a:pPr>
            <a:r>
              <a:rPr lang="fr-FR" sz="1400" dirty="0"/>
              <a:t>Scalabilité horizontale : Faciles à étendre en ajoutant des serveurs pour gérer l'augmentation des données et des requêtes.</a:t>
            </a:r>
          </a:p>
          <a:p>
            <a:pPr marL="742950" lvl="1" indent="-285750">
              <a:buFont typeface="Wingdings" panose="05000000000000000000" pitchFamily="2" charset="2"/>
              <a:buChar char="Ø"/>
            </a:pPr>
            <a:r>
              <a:rPr lang="fr-FR" sz="1400" dirty="0"/>
              <a:t>Performance rapide : Optimisées pour un accès rapide aux données, surtout pour de grandes volumétries.</a:t>
            </a:r>
          </a:p>
          <a:p>
            <a:pPr marL="742950" lvl="1" indent="-285750">
              <a:buFont typeface="Wingdings" panose="05000000000000000000" pitchFamily="2" charset="2"/>
              <a:buChar char="Ø"/>
            </a:pPr>
            <a:r>
              <a:rPr lang="fr-FR" sz="1400" dirty="0"/>
              <a:t>Support pour les données non structurées : Idéales pour des types de données variés (textes, images, multimédia).</a:t>
            </a:r>
          </a:p>
        </p:txBody>
      </p:sp>
      <p:sp>
        <p:nvSpPr>
          <p:cNvPr id="4" name="ZoneTexte 3">
            <a:extLst>
              <a:ext uri="{FF2B5EF4-FFF2-40B4-BE49-F238E27FC236}">
                <a16:creationId xmlns:a16="http://schemas.microsoft.com/office/drawing/2014/main" id="{8BAD0590-7E44-27CC-8FD1-F8EF92F1DB5A}"/>
              </a:ext>
            </a:extLst>
          </p:cNvPr>
          <p:cNvSpPr txBox="1"/>
          <p:nvPr/>
        </p:nvSpPr>
        <p:spPr>
          <a:xfrm>
            <a:off x="9001639" y="3285742"/>
            <a:ext cx="5108594" cy="307777"/>
          </a:xfrm>
          <a:prstGeom prst="rect">
            <a:avLst/>
          </a:prstGeom>
          <a:solidFill>
            <a:schemeClr val="tx1">
              <a:lumMod val="60000"/>
              <a:lumOff val="40000"/>
            </a:schemeClr>
          </a:solidFill>
        </p:spPr>
        <p:txBody>
          <a:bodyPr wrap="square">
            <a:spAutoFit/>
          </a:bodyPr>
          <a:lstStyle/>
          <a:p>
            <a:pPr algn="ctr"/>
            <a:r>
              <a:rPr lang="fr-FR" sz="1400" dirty="0">
                <a:solidFill>
                  <a:schemeClr val="bg1"/>
                </a:solidFill>
              </a:rPr>
              <a:t>Systèmes de gestion de bases de données NoSQL </a:t>
            </a:r>
          </a:p>
        </p:txBody>
      </p:sp>
      <p:pic>
        <p:nvPicPr>
          <p:cNvPr id="2051" name="Picture 3" descr="Qu'est ce que le NoSQL ? | Grafikart">
            <a:extLst>
              <a:ext uri="{FF2B5EF4-FFF2-40B4-BE49-F238E27FC236}">
                <a16:creationId xmlns:a16="http://schemas.microsoft.com/office/drawing/2014/main" id="{2B427F8D-0980-E356-E410-D09CC8B56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3730" y="3840892"/>
            <a:ext cx="5799109" cy="3261999"/>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pic>
        <p:nvPicPr>
          <p:cNvPr id="2053" name="Picture 5" descr="Types of NoSQL databases - Choosing an AWS NoSQL Database">
            <a:extLst>
              <a:ext uri="{FF2B5EF4-FFF2-40B4-BE49-F238E27FC236}">
                <a16:creationId xmlns:a16="http://schemas.microsoft.com/office/drawing/2014/main" id="{A20FEF0C-7C75-9A6B-F1F9-3BE26A2D35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579"/>
          <a:stretch/>
        </p:blipFill>
        <p:spPr bwMode="auto">
          <a:xfrm>
            <a:off x="909995" y="3552638"/>
            <a:ext cx="4651650" cy="4451755"/>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DDA9DA9F-C128-E74C-D1DA-E1C4AA9860FC}"/>
              </a:ext>
            </a:extLst>
          </p:cNvPr>
          <p:cNvSpPr txBox="1"/>
          <p:nvPr/>
        </p:nvSpPr>
        <p:spPr>
          <a:xfrm>
            <a:off x="681523" y="3113222"/>
            <a:ext cx="5108594" cy="307777"/>
          </a:xfrm>
          <a:prstGeom prst="rect">
            <a:avLst/>
          </a:prstGeom>
          <a:solidFill>
            <a:schemeClr val="tx1">
              <a:lumMod val="60000"/>
              <a:lumOff val="40000"/>
            </a:schemeClr>
          </a:solidFill>
        </p:spPr>
        <p:txBody>
          <a:bodyPr wrap="square">
            <a:spAutoFit/>
          </a:bodyPr>
          <a:lstStyle/>
          <a:p>
            <a:pPr algn="ctr"/>
            <a:r>
              <a:rPr lang="fr-FR" sz="1400" dirty="0">
                <a:solidFill>
                  <a:schemeClr val="bg1"/>
                </a:solidFill>
              </a:rPr>
              <a:t>Illustration d’une base de données NoSQL</a:t>
            </a:r>
          </a:p>
        </p:txBody>
      </p:sp>
    </p:spTree>
    <p:extLst>
      <p:ext uri="{BB962C8B-B14F-4D97-AF65-F5344CB8AC3E}">
        <p14:creationId xmlns:p14="http://schemas.microsoft.com/office/powerpoint/2010/main" val="283898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C7D6E-48BB-36B4-2036-BF15D9B26195}"/>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CB70E928-D85E-2EE8-11E7-D00956A7E1BA}"/>
              </a:ext>
            </a:extLst>
          </p:cNvPr>
          <p:cNvSpPr>
            <a:spLocks noGrp="1"/>
          </p:cNvSpPr>
          <p:nvPr>
            <p:ph type="title"/>
          </p:nvPr>
        </p:nvSpPr>
        <p:spPr>
          <a:xfrm>
            <a:off x="293573" y="416474"/>
            <a:ext cx="14067824" cy="649608"/>
          </a:xfrm>
        </p:spPr>
        <p:txBody>
          <a:bodyPr/>
          <a:lstStyle/>
          <a:p>
            <a:r>
              <a:rPr lang="fr-FR" sz="3600" dirty="0"/>
              <a:t> Les Bases de Données en mémoire ou in-memory </a:t>
            </a:r>
            <a:r>
              <a:rPr lang="fr-FR" sz="3600" dirty="0" err="1"/>
              <a:t>databases</a:t>
            </a:r>
            <a:endParaRPr lang="fr-FR" sz="3600" dirty="0">
              <a:latin typeface="Fira Sans" panose="020B0503050000020004" pitchFamily="34" charset="0"/>
            </a:endParaRPr>
          </a:p>
        </p:txBody>
      </p:sp>
      <p:sp>
        <p:nvSpPr>
          <p:cNvPr id="30" name="ZoneTexte 29">
            <a:extLst>
              <a:ext uri="{FF2B5EF4-FFF2-40B4-BE49-F238E27FC236}">
                <a16:creationId xmlns:a16="http://schemas.microsoft.com/office/drawing/2014/main" id="{6F4DA7B8-D854-2312-C9F4-9C4F93F0C96D}"/>
              </a:ext>
            </a:extLst>
          </p:cNvPr>
          <p:cNvSpPr txBox="1"/>
          <p:nvPr/>
        </p:nvSpPr>
        <p:spPr>
          <a:xfrm>
            <a:off x="293573" y="1513723"/>
            <a:ext cx="13869313" cy="1600438"/>
          </a:xfrm>
          <a:prstGeom prst="rect">
            <a:avLst/>
          </a:prstGeom>
          <a:noFill/>
        </p:spPr>
        <p:txBody>
          <a:bodyPr wrap="square">
            <a:spAutoFit/>
          </a:bodyPr>
          <a:lstStyle/>
          <a:p>
            <a:pPr marL="285750" indent="-285750">
              <a:buFont typeface="Arial" panose="020B0604020202020204" pitchFamily="34" charset="0"/>
              <a:buChar char="•"/>
            </a:pPr>
            <a:r>
              <a:rPr lang="fr-FR" sz="1400" dirty="0"/>
              <a:t>Les bases de données en mémoire (ou in-memory </a:t>
            </a:r>
            <a:r>
              <a:rPr lang="fr-FR" sz="1400" dirty="0" err="1"/>
              <a:t>databases</a:t>
            </a:r>
            <a:r>
              <a:rPr lang="fr-FR" sz="1400" dirty="0"/>
              <a:t>) stockent les données directement dans la mémoire vive (RAM) plutôt que sur des disques durs. Cela permet un accès et des opérations sur les données à des vitesses très élevées.</a:t>
            </a:r>
          </a:p>
          <a:p>
            <a:pPr marL="285750" indent="-285750">
              <a:buFont typeface="Arial" panose="020B0604020202020204" pitchFamily="34" charset="0"/>
              <a:buChar char="•"/>
            </a:pPr>
            <a:r>
              <a:rPr lang="fr-FR" sz="1400" dirty="0"/>
              <a:t>Caractéristiques:</a:t>
            </a:r>
          </a:p>
          <a:p>
            <a:pPr marL="742950" lvl="1" indent="-285750">
              <a:buFont typeface="Wingdings" panose="05000000000000000000" pitchFamily="2" charset="2"/>
              <a:buChar char="Ø"/>
            </a:pPr>
            <a:r>
              <a:rPr lang="fr-FR" sz="1400" dirty="0"/>
              <a:t>Performance élevée : Accès rapide aux données, réduisant la latence.</a:t>
            </a:r>
          </a:p>
          <a:p>
            <a:pPr marL="742950" lvl="1" indent="-285750">
              <a:buFont typeface="Wingdings" panose="05000000000000000000" pitchFamily="2" charset="2"/>
              <a:buChar char="Ø"/>
            </a:pPr>
            <a:r>
              <a:rPr lang="fr-FR" sz="1400" dirty="0"/>
              <a:t>Durabilité : Options de persistance disponibles pour éviter la perte de données.</a:t>
            </a:r>
          </a:p>
          <a:p>
            <a:pPr marL="742950" lvl="1" indent="-285750">
              <a:buFont typeface="Wingdings" panose="05000000000000000000" pitchFamily="2" charset="2"/>
              <a:buChar char="Ø"/>
            </a:pPr>
            <a:r>
              <a:rPr lang="fr-FR" sz="1400" dirty="0"/>
              <a:t>Scalabilité : Capables de gérer de grandes quantités de données et adaptées aux applications à fort volume de transactions.</a:t>
            </a:r>
          </a:p>
          <a:p>
            <a:pPr marL="742950" lvl="1" indent="-285750">
              <a:buFont typeface="Wingdings" panose="05000000000000000000" pitchFamily="2" charset="2"/>
              <a:buChar char="Ø"/>
            </a:pPr>
            <a:r>
              <a:rPr lang="fr-FR" sz="1400" dirty="0"/>
              <a:t>Simplicité de gestion : Plus faciles à configurer et à gérer que les bases de données traditionnelles.</a:t>
            </a:r>
          </a:p>
        </p:txBody>
      </p:sp>
      <p:sp>
        <p:nvSpPr>
          <p:cNvPr id="4" name="ZoneTexte 3">
            <a:extLst>
              <a:ext uri="{FF2B5EF4-FFF2-40B4-BE49-F238E27FC236}">
                <a16:creationId xmlns:a16="http://schemas.microsoft.com/office/drawing/2014/main" id="{92BE46A8-607E-7EC4-EA10-A71BFB547D1A}"/>
              </a:ext>
            </a:extLst>
          </p:cNvPr>
          <p:cNvSpPr txBox="1"/>
          <p:nvPr/>
        </p:nvSpPr>
        <p:spPr>
          <a:xfrm>
            <a:off x="9001639" y="3285742"/>
            <a:ext cx="5108594" cy="307777"/>
          </a:xfrm>
          <a:prstGeom prst="rect">
            <a:avLst/>
          </a:prstGeom>
          <a:solidFill>
            <a:schemeClr val="tx1">
              <a:lumMod val="60000"/>
              <a:lumOff val="40000"/>
            </a:schemeClr>
          </a:solidFill>
        </p:spPr>
        <p:txBody>
          <a:bodyPr wrap="square">
            <a:spAutoFit/>
          </a:bodyPr>
          <a:lstStyle/>
          <a:p>
            <a:pPr algn="ctr"/>
            <a:r>
              <a:rPr lang="fr-FR" sz="1400" dirty="0">
                <a:solidFill>
                  <a:schemeClr val="bg1"/>
                </a:solidFill>
              </a:rPr>
              <a:t>Systèmes de gestion de bases de données NoSQL </a:t>
            </a:r>
          </a:p>
        </p:txBody>
      </p:sp>
      <p:sp>
        <p:nvSpPr>
          <p:cNvPr id="3" name="ZoneTexte 2">
            <a:extLst>
              <a:ext uri="{FF2B5EF4-FFF2-40B4-BE49-F238E27FC236}">
                <a16:creationId xmlns:a16="http://schemas.microsoft.com/office/drawing/2014/main" id="{19D64850-6045-82DC-4C15-DE84B00D4261}"/>
              </a:ext>
            </a:extLst>
          </p:cNvPr>
          <p:cNvSpPr txBox="1"/>
          <p:nvPr/>
        </p:nvSpPr>
        <p:spPr>
          <a:xfrm>
            <a:off x="681523" y="3496504"/>
            <a:ext cx="5108594" cy="307777"/>
          </a:xfrm>
          <a:prstGeom prst="rect">
            <a:avLst/>
          </a:prstGeom>
          <a:solidFill>
            <a:schemeClr val="tx1">
              <a:lumMod val="60000"/>
              <a:lumOff val="40000"/>
            </a:schemeClr>
          </a:solidFill>
        </p:spPr>
        <p:txBody>
          <a:bodyPr wrap="square">
            <a:spAutoFit/>
          </a:bodyPr>
          <a:lstStyle/>
          <a:p>
            <a:pPr algn="ctr"/>
            <a:r>
              <a:rPr lang="fr-FR" sz="1400" dirty="0">
                <a:solidFill>
                  <a:schemeClr val="bg1"/>
                </a:solidFill>
              </a:rPr>
              <a:t>Illustration d’une base de données en mémoire</a:t>
            </a:r>
          </a:p>
        </p:txBody>
      </p:sp>
      <p:pic>
        <p:nvPicPr>
          <p:cNvPr id="7" name="Image 6">
            <a:extLst>
              <a:ext uri="{FF2B5EF4-FFF2-40B4-BE49-F238E27FC236}">
                <a16:creationId xmlns:a16="http://schemas.microsoft.com/office/drawing/2014/main" id="{F735076A-DAB4-FFE8-FC7D-EDDC6F55F055}"/>
              </a:ext>
            </a:extLst>
          </p:cNvPr>
          <p:cNvPicPr>
            <a:picLocks noChangeAspect="1"/>
          </p:cNvPicPr>
          <p:nvPr/>
        </p:nvPicPr>
        <p:blipFill>
          <a:blip r:embed="rId3"/>
          <a:stretch>
            <a:fillRect/>
          </a:stretch>
        </p:blipFill>
        <p:spPr>
          <a:xfrm>
            <a:off x="363947" y="4014242"/>
            <a:ext cx="6113509" cy="3105039"/>
          </a:xfrm>
          <a:prstGeom prst="rect">
            <a:avLst/>
          </a:prstGeom>
          <a:ln>
            <a:solidFill>
              <a:srgbClr val="FFFF00"/>
            </a:solidFill>
          </a:ln>
        </p:spPr>
      </p:pic>
      <p:pic>
        <p:nvPicPr>
          <p:cNvPr id="3075" name="Picture 3" descr="10 In-Memory Database Options Power Speedy Performance | InformationWeek">
            <a:extLst>
              <a:ext uri="{FF2B5EF4-FFF2-40B4-BE49-F238E27FC236}">
                <a16:creationId xmlns:a16="http://schemas.microsoft.com/office/drawing/2014/main" id="{8413A1E2-A4C8-006D-1866-4295B301B7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1152" y="3711585"/>
            <a:ext cx="4657725" cy="3171825"/>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557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DC5FA-631D-D2FA-39C5-DC53902BF41E}"/>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7C8C9DE0-DE6A-AAC9-2B41-BA1E36F55808}"/>
              </a:ext>
            </a:extLst>
          </p:cNvPr>
          <p:cNvSpPr>
            <a:spLocks noGrp="1"/>
          </p:cNvSpPr>
          <p:nvPr>
            <p:ph type="title"/>
          </p:nvPr>
        </p:nvSpPr>
        <p:spPr>
          <a:xfrm>
            <a:off x="293573" y="416474"/>
            <a:ext cx="14067824" cy="649608"/>
          </a:xfrm>
        </p:spPr>
        <p:txBody>
          <a:bodyPr/>
          <a:lstStyle/>
          <a:p>
            <a:r>
              <a:rPr lang="fr-FR" sz="3600" dirty="0"/>
              <a:t>Comparaison : Tableau récapitulatif</a:t>
            </a:r>
            <a:endParaRPr lang="fr-FR" sz="3600" dirty="0">
              <a:latin typeface="Fira Sans" panose="020B0503050000020004" pitchFamily="34" charset="0"/>
            </a:endParaRPr>
          </a:p>
        </p:txBody>
      </p:sp>
      <p:graphicFrame>
        <p:nvGraphicFramePr>
          <p:cNvPr id="21" name="Objet 20">
            <a:extLst>
              <a:ext uri="{FF2B5EF4-FFF2-40B4-BE49-F238E27FC236}">
                <a16:creationId xmlns:a16="http://schemas.microsoft.com/office/drawing/2014/main" id="{29F6DABA-7034-D20F-5836-9E3653672240}"/>
              </a:ext>
            </a:extLst>
          </p:cNvPr>
          <p:cNvGraphicFramePr>
            <a:graphicFrameLocks noChangeAspect="1"/>
          </p:cNvGraphicFramePr>
          <p:nvPr>
            <p:extLst>
              <p:ext uri="{D42A27DB-BD31-4B8C-83A1-F6EECF244321}">
                <p14:modId xmlns:p14="http://schemas.microsoft.com/office/powerpoint/2010/main" val="1057158836"/>
              </p:ext>
            </p:extLst>
          </p:nvPr>
        </p:nvGraphicFramePr>
        <p:xfrm>
          <a:off x="2354549" y="1638845"/>
          <a:ext cx="9558337" cy="5938837"/>
        </p:xfrm>
        <a:graphic>
          <a:graphicData uri="http://schemas.openxmlformats.org/presentationml/2006/ole">
            <mc:AlternateContent xmlns:mc="http://schemas.openxmlformats.org/markup-compatibility/2006">
              <mc:Choice xmlns:v="urn:schemas-microsoft-com:vml" Requires="v">
                <p:oleObj name="Worksheet" r:id="rId3" imgW="9558148" imgH="5938670" progId="Excel.Sheet.12">
                  <p:embed/>
                </p:oleObj>
              </mc:Choice>
              <mc:Fallback>
                <p:oleObj name="Worksheet" r:id="rId3" imgW="9558148" imgH="5938670" progId="Excel.Sheet.12">
                  <p:embed/>
                  <p:pic>
                    <p:nvPicPr>
                      <p:cNvPr id="0" name=""/>
                      <p:cNvPicPr/>
                      <p:nvPr/>
                    </p:nvPicPr>
                    <p:blipFill>
                      <a:blip r:embed="rId4"/>
                      <a:stretch>
                        <a:fillRect/>
                      </a:stretch>
                    </p:blipFill>
                    <p:spPr>
                      <a:xfrm>
                        <a:off x="2354549" y="1638845"/>
                        <a:ext cx="9558337" cy="5938837"/>
                      </a:xfrm>
                      <a:prstGeom prst="rect">
                        <a:avLst/>
                      </a:prstGeom>
                    </p:spPr>
                  </p:pic>
                </p:oleObj>
              </mc:Fallback>
            </mc:AlternateContent>
          </a:graphicData>
        </a:graphic>
      </p:graphicFrame>
    </p:spTree>
    <p:extLst>
      <p:ext uri="{BB962C8B-B14F-4D97-AF65-F5344CB8AC3E}">
        <p14:creationId xmlns:p14="http://schemas.microsoft.com/office/powerpoint/2010/main" val="399076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970D2-B7A7-E2E2-C465-9B590BB17B08}"/>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044958AA-86AF-D5EB-F322-E8880BB447CE}"/>
              </a:ext>
            </a:extLst>
          </p:cNvPr>
          <p:cNvSpPr>
            <a:spLocks noGrp="1"/>
          </p:cNvSpPr>
          <p:nvPr>
            <p:ph type="title"/>
          </p:nvPr>
        </p:nvSpPr>
        <p:spPr>
          <a:xfrm>
            <a:off x="293572" y="416474"/>
            <a:ext cx="14293023" cy="649608"/>
          </a:xfrm>
        </p:spPr>
        <p:txBody>
          <a:bodyPr/>
          <a:lstStyle/>
          <a:p>
            <a:r>
              <a:rPr lang="fr-FR" sz="3600" dirty="0"/>
              <a:t>Quand utiliser quelle base de données et comment faire le choix ?</a:t>
            </a:r>
            <a:endParaRPr lang="fr-FR" sz="3600" dirty="0">
              <a:latin typeface="Fira Sans" panose="020B0503050000020004" pitchFamily="34" charset="0"/>
            </a:endParaRPr>
          </a:p>
        </p:txBody>
      </p:sp>
      <p:sp>
        <p:nvSpPr>
          <p:cNvPr id="3" name="ZoneTexte 2">
            <a:extLst>
              <a:ext uri="{FF2B5EF4-FFF2-40B4-BE49-F238E27FC236}">
                <a16:creationId xmlns:a16="http://schemas.microsoft.com/office/drawing/2014/main" id="{AE7B0808-825C-A281-AEFE-EF7167750BEC}"/>
              </a:ext>
            </a:extLst>
          </p:cNvPr>
          <p:cNvSpPr txBox="1"/>
          <p:nvPr/>
        </p:nvSpPr>
        <p:spPr>
          <a:xfrm>
            <a:off x="388756" y="1536386"/>
            <a:ext cx="13486031" cy="523220"/>
          </a:xfrm>
          <a:prstGeom prst="rect">
            <a:avLst/>
          </a:prstGeom>
          <a:noFill/>
        </p:spPr>
        <p:txBody>
          <a:bodyPr wrap="square">
            <a:spAutoFit/>
          </a:bodyPr>
          <a:lstStyle/>
          <a:p>
            <a:r>
              <a:rPr lang="fr-FR" sz="1400" dirty="0"/>
              <a:t>Le choix de la base de données dépend des besoins spécifiques de l'application, de la structure des données, des exigences de performance, de la scalabilité et de la nature des transactions. Évaluer ces facteurs permettra de déterminer la solution la plus adaptée à un projet donné.</a:t>
            </a:r>
          </a:p>
        </p:txBody>
      </p:sp>
      <p:pic>
        <p:nvPicPr>
          <p:cNvPr id="6" name="Image 5">
            <a:extLst>
              <a:ext uri="{FF2B5EF4-FFF2-40B4-BE49-F238E27FC236}">
                <a16:creationId xmlns:a16="http://schemas.microsoft.com/office/drawing/2014/main" id="{83B6F2D5-157D-0431-4ED3-B2DC07DA1E68}"/>
              </a:ext>
            </a:extLst>
          </p:cNvPr>
          <p:cNvPicPr>
            <a:picLocks noChangeAspect="1"/>
          </p:cNvPicPr>
          <p:nvPr/>
        </p:nvPicPr>
        <p:blipFill>
          <a:blip r:embed="rId3"/>
          <a:stretch>
            <a:fillRect/>
          </a:stretch>
        </p:blipFill>
        <p:spPr>
          <a:xfrm>
            <a:off x="169739" y="2116575"/>
            <a:ext cx="5272857" cy="2214600"/>
          </a:xfrm>
          <a:prstGeom prst="rect">
            <a:avLst/>
          </a:prstGeom>
        </p:spPr>
      </p:pic>
      <p:graphicFrame>
        <p:nvGraphicFramePr>
          <p:cNvPr id="7" name="Tableau 6">
            <a:extLst>
              <a:ext uri="{FF2B5EF4-FFF2-40B4-BE49-F238E27FC236}">
                <a16:creationId xmlns:a16="http://schemas.microsoft.com/office/drawing/2014/main" id="{549E927C-D077-04A3-06C0-E8363ACC49BC}"/>
              </a:ext>
            </a:extLst>
          </p:cNvPr>
          <p:cNvGraphicFramePr>
            <a:graphicFrameLocks noGrp="1"/>
          </p:cNvGraphicFramePr>
          <p:nvPr>
            <p:extLst>
              <p:ext uri="{D42A27DB-BD31-4B8C-83A1-F6EECF244321}">
                <p14:modId xmlns:p14="http://schemas.microsoft.com/office/powerpoint/2010/main" val="1450506251"/>
              </p:ext>
            </p:extLst>
          </p:nvPr>
        </p:nvGraphicFramePr>
        <p:xfrm>
          <a:off x="3467783" y="4117538"/>
          <a:ext cx="10779336" cy="3812348"/>
        </p:xfrm>
        <a:graphic>
          <a:graphicData uri="http://schemas.openxmlformats.org/drawingml/2006/table">
            <a:tbl>
              <a:tblPr firstRow="1" bandRow="1">
                <a:tableStyleId>{5C22544A-7EE6-4342-B048-85BDC9FD1C3A}</a:tableStyleId>
              </a:tblPr>
              <a:tblGrid>
                <a:gridCol w="2603186">
                  <a:extLst>
                    <a:ext uri="{9D8B030D-6E8A-4147-A177-3AD203B41FA5}">
                      <a16:colId xmlns:a16="http://schemas.microsoft.com/office/drawing/2014/main" val="2188479891"/>
                    </a:ext>
                  </a:extLst>
                </a:gridCol>
                <a:gridCol w="4121402">
                  <a:extLst>
                    <a:ext uri="{9D8B030D-6E8A-4147-A177-3AD203B41FA5}">
                      <a16:colId xmlns:a16="http://schemas.microsoft.com/office/drawing/2014/main" val="1469346293"/>
                    </a:ext>
                  </a:extLst>
                </a:gridCol>
                <a:gridCol w="4054748">
                  <a:extLst>
                    <a:ext uri="{9D8B030D-6E8A-4147-A177-3AD203B41FA5}">
                      <a16:colId xmlns:a16="http://schemas.microsoft.com/office/drawing/2014/main" val="816847511"/>
                    </a:ext>
                  </a:extLst>
                </a:gridCol>
              </a:tblGrid>
              <a:tr h="490630">
                <a:tc>
                  <a:txBody>
                    <a:bodyPr/>
                    <a:lstStyle/>
                    <a:p>
                      <a:pPr algn="ctr"/>
                      <a:endParaRPr lang="fr-FR" dirty="0"/>
                    </a:p>
                  </a:txBody>
                  <a:tcPr anchor="ctr"/>
                </a:tc>
                <a:tc>
                  <a:txBody>
                    <a:bodyPr/>
                    <a:lstStyle/>
                    <a:p>
                      <a:pPr algn="ctr"/>
                      <a:r>
                        <a:rPr lang="fr-FR" dirty="0"/>
                        <a:t>Quand les utiliser</a:t>
                      </a:r>
                    </a:p>
                  </a:txBody>
                  <a:tcPr/>
                </a:tc>
                <a:tc>
                  <a:txBody>
                    <a:bodyPr/>
                    <a:lstStyle/>
                    <a:p>
                      <a:pPr algn="ctr"/>
                      <a:r>
                        <a:rPr lang="fr-FR" dirty="0"/>
                        <a:t>Comment choisir</a:t>
                      </a:r>
                    </a:p>
                  </a:txBody>
                  <a:tcPr/>
                </a:tc>
                <a:extLst>
                  <a:ext uri="{0D108BD9-81ED-4DB2-BD59-A6C34878D82A}">
                    <a16:rowId xmlns:a16="http://schemas.microsoft.com/office/drawing/2014/main" val="2289182644"/>
                  </a:ext>
                </a:extLst>
              </a:tr>
              <a:tr h="1104161">
                <a:tc>
                  <a:txBody>
                    <a:bodyPr/>
                    <a:lstStyle/>
                    <a:p>
                      <a:pPr algn="ctr"/>
                      <a:r>
                        <a:rPr lang="fr-FR" sz="1200" b="1" dirty="0"/>
                        <a:t>Bases de données relationnelles</a:t>
                      </a:r>
                    </a:p>
                  </a:txBody>
                  <a:tcPr anchor="ctr"/>
                </a:tc>
                <a:tc>
                  <a:txBody>
                    <a:bodyPr/>
                    <a:lstStyle/>
                    <a:p>
                      <a:pPr marL="342900" indent="-342900">
                        <a:buFontTx/>
                        <a:buChar char="-"/>
                      </a:pPr>
                      <a:r>
                        <a:rPr lang="fr-FR" sz="1200" dirty="0"/>
                        <a:t>Données hautement structurées et interconnectées.</a:t>
                      </a:r>
                    </a:p>
                    <a:p>
                      <a:pPr marL="342900" indent="-342900">
                        <a:buFontTx/>
                        <a:buChar char="-"/>
                      </a:pPr>
                      <a:r>
                        <a:rPr lang="fr-FR" sz="1200" dirty="0"/>
                        <a:t>Applications nécessitant des transactions complexes (ex: banques).</a:t>
                      </a:r>
                    </a:p>
                    <a:p>
                      <a:pPr marL="342900" indent="-342900">
                        <a:buFontTx/>
                        <a:buChar char="-"/>
                      </a:pPr>
                      <a:r>
                        <a:rPr lang="fr-FR" sz="1200" dirty="0"/>
                        <a:t>Opérations de jointure fréquentes.</a:t>
                      </a:r>
                    </a:p>
                  </a:txBody>
                  <a:tcPr/>
                </a:tc>
                <a:tc>
                  <a:txBody>
                    <a:bodyPr/>
                    <a:lstStyle/>
                    <a:p>
                      <a:pPr marL="342900" indent="-342900">
                        <a:buFontTx/>
                        <a:buChar char="-"/>
                      </a:pPr>
                      <a:r>
                        <a:rPr lang="fr-FR" sz="1200" dirty="0"/>
                        <a:t>Si la norme est d’utiliser SQL pour interroger des données.</a:t>
                      </a:r>
                    </a:p>
                    <a:p>
                      <a:pPr marL="342900" indent="-342900">
                        <a:buFontTx/>
                        <a:buChar char="-"/>
                      </a:pPr>
                      <a:r>
                        <a:rPr lang="fr-FR" sz="1200" dirty="0"/>
                        <a:t>Si la consistance des données est cruciale (ACID).</a:t>
                      </a:r>
                    </a:p>
                    <a:p>
                      <a:pPr marL="342900" indent="-342900">
                        <a:buFontTx/>
                        <a:buChar char="-"/>
                      </a:pPr>
                      <a:r>
                        <a:rPr lang="fr-FR" sz="1200" dirty="0"/>
                        <a:t>Pour des applications où le schéma des données est stable et prévisible.</a:t>
                      </a:r>
                    </a:p>
                  </a:txBody>
                  <a:tcPr/>
                </a:tc>
                <a:extLst>
                  <a:ext uri="{0D108BD9-81ED-4DB2-BD59-A6C34878D82A}">
                    <a16:rowId xmlns:a16="http://schemas.microsoft.com/office/drawing/2014/main" val="1614246392"/>
                  </a:ext>
                </a:extLst>
              </a:tr>
              <a:tr h="1199123">
                <a:tc>
                  <a:txBody>
                    <a:bodyPr/>
                    <a:lstStyle/>
                    <a:p>
                      <a:pPr algn="ctr"/>
                      <a:r>
                        <a:rPr lang="fr-FR" sz="1200" b="1" dirty="0"/>
                        <a:t>Bases de données NoSQL</a:t>
                      </a:r>
                      <a:endParaRPr lang="fr-FR" sz="1200" dirty="0"/>
                    </a:p>
                  </a:txBody>
                  <a:tcPr anchor="ctr"/>
                </a:tc>
                <a:tc>
                  <a:txBody>
                    <a:bodyPr/>
                    <a:lstStyle/>
                    <a:p>
                      <a:pPr marL="342900" indent="-342900">
                        <a:buFontTx/>
                        <a:buChar char="-"/>
                      </a:pPr>
                      <a:r>
                        <a:rPr lang="fr-FR" sz="1200" dirty="0"/>
                        <a:t>Grands volumes de données non structurées ou semi-structurées.</a:t>
                      </a:r>
                    </a:p>
                    <a:p>
                      <a:pPr marL="342900" indent="-342900">
                        <a:buFontTx/>
                        <a:buChar char="-"/>
                      </a:pPr>
                      <a:r>
                        <a:rPr lang="fr-FR" sz="1200" dirty="0"/>
                        <a:t>Applications nécessitant une haute disponibilité (ex. : temps réel).</a:t>
                      </a:r>
                    </a:p>
                    <a:p>
                      <a:pPr marL="342900" indent="-342900">
                        <a:buFontTx/>
                        <a:buChar char="-"/>
                      </a:pPr>
                      <a:r>
                        <a:rPr lang="fr-FR" sz="1200" dirty="0"/>
                        <a:t>Gestion de données en temps réel.</a:t>
                      </a:r>
                    </a:p>
                  </a:txBody>
                  <a:tcPr/>
                </a:tc>
                <a:tc>
                  <a:txBody>
                    <a:bodyPr/>
                    <a:lstStyle/>
                    <a:p>
                      <a:pPr marL="342900" indent="-342900">
                        <a:buFontTx/>
                        <a:buChar char="-"/>
                      </a:pPr>
                      <a:r>
                        <a:rPr lang="fr-FR" sz="1200" dirty="0"/>
                        <a:t>Si la flexibilité des schémas est un atout.</a:t>
                      </a:r>
                    </a:p>
                    <a:p>
                      <a:pPr marL="342900" indent="-342900">
                        <a:buFontTx/>
                        <a:buChar char="-"/>
                      </a:pPr>
                      <a:r>
                        <a:rPr lang="fr-FR" sz="1200" dirty="0"/>
                        <a:t>Pour des cas où les données peuvent évoluer rapidement.</a:t>
                      </a:r>
                    </a:p>
                    <a:p>
                      <a:pPr marL="342900" indent="-342900">
                        <a:buFontTx/>
                        <a:buChar char="-"/>
                      </a:pPr>
                      <a:r>
                        <a:rPr lang="fr-FR" sz="1200" dirty="0"/>
                        <a:t>Pour des applications où les requêtes sont moins complexes et nécessitent une plus grande vitesse d'écriture.</a:t>
                      </a:r>
                    </a:p>
                  </a:txBody>
                  <a:tcPr/>
                </a:tc>
                <a:extLst>
                  <a:ext uri="{0D108BD9-81ED-4DB2-BD59-A6C34878D82A}">
                    <a16:rowId xmlns:a16="http://schemas.microsoft.com/office/drawing/2014/main" val="2056369617"/>
                  </a:ext>
                </a:extLst>
              </a:tr>
              <a:tr h="1018434">
                <a:tc>
                  <a:txBody>
                    <a:bodyPr/>
                    <a:lstStyle/>
                    <a:p>
                      <a:pPr algn="ctr"/>
                      <a:r>
                        <a:rPr lang="fr-FR" sz="1200" b="1" dirty="0"/>
                        <a:t>Bases de données en mémoire</a:t>
                      </a:r>
                      <a:endParaRPr lang="fr-FR" sz="1200" dirty="0"/>
                    </a:p>
                  </a:txBody>
                  <a:tcPr anchor="ctr"/>
                </a:tc>
                <a:tc>
                  <a:txBody>
                    <a:bodyPr/>
                    <a:lstStyle/>
                    <a:p>
                      <a:pPr marL="342900" indent="-342900">
                        <a:buFontTx/>
                        <a:buChar char="-"/>
                      </a:pPr>
                      <a:r>
                        <a:rPr lang="fr-FR" sz="1200" dirty="0"/>
                        <a:t>Accès extrêmement rapide aux données (ex. : trading à haute fréquence).</a:t>
                      </a:r>
                    </a:p>
                    <a:p>
                      <a:pPr marL="342900" indent="-342900">
                        <a:buFontTx/>
                        <a:buChar char="-"/>
                      </a:pPr>
                      <a:r>
                        <a:rPr lang="fr-FR" sz="1200" dirty="0"/>
                        <a:t>Analyse de données en temps réel.</a:t>
                      </a:r>
                    </a:p>
                    <a:p>
                      <a:pPr marL="342900" indent="-342900">
                        <a:buFontTx/>
                        <a:buChar char="-"/>
                      </a:pPr>
                      <a:r>
                        <a:rPr lang="fr-FR" sz="1200" dirty="0" err="1"/>
                        <a:t>Caching</a:t>
                      </a:r>
                      <a:r>
                        <a:rPr lang="fr-FR" sz="1200" dirty="0"/>
                        <a:t> pour améliorer les performances.</a:t>
                      </a:r>
                    </a:p>
                  </a:txBody>
                  <a:tcPr/>
                </a:tc>
                <a:tc>
                  <a:txBody>
                    <a:bodyPr/>
                    <a:lstStyle/>
                    <a:p>
                      <a:pPr marL="342900" indent="-342900">
                        <a:buFontTx/>
                        <a:buChar char="-"/>
                      </a:pPr>
                      <a:r>
                        <a:rPr lang="fr-FR" sz="1200" dirty="0"/>
                        <a:t>Si le temps de réponse est une priorité absolue.</a:t>
                      </a:r>
                    </a:p>
                    <a:p>
                      <a:pPr marL="342900" indent="-342900">
                        <a:buFontTx/>
                        <a:buChar char="-"/>
                      </a:pPr>
                      <a:r>
                        <a:rPr lang="fr-FR" sz="1200" dirty="0"/>
                        <a:t>Si l'application peut se permettre de perdre des données en cas de panne.</a:t>
                      </a:r>
                    </a:p>
                    <a:p>
                      <a:pPr marL="342900" indent="-342900">
                        <a:buFontTx/>
                        <a:buChar char="-"/>
                      </a:pPr>
                      <a:r>
                        <a:rPr lang="fr-FR" sz="1200" dirty="0"/>
                        <a:t>Pour des scénarios où la latence doit être minimisée au maximum.</a:t>
                      </a:r>
                    </a:p>
                  </a:txBody>
                  <a:tcPr/>
                </a:tc>
                <a:extLst>
                  <a:ext uri="{0D108BD9-81ED-4DB2-BD59-A6C34878D82A}">
                    <a16:rowId xmlns:a16="http://schemas.microsoft.com/office/drawing/2014/main" val="3748493330"/>
                  </a:ext>
                </a:extLst>
              </a:tr>
            </a:tbl>
          </a:graphicData>
        </a:graphic>
      </p:graphicFrame>
    </p:spTree>
    <p:extLst>
      <p:ext uri="{BB962C8B-B14F-4D97-AF65-F5344CB8AC3E}">
        <p14:creationId xmlns:p14="http://schemas.microsoft.com/office/powerpoint/2010/main" val="49728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8D5E2-BA47-96B2-551B-F5632D4FA92D}"/>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CB9138CD-8EF2-8A0E-D85B-EA19C215EB18}"/>
              </a:ext>
            </a:extLst>
          </p:cNvPr>
          <p:cNvSpPr>
            <a:spLocks noGrp="1"/>
          </p:cNvSpPr>
          <p:nvPr>
            <p:ph type="title"/>
          </p:nvPr>
        </p:nvSpPr>
        <p:spPr>
          <a:xfrm>
            <a:off x="293573" y="416474"/>
            <a:ext cx="14067824" cy="649608"/>
          </a:xfrm>
        </p:spPr>
        <p:txBody>
          <a:bodyPr/>
          <a:lstStyle/>
          <a:p>
            <a:r>
              <a:rPr lang="fr-FR" sz="3600" dirty="0">
                <a:latin typeface="Fira Sans" panose="020B0503050000020004" pitchFamily="34" charset="0"/>
              </a:rPr>
              <a:t>Conclusion</a:t>
            </a:r>
          </a:p>
        </p:txBody>
      </p:sp>
      <p:sp>
        <p:nvSpPr>
          <p:cNvPr id="3" name="ZoneTexte 2">
            <a:extLst>
              <a:ext uri="{FF2B5EF4-FFF2-40B4-BE49-F238E27FC236}">
                <a16:creationId xmlns:a16="http://schemas.microsoft.com/office/drawing/2014/main" id="{2063C351-9C9A-B9D3-F341-D95A2369A768}"/>
              </a:ext>
            </a:extLst>
          </p:cNvPr>
          <p:cNvSpPr txBox="1"/>
          <p:nvPr/>
        </p:nvSpPr>
        <p:spPr>
          <a:xfrm>
            <a:off x="410054" y="1375961"/>
            <a:ext cx="14028101" cy="954107"/>
          </a:xfrm>
          <a:prstGeom prst="rect">
            <a:avLst/>
          </a:prstGeom>
          <a:noFill/>
        </p:spPr>
        <p:txBody>
          <a:bodyPr wrap="square">
            <a:spAutoFit/>
          </a:bodyPr>
          <a:lstStyle/>
          <a:p>
            <a:r>
              <a:rPr lang="fr-FR" sz="1400" dirty="0"/>
              <a:t>Les bases de données relationnelles, NoSQL et en mémoire ont des caractéristiques distinctes adaptées à divers cas d'utilisation. Les bases relationnelles sont idéales pour les données structurées avec des relations complexes, tandis que les bases NoSQL conviennent aux grandes quantités de données non structurées et aux applications à haute disponibilité. Les bases en mémoire offrent des performances rapides pour les applications en temps réel, mais à un coût élevé. Ces différences soulignent l'importance de choisir la solution appropriée selon les besoins spécifiques de chaque application.</a:t>
            </a:r>
          </a:p>
        </p:txBody>
      </p:sp>
      <p:grpSp>
        <p:nvGrpSpPr>
          <p:cNvPr id="73" name="Groupe 72">
            <a:extLst>
              <a:ext uri="{FF2B5EF4-FFF2-40B4-BE49-F238E27FC236}">
                <a16:creationId xmlns:a16="http://schemas.microsoft.com/office/drawing/2014/main" id="{99F90BEA-19BE-80DC-494C-9143D3EC892C}"/>
              </a:ext>
            </a:extLst>
          </p:cNvPr>
          <p:cNvGrpSpPr/>
          <p:nvPr/>
        </p:nvGrpSpPr>
        <p:grpSpPr>
          <a:xfrm>
            <a:off x="205613" y="3204416"/>
            <a:ext cx="14243744" cy="4431669"/>
            <a:chOff x="293573" y="2180150"/>
            <a:chExt cx="14243744" cy="4431669"/>
          </a:xfrm>
        </p:grpSpPr>
        <p:pic>
          <p:nvPicPr>
            <p:cNvPr id="55" name="Picture 42">
              <a:extLst>
                <a:ext uri="{FF2B5EF4-FFF2-40B4-BE49-F238E27FC236}">
                  <a16:creationId xmlns:a16="http://schemas.microsoft.com/office/drawing/2014/main" id="{321BE626-C3C6-F3E5-D734-99CCD92DF07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70528" y="3057343"/>
              <a:ext cx="9103659" cy="3215420"/>
            </a:xfrm>
            <a:prstGeom prst="rect">
              <a:avLst/>
            </a:prstGeom>
          </p:spPr>
        </p:pic>
        <p:sp>
          <p:nvSpPr>
            <p:cNvPr id="56" name="TextBox 43">
              <a:extLst>
                <a:ext uri="{FF2B5EF4-FFF2-40B4-BE49-F238E27FC236}">
                  <a16:creationId xmlns:a16="http://schemas.microsoft.com/office/drawing/2014/main" id="{732704A3-3B7B-4E2B-49E8-520CE40302AB}"/>
                </a:ext>
              </a:extLst>
            </p:cNvPr>
            <p:cNvSpPr txBox="1"/>
            <p:nvPr/>
          </p:nvSpPr>
          <p:spPr>
            <a:xfrm flipH="1">
              <a:off x="4720694" y="4572336"/>
              <a:ext cx="546822" cy="310341"/>
            </a:xfrm>
            <a:prstGeom prst="rect">
              <a:avLst/>
            </a:prstGeom>
            <a:noFill/>
          </p:spPr>
          <p:txBody>
            <a:bodyPr wrap="square" lIns="0" rIns="0" rtlCol="0" anchor="ctr">
              <a:spAutoFit/>
            </a:bodyPr>
            <a:lstStyle/>
            <a:p>
              <a:pPr>
                <a:lnSpc>
                  <a:spcPts val="1720"/>
                </a:lnSpc>
              </a:pPr>
              <a:r>
                <a:rPr lang="en-US" sz="3600" b="1" dirty="0">
                  <a:solidFill>
                    <a:srgbClr val="274183"/>
                  </a:solidFill>
                  <a:latin typeface="+mj-lt"/>
                </a:rPr>
                <a:t>01</a:t>
              </a:r>
            </a:p>
          </p:txBody>
        </p:sp>
        <p:sp>
          <p:nvSpPr>
            <p:cNvPr id="57" name="TextBox 44">
              <a:extLst>
                <a:ext uri="{FF2B5EF4-FFF2-40B4-BE49-F238E27FC236}">
                  <a16:creationId xmlns:a16="http://schemas.microsoft.com/office/drawing/2014/main" id="{6534CF1D-F175-DAAF-029E-4C4C82B928CE}"/>
                </a:ext>
              </a:extLst>
            </p:cNvPr>
            <p:cNvSpPr txBox="1"/>
            <p:nvPr/>
          </p:nvSpPr>
          <p:spPr>
            <a:xfrm flipH="1">
              <a:off x="6708605" y="4572336"/>
              <a:ext cx="546822" cy="361830"/>
            </a:xfrm>
            <a:prstGeom prst="rect">
              <a:avLst/>
            </a:prstGeom>
            <a:noFill/>
          </p:spPr>
          <p:txBody>
            <a:bodyPr wrap="square" lIns="0" rIns="0" rtlCol="0" anchor="ctr">
              <a:spAutoFit/>
            </a:bodyPr>
            <a:lstStyle/>
            <a:p>
              <a:pPr>
                <a:lnSpc>
                  <a:spcPts val="1720"/>
                </a:lnSpc>
              </a:pPr>
              <a:r>
                <a:rPr lang="en-US" sz="3600" b="1" dirty="0">
                  <a:solidFill>
                    <a:srgbClr val="00BFDF"/>
                  </a:solidFill>
                  <a:latin typeface="+mj-lt"/>
                </a:rPr>
                <a:t>02</a:t>
              </a:r>
            </a:p>
          </p:txBody>
        </p:sp>
        <p:sp>
          <p:nvSpPr>
            <p:cNvPr id="58" name="TextBox 45">
              <a:extLst>
                <a:ext uri="{FF2B5EF4-FFF2-40B4-BE49-F238E27FC236}">
                  <a16:creationId xmlns:a16="http://schemas.microsoft.com/office/drawing/2014/main" id="{AA0D70DB-2585-CCA2-5C1A-E9BC7523E4F0}"/>
                </a:ext>
              </a:extLst>
            </p:cNvPr>
            <p:cNvSpPr txBox="1"/>
            <p:nvPr/>
          </p:nvSpPr>
          <p:spPr>
            <a:xfrm flipH="1">
              <a:off x="8698767" y="4545442"/>
              <a:ext cx="546822" cy="361830"/>
            </a:xfrm>
            <a:prstGeom prst="rect">
              <a:avLst/>
            </a:prstGeom>
            <a:noFill/>
          </p:spPr>
          <p:txBody>
            <a:bodyPr wrap="square" lIns="0" rIns="0" rtlCol="0" anchor="ctr">
              <a:spAutoFit/>
            </a:bodyPr>
            <a:lstStyle/>
            <a:p>
              <a:pPr>
                <a:lnSpc>
                  <a:spcPts val="1720"/>
                </a:lnSpc>
              </a:pPr>
              <a:r>
                <a:rPr lang="en-US" sz="3600" b="1" dirty="0">
                  <a:solidFill>
                    <a:srgbClr val="5A5B5B"/>
                  </a:solidFill>
                  <a:latin typeface="+mj-lt"/>
                </a:rPr>
                <a:t>03</a:t>
              </a:r>
            </a:p>
          </p:txBody>
        </p:sp>
        <p:sp>
          <p:nvSpPr>
            <p:cNvPr id="59" name="TextBox 46">
              <a:extLst>
                <a:ext uri="{FF2B5EF4-FFF2-40B4-BE49-F238E27FC236}">
                  <a16:creationId xmlns:a16="http://schemas.microsoft.com/office/drawing/2014/main" id="{A18542FC-2BE6-00DD-BAE7-9E5532E3D478}"/>
                </a:ext>
              </a:extLst>
            </p:cNvPr>
            <p:cNvSpPr txBox="1"/>
            <p:nvPr/>
          </p:nvSpPr>
          <p:spPr>
            <a:xfrm flipH="1">
              <a:off x="10688928" y="4572336"/>
              <a:ext cx="546822" cy="361830"/>
            </a:xfrm>
            <a:prstGeom prst="rect">
              <a:avLst/>
            </a:prstGeom>
            <a:noFill/>
          </p:spPr>
          <p:txBody>
            <a:bodyPr wrap="square" lIns="0" rIns="0" rtlCol="0" anchor="ctr">
              <a:spAutoFit/>
            </a:bodyPr>
            <a:lstStyle/>
            <a:p>
              <a:pPr>
                <a:lnSpc>
                  <a:spcPts val="1720"/>
                </a:lnSpc>
              </a:pPr>
              <a:r>
                <a:rPr lang="en-US" sz="3600" b="1" dirty="0">
                  <a:solidFill>
                    <a:srgbClr val="F79433"/>
                  </a:solidFill>
                  <a:latin typeface="+mj-lt"/>
                </a:rPr>
                <a:t>04</a:t>
              </a:r>
            </a:p>
          </p:txBody>
        </p:sp>
        <p:pic>
          <p:nvPicPr>
            <p:cNvPr id="60" name="Picture 81">
              <a:extLst>
                <a:ext uri="{FF2B5EF4-FFF2-40B4-BE49-F238E27FC236}">
                  <a16:creationId xmlns:a16="http://schemas.microsoft.com/office/drawing/2014/main" id="{F2EC2876-C02F-9710-D97D-3492B17487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1861" y="3741286"/>
              <a:ext cx="782628" cy="1032445"/>
            </a:xfrm>
            <a:prstGeom prst="rect">
              <a:avLst/>
            </a:prstGeom>
          </p:spPr>
        </p:pic>
        <p:grpSp>
          <p:nvGrpSpPr>
            <p:cNvPr id="61" name="Group 82">
              <a:extLst>
                <a:ext uri="{FF2B5EF4-FFF2-40B4-BE49-F238E27FC236}">
                  <a16:creationId xmlns:a16="http://schemas.microsoft.com/office/drawing/2014/main" id="{CEA113C6-0A65-C125-B9A6-4172C82935B3}"/>
                </a:ext>
              </a:extLst>
            </p:cNvPr>
            <p:cNvGrpSpPr/>
            <p:nvPr/>
          </p:nvGrpSpPr>
          <p:grpSpPr>
            <a:xfrm>
              <a:off x="293573" y="2180150"/>
              <a:ext cx="3949899" cy="825877"/>
              <a:chOff x="1462524" y="3292650"/>
              <a:chExt cx="3949899" cy="825877"/>
            </a:xfrm>
          </p:grpSpPr>
          <p:sp>
            <p:nvSpPr>
              <p:cNvPr id="62" name="TextBox 83">
                <a:extLst>
                  <a:ext uri="{FF2B5EF4-FFF2-40B4-BE49-F238E27FC236}">
                    <a16:creationId xmlns:a16="http://schemas.microsoft.com/office/drawing/2014/main" id="{35334DFE-0976-F9F2-0543-389CAE628BD8}"/>
                  </a:ext>
                </a:extLst>
              </p:cNvPr>
              <p:cNvSpPr txBox="1"/>
              <p:nvPr/>
            </p:nvSpPr>
            <p:spPr>
              <a:xfrm>
                <a:off x="1771250" y="3292650"/>
                <a:ext cx="3526189" cy="338554"/>
              </a:xfrm>
              <a:prstGeom prst="rect">
                <a:avLst/>
              </a:prstGeom>
              <a:noFill/>
            </p:spPr>
            <p:txBody>
              <a:bodyPr wrap="square" lIns="0" rIns="0" rtlCol="0">
                <a:spAutoFit/>
              </a:bodyPr>
              <a:lstStyle/>
              <a:p>
                <a:r>
                  <a:rPr lang="fr-FR" sz="1600" b="1" dirty="0">
                    <a:solidFill>
                      <a:srgbClr val="284181"/>
                    </a:solidFill>
                    <a:ea typeface="Open Sans" panose="020B0606030504020204" pitchFamily="34" charset="0"/>
                    <a:cs typeface="Open Sans" panose="020B0606030504020204" pitchFamily="34" charset="0"/>
                  </a:rPr>
                  <a:t>Analyser les besoins de l'application</a:t>
                </a:r>
                <a:endParaRPr lang="en-IN" sz="1600" b="1" dirty="0">
                  <a:solidFill>
                    <a:srgbClr val="284181"/>
                  </a:solidFill>
                  <a:ea typeface="Open Sans" panose="020B0606030504020204" pitchFamily="34" charset="0"/>
                  <a:cs typeface="Open Sans" panose="020B0606030504020204" pitchFamily="34" charset="0"/>
                </a:endParaRPr>
              </a:p>
            </p:txBody>
          </p:sp>
          <p:sp>
            <p:nvSpPr>
              <p:cNvPr id="63" name="Rectangle 62">
                <a:extLst>
                  <a:ext uri="{FF2B5EF4-FFF2-40B4-BE49-F238E27FC236}">
                    <a16:creationId xmlns:a16="http://schemas.microsoft.com/office/drawing/2014/main" id="{57DF6095-9099-0A46-9642-6B7AD9174B6D}"/>
                  </a:ext>
                </a:extLst>
              </p:cNvPr>
              <p:cNvSpPr/>
              <p:nvPr/>
            </p:nvSpPr>
            <p:spPr>
              <a:xfrm>
                <a:off x="1462524" y="3656862"/>
                <a:ext cx="3949899" cy="461665"/>
              </a:xfrm>
              <a:prstGeom prst="rect">
                <a:avLst/>
              </a:prstGeom>
            </p:spPr>
            <p:txBody>
              <a:bodyPr wrap="square" lIns="0" rIns="0" anchor="t">
                <a:spAutoFit/>
              </a:bodyPr>
              <a:lstStyle/>
              <a:p>
                <a:pPr algn="ctr"/>
                <a:r>
                  <a:rPr lang="fr-FR" sz="1200" dirty="0">
                    <a:solidFill>
                      <a:schemeClr val="tx1">
                        <a:lumMod val="75000"/>
                      </a:schemeClr>
                    </a:solidFill>
                    <a:ea typeface="Open Sans" panose="020B0606030504020204" pitchFamily="34" charset="0"/>
                    <a:cs typeface="Open Sans" panose="020B0606030504020204" pitchFamily="34" charset="0"/>
                  </a:rPr>
                  <a:t>Déterminer les types de données que vous allez gérer et comment elles seront utilisées.</a:t>
                </a:r>
                <a:endParaRPr lang="en-IN" sz="1200" dirty="0">
                  <a:solidFill>
                    <a:schemeClr val="tx1">
                      <a:lumMod val="75000"/>
                    </a:schemeClr>
                  </a:solidFill>
                  <a:ea typeface="Open Sans" panose="020B0606030504020204" pitchFamily="34" charset="0"/>
                  <a:cs typeface="Open Sans" panose="020B0606030504020204" pitchFamily="34" charset="0"/>
                </a:endParaRPr>
              </a:p>
            </p:txBody>
          </p:sp>
        </p:grpSp>
        <p:grpSp>
          <p:nvGrpSpPr>
            <p:cNvPr id="64" name="Group 85">
              <a:extLst>
                <a:ext uri="{FF2B5EF4-FFF2-40B4-BE49-F238E27FC236}">
                  <a16:creationId xmlns:a16="http://schemas.microsoft.com/office/drawing/2014/main" id="{1753E1E1-4C14-3921-FDC0-954EAD152952}"/>
                </a:ext>
              </a:extLst>
            </p:cNvPr>
            <p:cNvGrpSpPr/>
            <p:nvPr/>
          </p:nvGrpSpPr>
          <p:grpSpPr>
            <a:xfrm>
              <a:off x="6048398" y="5420251"/>
              <a:ext cx="3707396" cy="1134358"/>
              <a:chOff x="2575027" y="3153261"/>
              <a:chExt cx="1983401" cy="826194"/>
            </a:xfrm>
          </p:grpSpPr>
          <p:sp>
            <p:nvSpPr>
              <p:cNvPr id="65" name="TextBox 86">
                <a:extLst>
                  <a:ext uri="{FF2B5EF4-FFF2-40B4-BE49-F238E27FC236}">
                    <a16:creationId xmlns:a16="http://schemas.microsoft.com/office/drawing/2014/main" id="{D37E098A-4F3D-36B1-BECE-2BCC565C38EE}"/>
                  </a:ext>
                </a:extLst>
              </p:cNvPr>
              <p:cNvSpPr txBox="1"/>
              <p:nvPr/>
            </p:nvSpPr>
            <p:spPr>
              <a:xfrm>
                <a:off x="2575027" y="3153261"/>
                <a:ext cx="1911477" cy="403496"/>
              </a:xfrm>
              <a:prstGeom prst="rect">
                <a:avLst/>
              </a:prstGeom>
              <a:noFill/>
            </p:spPr>
            <p:txBody>
              <a:bodyPr wrap="square" lIns="0" rIns="0" rtlCol="0">
                <a:spAutoFit/>
              </a:bodyPr>
              <a:lstStyle/>
              <a:p>
                <a:pPr algn="ctr"/>
                <a:r>
                  <a:rPr lang="fr-FR" sz="1500" b="1" dirty="0">
                    <a:solidFill>
                      <a:srgbClr val="00BFDF"/>
                    </a:solidFill>
                    <a:ea typeface="Open Sans" panose="020B0606030504020204" pitchFamily="34" charset="0"/>
                    <a:cs typeface="Open Sans" panose="020B0606030504020204" pitchFamily="34" charset="0"/>
                  </a:rPr>
                  <a:t>Évaluer le volume et la nature des données</a:t>
                </a:r>
                <a:endParaRPr lang="en-IN" sz="1500" b="1" dirty="0">
                  <a:solidFill>
                    <a:srgbClr val="00BFDF"/>
                  </a:solidFill>
                  <a:ea typeface="Open Sans" panose="020B0606030504020204" pitchFamily="34" charset="0"/>
                  <a:cs typeface="Open Sans" panose="020B0606030504020204" pitchFamily="34" charset="0"/>
                </a:endParaRPr>
              </a:p>
            </p:txBody>
          </p:sp>
          <p:sp>
            <p:nvSpPr>
              <p:cNvPr id="66" name="Rectangle 65">
                <a:extLst>
                  <a:ext uri="{FF2B5EF4-FFF2-40B4-BE49-F238E27FC236}">
                    <a16:creationId xmlns:a16="http://schemas.microsoft.com/office/drawing/2014/main" id="{F6177079-D8B7-1C28-F861-73A120617598}"/>
                  </a:ext>
                </a:extLst>
              </p:cNvPr>
              <p:cNvSpPr/>
              <p:nvPr/>
            </p:nvSpPr>
            <p:spPr>
              <a:xfrm>
                <a:off x="2673857" y="3508709"/>
                <a:ext cx="1884571" cy="470746"/>
              </a:xfrm>
              <a:prstGeom prst="rect">
                <a:avLst/>
              </a:prstGeom>
            </p:spPr>
            <p:txBody>
              <a:bodyPr wrap="square" lIns="0" rIns="0" anchor="t">
                <a:spAutoFit/>
              </a:bodyPr>
              <a:lstStyle/>
              <a:p>
                <a:pPr algn="ctr"/>
                <a:r>
                  <a:rPr lang="fr-FR" sz="1200" dirty="0">
                    <a:solidFill>
                      <a:schemeClr val="tx1">
                        <a:lumMod val="75000"/>
                      </a:schemeClr>
                    </a:solidFill>
                    <a:ea typeface="Open Sans" panose="020B0606030504020204" pitchFamily="34" charset="0"/>
                    <a:cs typeface="Open Sans" panose="020B0606030504020204" pitchFamily="34" charset="0"/>
                  </a:rPr>
                  <a:t>Considérer si vous avez des données structurées, semi-structurées ou non structurées et le volume attendu.</a:t>
                </a:r>
                <a:endParaRPr lang="en-IN" sz="1200" dirty="0">
                  <a:solidFill>
                    <a:schemeClr val="tx1">
                      <a:lumMod val="75000"/>
                    </a:schemeClr>
                  </a:solidFill>
                  <a:ea typeface="Open Sans" panose="020B0606030504020204" pitchFamily="34" charset="0"/>
                  <a:cs typeface="Open Sans" panose="020B0606030504020204" pitchFamily="34" charset="0"/>
                </a:endParaRPr>
              </a:p>
            </p:txBody>
          </p:sp>
        </p:grpSp>
        <p:grpSp>
          <p:nvGrpSpPr>
            <p:cNvPr id="67" name="Group 88">
              <a:extLst>
                <a:ext uri="{FF2B5EF4-FFF2-40B4-BE49-F238E27FC236}">
                  <a16:creationId xmlns:a16="http://schemas.microsoft.com/office/drawing/2014/main" id="{50DDCA24-C3CF-9AE4-D5BE-FC1997A17BC6}"/>
                </a:ext>
              </a:extLst>
            </p:cNvPr>
            <p:cNvGrpSpPr/>
            <p:nvPr/>
          </p:nvGrpSpPr>
          <p:grpSpPr>
            <a:xfrm>
              <a:off x="5831454" y="2187743"/>
              <a:ext cx="4807344" cy="818284"/>
              <a:chOff x="2733208" y="3300243"/>
              <a:chExt cx="4807344" cy="818284"/>
            </a:xfrm>
          </p:grpSpPr>
          <p:sp>
            <p:nvSpPr>
              <p:cNvPr id="68" name="TextBox 89">
                <a:extLst>
                  <a:ext uri="{FF2B5EF4-FFF2-40B4-BE49-F238E27FC236}">
                    <a16:creationId xmlns:a16="http://schemas.microsoft.com/office/drawing/2014/main" id="{8329FA49-CC82-DC18-8DBD-E5F0FA694D6D}"/>
                  </a:ext>
                </a:extLst>
              </p:cNvPr>
              <p:cNvSpPr txBox="1"/>
              <p:nvPr/>
            </p:nvSpPr>
            <p:spPr>
              <a:xfrm>
                <a:off x="2733209" y="3300243"/>
                <a:ext cx="4807343" cy="323165"/>
              </a:xfrm>
              <a:prstGeom prst="rect">
                <a:avLst/>
              </a:prstGeom>
              <a:noFill/>
            </p:spPr>
            <p:txBody>
              <a:bodyPr wrap="square" lIns="0" rIns="0" rtlCol="0">
                <a:spAutoFit/>
              </a:bodyPr>
              <a:lstStyle/>
              <a:p>
                <a:r>
                  <a:rPr lang="fr-FR" sz="1500" b="1" dirty="0">
                    <a:solidFill>
                      <a:srgbClr val="5A5A5A"/>
                    </a:solidFill>
                    <a:ea typeface="Open Sans" panose="020B0606030504020204" pitchFamily="34" charset="0"/>
                    <a:cs typeface="Open Sans" panose="020B0606030504020204" pitchFamily="34" charset="0"/>
                  </a:rPr>
                  <a:t>Considérer les contraintes de performance et de coût </a:t>
                </a:r>
                <a:endParaRPr lang="en-IN" sz="1500" b="1" dirty="0">
                  <a:solidFill>
                    <a:srgbClr val="5A5A5A"/>
                  </a:solidFill>
                  <a:ea typeface="Open Sans" panose="020B0606030504020204" pitchFamily="34" charset="0"/>
                  <a:cs typeface="Open Sans" panose="020B0606030504020204" pitchFamily="34" charset="0"/>
                </a:endParaRPr>
              </a:p>
            </p:txBody>
          </p:sp>
          <p:sp>
            <p:nvSpPr>
              <p:cNvPr id="69" name="Rectangle 68">
                <a:extLst>
                  <a:ext uri="{FF2B5EF4-FFF2-40B4-BE49-F238E27FC236}">
                    <a16:creationId xmlns:a16="http://schemas.microsoft.com/office/drawing/2014/main" id="{6B549679-C47C-6A05-541B-B9CBA5739B9F}"/>
                  </a:ext>
                </a:extLst>
              </p:cNvPr>
              <p:cNvSpPr/>
              <p:nvPr/>
            </p:nvSpPr>
            <p:spPr>
              <a:xfrm>
                <a:off x="2733208" y="3656862"/>
                <a:ext cx="4807343" cy="461665"/>
              </a:xfrm>
              <a:prstGeom prst="rect">
                <a:avLst/>
              </a:prstGeom>
            </p:spPr>
            <p:txBody>
              <a:bodyPr wrap="square" lIns="0" rIns="0" anchor="t">
                <a:spAutoFit/>
              </a:bodyPr>
              <a:lstStyle/>
              <a:p>
                <a:pPr algn="ctr"/>
                <a:r>
                  <a:rPr lang="fr-FR" sz="1200" dirty="0">
                    <a:solidFill>
                      <a:schemeClr val="tx1">
                        <a:lumMod val="75000"/>
                      </a:schemeClr>
                    </a:solidFill>
                    <a:ea typeface="Open Sans" panose="020B0606030504020204" pitchFamily="34" charset="0"/>
                    <a:cs typeface="Open Sans" panose="020B0606030504020204" pitchFamily="34" charset="0"/>
                  </a:rPr>
                  <a:t>Évaluer vos exigences en matière de performance, de scalabilité, et le budget disponible pour le stockage et l'exploitation des données.</a:t>
                </a:r>
                <a:endParaRPr lang="en-IN" sz="1200" dirty="0">
                  <a:solidFill>
                    <a:schemeClr val="tx1">
                      <a:lumMod val="75000"/>
                    </a:schemeClr>
                  </a:solidFill>
                  <a:ea typeface="Open Sans" panose="020B0606030504020204" pitchFamily="34" charset="0"/>
                  <a:cs typeface="Open Sans" panose="020B0606030504020204" pitchFamily="34" charset="0"/>
                </a:endParaRPr>
              </a:p>
            </p:txBody>
          </p:sp>
        </p:grpSp>
        <p:grpSp>
          <p:nvGrpSpPr>
            <p:cNvPr id="70" name="Group 91">
              <a:extLst>
                <a:ext uri="{FF2B5EF4-FFF2-40B4-BE49-F238E27FC236}">
                  <a16:creationId xmlns:a16="http://schemas.microsoft.com/office/drawing/2014/main" id="{CFD2AEB2-CAC0-1B30-5156-2A7C65BAD5D8}"/>
                </a:ext>
              </a:extLst>
            </p:cNvPr>
            <p:cNvGrpSpPr/>
            <p:nvPr/>
          </p:nvGrpSpPr>
          <p:grpSpPr>
            <a:xfrm>
              <a:off x="10334179" y="5585113"/>
              <a:ext cx="4203138" cy="1026706"/>
              <a:chOff x="2733209" y="3276487"/>
              <a:chExt cx="4203138" cy="1026706"/>
            </a:xfrm>
          </p:grpSpPr>
          <p:sp>
            <p:nvSpPr>
              <p:cNvPr id="71" name="TextBox 92">
                <a:extLst>
                  <a:ext uri="{FF2B5EF4-FFF2-40B4-BE49-F238E27FC236}">
                    <a16:creationId xmlns:a16="http://schemas.microsoft.com/office/drawing/2014/main" id="{B5D1EA6B-A890-FD6E-A9AA-311D9930F9FA}"/>
                  </a:ext>
                </a:extLst>
              </p:cNvPr>
              <p:cNvSpPr txBox="1"/>
              <p:nvPr/>
            </p:nvSpPr>
            <p:spPr>
              <a:xfrm>
                <a:off x="3087958" y="3276487"/>
                <a:ext cx="3754152" cy="323165"/>
              </a:xfrm>
              <a:prstGeom prst="rect">
                <a:avLst/>
              </a:prstGeom>
              <a:noFill/>
            </p:spPr>
            <p:txBody>
              <a:bodyPr wrap="square" lIns="0" rIns="0" rtlCol="0">
                <a:spAutoFit/>
              </a:bodyPr>
              <a:lstStyle/>
              <a:p>
                <a:r>
                  <a:rPr lang="fr-FR" sz="1500" b="1" dirty="0">
                    <a:solidFill>
                      <a:srgbClr val="F79433"/>
                    </a:solidFill>
                    <a:ea typeface="Open Sans" panose="020B0606030504020204" pitchFamily="34" charset="0"/>
                    <a:cs typeface="Open Sans" panose="020B0606030504020204" pitchFamily="34" charset="0"/>
                  </a:rPr>
                  <a:t>Anticiper l'évolution future des besoins</a:t>
                </a:r>
                <a:endParaRPr lang="en-IN" sz="1500" b="1" dirty="0">
                  <a:solidFill>
                    <a:srgbClr val="F79433"/>
                  </a:solidFill>
                  <a:ea typeface="Open Sans" panose="020B0606030504020204" pitchFamily="34" charset="0"/>
                  <a:cs typeface="Open Sans" panose="020B0606030504020204" pitchFamily="34" charset="0"/>
                </a:endParaRPr>
              </a:p>
            </p:txBody>
          </p:sp>
          <p:sp>
            <p:nvSpPr>
              <p:cNvPr id="72" name="Rectangle 71">
                <a:extLst>
                  <a:ext uri="{FF2B5EF4-FFF2-40B4-BE49-F238E27FC236}">
                    <a16:creationId xmlns:a16="http://schemas.microsoft.com/office/drawing/2014/main" id="{7A344E92-B195-A8C0-BA22-68862940BBF6}"/>
                  </a:ext>
                </a:extLst>
              </p:cNvPr>
              <p:cNvSpPr/>
              <p:nvPr/>
            </p:nvSpPr>
            <p:spPr>
              <a:xfrm>
                <a:off x="2733209" y="3656862"/>
                <a:ext cx="4203138" cy="646331"/>
              </a:xfrm>
              <a:prstGeom prst="rect">
                <a:avLst/>
              </a:prstGeom>
            </p:spPr>
            <p:txBody>
              <a:bodyPr wrap="square" lIns="0" rIns="0" anchor="t">
                <a:spAutoFit/>
              </a:bodyPr>
              <a:lstStyle/>
              <a:p>
                <a:pPr algn="ctr"/>
                <a:r>
                  <a:rPr lang="fr-FR" sz="1200" dirty="0">
                    <a:solidFill>
                      <a:schemeClr val="tx1">
                        <a:lumMod val="75000"/>
                      </a:schemeClr>
                    </a:solidFill>
                    <a:ea typeface="Open Sans" panose="020B0606030504020204" pitchFamily="34" charset="0"/>
                    <a:cs typeface="Open Sans" panose="020B0606030504020204" pitchFamily="34" charset="0"/>
                  </a:rPr>
                  <a:t>Prévoir la croissance potentielle de vos données et la possibilité d'évoluer vers de nouvelles fonctionnalités ou technologies.</a:t>
                </a:r>
                <a:endParaRPr lang="en-IN" sz="1200" dirty="0">
                  <a:solidFill>
                    <a:schemeClr val="tx1">
                      <a:lumMod val="75000"/>
                    </a:schemeClr>
                  </a:solidFill>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15318587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eme4">
  <a:themeElements>
    <a:clrScheme name="Custom 14">
      <a:dk1>
        <a:srgbClr val="333333"/>
      </a:dk1>
      <a:lt1>
        <a:srgbClr val="FFFFFF"/>
      </a:lt1>
      <a:dk2>
        <a:srgbClr val="003E78"/>
      </a:dk2>
      <a:lt2>
        <a:srgbClr val="D5E7EF"/>
      </a:lt2>
      <a:accent1>
        <a:srgbClr val="1282A2"/>
      </a:accent1>
      <a:accent2>
        <a:srgbClr val="7ABACC"/>
      </a:accent2>
      <a:accent3>
        <a:srgbClr val="7ACCA7"/>
      </a:accent3>
      <a:accent4>
        <a:srgbClr val="83CC7A"/>
      </a:accent4>
      <a:accent5>
        <a:srgbClr val="E2A918"/>
      </a:accent5>
      <a:accent6>
        <a:srgbClr val="A05059"/>
      </a:accent6>
      <a:hlink>
        <a:srgbClr val="1282A2"/>
      </a:hlink>
      <a:folHlink>
        <a:srgbClr val="0C5A70"/>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4" id="{B57AAF42-E152-49F9-B08D-1FF5CD63982D}" vid="{0E2B1D4D-C56D-474A-A5C5-B2F6E4EE86E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1190</Words>
  <Application>Microsoft Office PowerPoint</Application>
  <PresentationFormat>Personnalisé</PresentationFormat>
  <Paragraphs>126</Paragraphs>
  <Slides>11</Slides>
  <Notes>10</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2</vt:i4>
      </vt:variant>
      <vt:variant>
        <vt:lpstr>Titres des diapositives</vt:lpstr>
      </vt:variant>
      <vt:variant>
        <vt:i4>11</vt:i4>
      </vt:variant>
    </vt:vector>
  </HeadingPairs>
  <TitlesOfParts>
    <vt:vector size="20" baseType="lpstr">
      <vt:lpstr>Arial</vt:lpstr>
      <vt:lpstr>Fira Sans</vt:lpstr>
      <vt:lpstr>Trebuchet MS</vt:lpstr>
      <vt:lpstr>Calibri</vt:lpstr>
      <vt:lpstr>Open Sans</vt:lpstr>
      <vt:lpstr>Wingdings</vt:lpstr>
      <vt:lpstr>Theme4</vt:lpstr>
      <vt:lpstr>think-cell Slide</vt:lpstr>
      <vt:lpstr>Feuille de calcul Microsoft Excel</vt:lpstr>
      <vt:lpstr>Bocar ANNE Octobre, 2024</vt:lpstr>
      <vt:lpstr>Plan</vt:lpstr>
      <vt:lpstr>Qu'est-ce qu'une base de données ?</vt:lpstr>
      <vt:lpstr>Bases de données relationnelles</vt:lpstr>
      <vt:lpstr> Les Bases de Données Non Relationnelles (NoSQL)</vt:lpstr>
      <vt:lpstr> Les Bases de Données en mémoire ou in-memory databases</vt:lpstr>
      <vt:lpstr>Comparaison : Tableau récapitulatif</vt:lpstr>
      <vt:lpstr>Quand utiliser quelle base de données et comment faire le choix ?</vt:lpstr>
      <vt:lpstr>Conclusion</vt:lpstr>
      <vt:lpstr>Références</vt:lpstr>
      <vt:lpstr>  </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Épidémies et Pandémies : Anticipation grâce à l'Intelligence Artificielle</dc:title>
  <dc:subject>PptxGenJS Presentation</dc:subject>
  <dc:creator>banne@clintonhealthaccess.org</dc:creator>
  <cp:lastModifiedBy>BOCAR</cp:lastModifiedBy>
  <cp:revision>5</cp:revision>
  <dcterms:created xsi:type="dcterms:W3CDTF">2024-10-10T16:10:41Z</dcterms:created>
  <dcterms:modified xsi:type="dcterms:W3CDTF">2024-10-21T16:48:04Z</dcterms:modified>
</cp:coreProperties>
</file>