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806" r:id="rId2"/>
    <p:sldId id="3812" r:id="rId3"/>
    <p:sldId id="3809" r:id="rId4"/>
    <p:sldId id="3811" r:id="rId5"/>
    <p:sldId id="3859" r:id="rId6"/>
    <p:sldId id="3937" r:id="rId7"/>
    <p:sldId id="3949" r:id="rId8"/>
    <p:sldId id="3950" r:id="rId9"/>
    <p:sldId id="3951" r:id="rId10"/>
    <p:sldId id="3940" r:id="rId11"/>
    <p:sldId id="3939" r:id="rId12"/>
    <p:sldId id="3941" r:id="rId13"/>
    <p:sldId id="3942" r:id="rId14"/>
    <p:sldId id="3944" r:id="rId15"/>
    <p:sldId id="3945" r:id="rId16"/>
    <p:sldId id="3946" r:id="rId17"/>
    <p:sldId id="3947" r:id="rId18"/>
    <p:sldId id="3948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DB4B03D1-8BB8-426F-B906-DFE052D776FD}">
          <p14:sldIdLst>
            <p14:sldId id="3806"/>
            <p14:sldId id="3812"/>
            <p14:sldId id="3809"/>
            <p14:sldId id="3811"/>
            <p14:sldId id="3859"/>
            <p14:sldId id="3937"/>
            <p14:sldId id="3949"/>
            <p14:sldId id="3950"/>
            <p14:sldId id="3951"/>
            <p14:sldId id="3940"/>
          </p14:sldIdLst>
        </p14:section>
        <p14:section name="Раздел без заголовка" id="{0A1DE4FA-0496-42A8-B13C-E10830D24CA3}">
          <p14:sldIdLst>
            <p14:sldId id="3939"/>
            <p14:sldId id="3941"/>
            <p14:sldId id="3942"/>
            <p14:sldId id="3944"/>
            <p14:sldId id="3945"/>
            <p14:sldId id="3946"/>
            <p14:sldId id="3947"/>
            <p14:sldId id="39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irwave 😎" initials="N" lastIdx="1" clrIdx="0">
    <p:extLst>
      <p:ext uri="{19B8F6BF-5375-455C-9EA6-DF929625EA0E}">
        <p15:presenceInfo xmlns:p15="http://schemas.microsoft.com/office/powerpoint/2012/main" userId="55c4efd162ea96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C2311-90AB-43BD-89A9-290748A9A44B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71C81-EEB9-4E02-9B7B-E48BBA7F83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526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A8A5B-9BD1-4419-B5B0-7D99B5F48B0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822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A8A5B-9BD1-4419-B5B0-7D99B5F48B0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5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B4716-7C27-48C3-BDAE-43E840B07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A92647-3FB3-4CB3-BA4A-CC5CE7FC2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C68DB1-F0F5-4746-9E11-E6AC3C52F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CB83-CA8B-462A-BC95-0C2419A8C1F6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239920-CBC8-467F-B141-3D01977C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C2496D-37A1-465D-8A4F-D98BAB80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9E3E-77A2-4B11-BD4B-893A7D13CC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29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FC757-6034-4A12-9BB5-D85802930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D6123F-4406-4888-A5EF-43696BDF8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73FD57-98EE-4244-852C-E132794D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CB83-CA8B-462A-BC95-0C2419A8C1F6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60F12C-42D0-4411-8438-66ABB3F1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614761-EEA9-4354-AD2B-9E154A8C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9E3E-77A2-4B11-BD4B-893A7D13CC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27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E6C985-594A-46E1-9463-6E09BE90F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A4AA31-4ED0-4E0D-AB31-C64912076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EBFDFD-F3FD-4FFD-A515-9A55DF3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CB83-CA8B-462A-BC95-0C2419A8C1F6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A95FCC-8DB0-4764-9A1A-4D28A939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C09E43-7CCE-42B8-BD6A-6790EC2E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9E3E-77A2-4B11-BD4B-893A7D13CC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541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DE2D3D-EAF3-1A49-00D5-8177CFF007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4" y="441325"/>
            <a:ext cx="6516686" cy="5327650"/>
          </a:xfrm>
        </p:spPr>
        <p:txBody>
          <a:bodyPr>
            <a:normAutofit/>
          </a:bodyPr>
          <a:lstStyle>
            <a:lvl1pPr>
              <a:defRPr sz="7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Титульный слайд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6A629B-ED5E-4ABC-9F02-76D8E2AEEC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75D6AF-73E2-0ADA-E386-14C68C0930F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4339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_acc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id="{AA94ECFD-99B4-3BA7-F527-08CBB36111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11302400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5000" b="0" i="0">
                <a:latin typeface="CoFo Sans Medium" panose="020B0503030202060203" pitchFamily="34" charset="0"/>
                <a:ea typeface="CoFo Sans Medium" panose="020B0503030202060203" pitchFamily="34" charset="0"/>
              </a:defRPr>
            </a:lvl1pPr>
            <a:lvl2pPr marL="317516" indent="0">
              <a:buNone/>
              <a:defRPr sz="2000"/>
            </a:lvl2pPr>
            <a:lvl3pPr marL="635032" indent="0">
              <a:buNone/>
              <a:defRPr sz="2000"/>
            </a:lvl3pPr>
            <a:lvl4pPr marL="952548" indent="0">
              <a:buNone/>
              <a:defRPr sz="2000"/>
            </a:lvl4pPr>
            <a:lvl5pPr marL="1270063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9259383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title">
    <p:bg>
      <p:bgPr>
        <a:solidFill>
          <a:srgbClr val="007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6A629B-ED5E-4ABC-9F02-76D8E2AEEC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75D6AF-73E2-0ADA-E386-14C68C0930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7B7F7B2-7AFA-D467-F27A-A179684F04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4" y="441325"/>
            <a:ext cx="11307120" cy="5327650"/>
          </a:xfrm>
        </p:spPr>
        <p:txBody>
          <a:bodyPr>
            <a:normAutofit/>
          </a:bodyPr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 dirty="0" err="1"/>
              <a:t>Отбивочный</a:t>
            </a:r>
            <a:r>
              <a:rPr lang="ru-RU" dirty="0"/>
              <a:t> слайд</a:t>
            </a:r>
          </a:p>
        </p:txBody>
      </p:sp>
    </p:spTree>
    <p:extLst>
      <p:ext uri="{BB962C8B-B14F-4D97-AF65-F5344CB8AC3E}">
        <p14:creationId xmlns:p14="http://schemas.microsoft.com/office/powerpoint/2010/main" val="415133845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_two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id="{AA94ECFD-99B4-3BA7-F527-08CBB36111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5545137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/>
            </a:lvl1pPr>
            <a:lvl2pPr marL="317516" indent="0">
              <a:buNone/>
              <a:defRPr sz="2000"/>
            </a:lvl2pPr>
            <a:lvl3pPr marL="635032" indent="0">
              <a:buNone/>
              <a:defRPr sz="2000"/>
            </a:lvl3pPr>
            <a:lvl4pPr marL="952548" indent="0">
              <a:buNone/>
              <a:defRPr sz="2000"/>
            </a:lvl4pPr>
            <a:lvl5pPr marL="1270063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  <p:sp>
        <p:nvSpPr>
          <p:cNvPr id="20" name="Текст 3">
            <a:extLst>
              <a:ext uri="{FF2B5EF4-FFF2-40B4-BE49-F238E27FC236}">
                <a16:creationId xmlns:a16="http://schemas.microsoft.com/office/drawing/2014/main" id="{401402E6-13F1-A2E9-CF0A-19B7F11FF3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3952" y="1089025"/>
            <a:ext cx="5545137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/>
            </a:lvl1pPr>
            <a:lvl2pPr marL="317516" indent="0">
              <a:buNone/>
              <a:defRPr sz="2000"/>
            </a:lvl2pPr>
            <a:lvl3pPr marL="635032" indent="0">
              <a:buNone/>
              <a:defRPr sz="2000"/>
            </a:lvl3pPr>
            <a:lvl4pPr marL="952548" indent="0">
              <a:buNone/>
              <a:defRPr sz="2000"/>
            </a:lvl4pPr>
            <a:lvl5pPr marL="1270063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407554779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209206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6467F-75D9-4194-A1E6-63868DA6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0F70CF-D447-41C9-A032-4F89948CD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4C8D89-1F42-4156-9F60-B5B8DB0C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CB83-CA8B-462A-BC95-0C2419A8C1F6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92D37D-4CEA-4F9A-86AA-9093950B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36C8D0-4B9C-48A7-9EB0-384BD87B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9E3E-77A2-4B11-BD4B-893A7D13CC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24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B8EF5-9881-4689-8AAE-CE5567BD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9403C0-705B-456A-A2EE-C23B7C430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930C56-320F-4E83-BBCA-E260AD60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CB83-CA8B-462A-BC95-0C2419A8C1F6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6B63C0-1699-44E6-819F-C7D5AD5B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79A299-9849-4152-A2FC-545FEFD6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9E3E-77A2-4B11-BD4B-893A7D13CC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15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A22D2-794F-461E-9B1F-56A5BFE7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1F06CE-8348-4051-A0BC-BCBDCF16B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801FC5-FBF4-427E-8385-C1467D549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13F66-8D44-4BD7-B62A-BBDFBBE4A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CB83-CA8B-462A-BC95-0C2419A8C1F6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E94B1B-5E82-450E-A754-B6593896B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A1D9B4-62D9-4253-A735-254F46AB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9E3E-77A2-4B11-BD4B-893A7D13CC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181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B1895-6CC7-4F72-89EC-27D13109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F6407B-5C92-4E65-BA1B-E41441BEE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E2E480-8B78-4598-8598-B90DFE28E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C8179D-3DF4-45F3-8160-200E8D54D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72F6E17-1584-4716-B25C-0F9FD6AA9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587883B-F90F-4CD2-8666-A6330E5B4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CB83-CA8B-462A-BC95-0C2419A8C1F6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9136E26-6C51-46B1-8C7C-FF3BC29C5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305CD8F-F868-4220-8F69-5F57A892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9E3E-77A2-4B11-BD4B-893A7D13CC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48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C0045-091F-4407-8764-41753BAF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0858D58-14EA-43F7-9FEE-4CE52A8F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CB83-CA8B-462A-BC95-0C2419A8C1F6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D1E9BA-9DB3-4D77-B8EE-00D2EF5F8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470011-FFAE-4258-B773-B5342AA2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9E3E-77A2-4B11-BD4B-893A7D13CC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00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E504E1A-9F99-44FC-BB9A-7443EC88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CB83-CA8B-462A-BC95-0C2419A8C1F6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2175C97-8D50-42DC-B093-90478071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C8B76F-BB23-4AE3-B388-E504DC6C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9E3E-77A2-4B11-BD4B-893A7D13CC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60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BB1976-8BB0-4AD7-BBF3-43CA88CB7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FF5C6-5D2A-4E1C-9776-B643CAA5E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C4606C-2A78-4B05-98E4-D6E44DC02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405E79-8969-4F6D-BE0F-C720A473D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CB83-CA8B-462A-BC95-0C2419A8C1F6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8B62FE-2C41-4067-9A01-F2263DC1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313BED-DB8F-4BD6-9D93-F75D0F3D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9E3E-77A2-4B11-BD4B-893A7D13CC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27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AB451-E707-4DC2-BEC7-08B8EE1F0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DAD617-9A2C-43C1-82BB-A40254019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FD2679-AFD6-4C39-B662-D1D662E71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26370C-E804-471E-A7DD-C8AF9D75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CB83-CA8B-462A-BC95-0C2419A8C1F6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8B8EB5-7B71-4C28-A81C-FD9FC887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EB01C5-9B81-4D3E-B19B-7DCEB569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9E3E-77A2-4B11-BD4B-893A7D13CC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807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7C75D-4A75-4A37-A53A-9394C7E37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758D1D-7067-4344-9702-3E57DB6F8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EE1C87-D07B-40AC-8BAE-82C1C5D6B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2CB83-CA8B-462A-BC95-0C2419A8C1F6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FF4475-6D1D-4A17-B44A-2D4E01D2E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C5BA16-35CF-41D1-B9A4-5992EDFBF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59E3E-77A2-4B11-BD4B-893A7D13CC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320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745A31D-F7E0-8118-55BF-8D30B43F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81" y="2554817"/>
            <a:ext cx="6516686" cy="1748366"/>
          </a:xfrm>
        </p:spPr>
        <p:txBody>
          <a:bodyPr>
            <a:normAutofit/>
          </a:bodyPr>
          <a:lstStyle/>
          <a:p>
            <a:r>
              <a:rPr lang="ru-RU" b="1" dirty="0">
                <a:latin typeface="CoFo"/>
              </a:rPr>
              <a:t>Интенсив №4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49F00-DBF9-4B62-AD18-F9A4E45428F7}"/>
              </a:ext>
            </a:extLst>
          </p:cNvPr>
          <p:cNvSpPr txBox="1"/>
          <p:nvPr/>
        </p:nvSpPr>
        <p:spPr>
          <a:xfrm>
            <a:off x="618067" y="5826668"/>
            <a:ext cx="73321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oFo"/>
              </a:rPr>
              <a:t>ГБПОУ МО «Физтех-колледж»</a:t>
            </a:r>
            <a:br>
              <a:rPr lang="ru-RU" dirty="0">
                <a:solidFill>
                  <a:schemeClr val="bg1"/>
                </a:solidFill>
                <a:latin typeface="CoFo"/>
              </a:rPr>
            </a:br>
            <a:r>
              <a:rPr lang="ru-RU" dirty="0">
                <a:solidFill>
                  <a:schemeClr val="bg1"/>
                </a:solidFill>
                <a:latin typeface="CoFo"/>
              </a:rPr>
              <a:t>Группа: ИСП-23В</a:t>
            </a:r>
            <a:br>
              <a:rPr lang="ru-RU" dirty="0">
                <a:solidFill>
                  <a:schemeClr val="bg1"/>
                </a:solidFill>
                <a:latin typeface="CoFo"/>
              </a:rPr>
            </a:br>
            <a:r>
              <a:rPr lang="ru-RU" dirty="0">
                <a:solidFill>
                  <a:schemeClr val="bg1"/>
                </a:solidFill>
                <a:latin typeface="CoFo"/>
              </a:rPr>
              <a:t>Выполнял: Велиган Павел</a:t>
            </a:r>
            <a:br>
              <a:rPr lang="ru-RU" dirty="0">
                <a:solidFill>
                  <a:schemeClr val="bg1"/>
                </a:solidFill>
                <a:latin typeface="CoFo"/>
              </a:rPr>
            </a:b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42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449F481-4507-3DFA-0CB2-2DE58CFA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oFo Sans Medium" panose="020B0604020202020204" charset="-52"/>
                <a:ea typeface="CoFo Sans Medium" panose="020B0604020202020204" charset="-52"/>
              </a:rPr>
              <a:t>Основная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50047986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0D359-FA8B-A036-2E64-AFE64592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oFo Sans Medium" panose="020B0604020202020204" charset="-52"/>
                <a:ea typeface="CoFo Sans Medium" panose="020B0604020202020204" charset="-52"/>
              </a:rPr>
              <a:t>Основная </a:t>
            </a:r>
            <a:r>
              <a:rPr lang="ru-RU" b="1" dirty="0">
                <a:solidFill>
                  <a:srgbClr val="007DFF"/>
                </a:solidFill>
                <a:latin typeface="CoFo Sans Medium" panose="020B0604020202020204" charset="-52"/>
                <a:ea typeface="CoFo Sans Medium" panose="020B0604020202020204" charset="-52"/>
              </a:rPr>
              <a:t>модель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2132E1-9A83-4EB9-A14A-5522E6EB7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335" y="5837469"/>
            <a:ext cx="1546754" cy="65540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9F55DD-69D8-488A-A532-E4E36E6B5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74" y="5941302"/>
            <a:ext cx="352474" cy="447737"/>
          </a:xfrm>
          <a:prstGeom prst="rect">
            <a:avLst/>
          </a:prstGeom>
        </p:spPr>
      </p:pic>
      <p:sp>
        <p:nvSpPr>
          <p:cNvPr id="15" name="AutoShape 22" descr="GUI Programming with Python Tkinter | by Pramodani Jayakodi | Medium">
            <a:extLst>
              <a:ext uri="{FF2B5EF4-FFF2-40B4-BE49-F238E27FC236}">
                <a16:creationId xmlns:a16="http://schemas.microsoft.com/office/drawing/2014/main" id="{6E06D0DF-4A81-40B3-BC6A-6739063E18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6" descr="A modern, tech-inspired logo for LSTM (Long Short-Term Memory). The design should incorporate neural network elements, such as interconnected nodes and layers, symbolizing memory and learning. The color scheme should be a mix of blue and purple to represent AI and innovation. The typography should be sleek and futuristic, with the text 'LSTM' integrated smoothly into the design.">
            <a:extLst>
              <a:ext uri="{FF2B5EF4-FFF2-40B4-BE49-F238E27FC236}">
                <a16:creationId xmlns:a16="http://schemas.microsoft.com/office/drawing/2014/main" id="{1C0D9F60-618A-4976-8A55-4ED4EDF624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 descr="Logistic regression Flaticons Flat Circular icon | Freepik">
            <a:extLst>
              <a:ext uri="{FF2B5EF4-FFF2-40B4-BE49-F238E27FC236}">
                <a16:creationId xmlns:a16="http://schemas.microsoft.com/office/drawing/2014/main" id="{268C6898-2C64-4D22-A982-62C2607DC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519" y="1975140"/>
            <a:ext cx="3966162" cy="396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5275C7-0D2A-4AD0-9FFA-A851D3454E65}"/>
              </a:ext>
            </a:extLst>
          </p:cNvPr>
          <p:cNvSpPr txBox="1"/>
          <p:nvPr/>
        </p:nvSpPr>
        <p:spPr>
          <a:xfrm>
            <a:off x="4584700" y="1513475"/>
            <a:ext cx="2717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Logistic </a:t>
            </a:r>
            <a:r>
              <a:rPr lang="en-US" sz="2400" b="1" dirty="0">
                <a:solidFill>
                  <a:schemeClr val="accent1"/>
                </a:solidFill>
              </a:rPr>
              <a:t>Regression</a:t>
            </a:r>
            <a:endParaRPr lang="ru-RU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92943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449F481-4507-3DFA-0CB2-2DE58CFA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oFo Sans Medium" panose="020B0604020202020204" charset="-52"/>
                <a:ea typeface="CoFo Sans Medium" panose="020B0604020202020204" charset="-52"/>
              </a:rPr>
              <a:t>Графики</a:t>
            </a:r>
            <a:endParaRPr lang="ru-RU" b="1" dirty="0">
              <a:solidFill>
                <a:schemeClr val="bg1"/>
              </a:solidFill>
              <a:latin typeface="CoFo Sans Medium" panose="020B0604020202020204" charset="-52"/>
              <a:ea typeface="CoFo Sans Medium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6271904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0D359-FA8B-A036-2E64-AFE64592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DFF"/>
                </a:solidFill>
                <a:latin typeface="CoFo Sans Medium" panose="020B0604020202020204" charset="-52"/>
                <a:ea typeface="CoFo Sans Medium" panose="020B0604020202020204" charset="-52"/>
              </a:rPr>
              <a:t>Графики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2132E1-9A83-4EB9-A14A-5522E6EB7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335" y="5837469"/>
            <a:ext cx="1546754" cy="65540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9F55DD-69D8-488A-A532-E4E36E6B5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74" y="5941302"/>
            <a:ext cx="352474" cy="447737"/>
          </a:xfrm>
          <a:prstGeom prst="rect">
            <a:avLst/>
          </a:prstGeom>
        </p:spPr>
      </p:pic>
      <p:sp>
        <p:nvSpPr>
          <p:cNvPr id="15" name="AutoShape 22" descr="GUI Programming with Python Tkinter | by Pramodani Jayakodi | Medium">
            <a:extLst>
              <a:ext uri="{FF2B5EF4-FFF2-40B4-BE49-F238E27FC236}">
                <a16:creationId xmlns:a16="http://schemas.microsoft.com/office/drawing/2014/main" id="{6E06D0DF-4A81-40B3-BC6A-6739063E18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6" descr="A modern, tech-inspired logo for LSTM (Long Short-Term Memory). The design should incorporate neural network elements, such as interconnected nodes and layers, symbolizing memory and learning. The color scheme should be a mix of blue and purple to represent AI and innovation. The typography should be sleek and futuristic, with the text 'LSTM' integrated smoothly into the design.">
            <a:extLst>
              <a:ext uri="{FF2B5EF4-FFF2-40B4-BE49-F238E27FC236}">
                <a16:creationId xmlns:a16="http://schemas.microsoft.com/office/drawing/2014/main" id="{1C0D9F60-618A-4976-8A55-4ED4EDF624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4246BC-1897-4F27-8BA4-9BC363E5A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226987"/>
            <a:ext cx="5791200" cy="470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70174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0D359-FA8B-A036-2E64-AFE64592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DFF"/>
                </a:solidFill>
                <a:latin typeface="CoFo Sans Medium" panose="020B0604020202020204" charset="-52"/>
                <a:ea typeface="CoFo Sans Medium" panose="020B0604020202020204" charset="-52"/>
              </a:rPr>
              <a:t>Графики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2132E1-9A83-4EB9-A14A-5522E6EB7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335" y="5837469"/>
            <a:ext cx="1546754" cy="65540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9F55DD-69D8-488A-A532-E4E36E6B5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74" y="5941302"/>
            <a:ext cx="352474" cy="447737"/>
          </a:xfrm>
          <a:prstGeom prst="rect">
            <a:avLst/>
          </a:prstGeom>
        </p:spPr>
      </p:pic>
      <p:sp>
        <p:nvSpPr>
          <p:cNvPr id="15" name="AutoShape 22" descr="GUI Programming with Python Tkinter | by Pramodani Jayakodi | Medium">
            <a:extLst>
              <a:ext uri="{FF2B5EF4-FFF2-40B4-BE49-F238E27FC236}">
                <a16:creationId xmlns:a16="http://schemas.microsoft.com/office/drawing/2014/main" id="{6E06D0DF-4A81-40B3-BC6A-6739063E18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6" descr="A modern, tech-inspired logo for LSTM (Long Short-Term Memory). The design should incorporate neural network elements, such as interconnected nodes and layers, symbolizing memory and learning. The color scheme should be a mix of blue and purple to represent AI and innovation. The typography should be sleek and futuristic, with the text 'LSTM' integrated smoothly into the design.">
            <a:extLst>
              <a:ext uri="{FF2B5EF4-FFF2-40B4-BE49-F238E27FC236}">
                <a16:creationId xmlns:a16="http://schemas.microsoft.com/office/drawing/2014/main" id="{1C0D9F60-618A-4976-8A55-4ED4EDF624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C7AC61E-6BD5-4D4C-A480-AE8A2E00A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49" y="1381808"/>
            <a:ext cx="9368102" cy="470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4506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0D359-FA8B-A036-2E64-AFE64592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DFF"/>
                </a:solidFill>
                <a:latin typeface="CoFo Sans Medium" panose="020B0604020202020204" charset="-52"/>
                <a:ea typeface="CoFo Sans Medium" panose="020B0604020202020204" charset="-52"/>
              </a:rPr>
              <a:t>Графики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2132E1-9A83-4EB9-A14A-5522E6EB7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335" y="5837469"/>
            <a:ext cx="1546754" cy="65540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9F55DD-69D8-488A-A532-E4E36E6B5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74" y="5941302"/>
            <a:ext cx="352474" cy="447737"/>
          </a:xfrm>
          <a:prstGeom prst="rect">
            <a:avLst/>
          </a:prstGeom>
        </p:spPr>
      </p:pic>
      <p:sp>
        <p:nvSpPr>
          <p:cNvPr id="15" name="AutoShape 22" descr="GUI Programming with Python Tkinter | by Pramodani Jayakodi | Medium">
            <a:extLst>
              <a:ext uri="{FF2B5EF4-FFF2-40B4-BE49-F238E27FC236}">
                <a16:creationId xmlns:a16="http://schemas.microsoft.com/office/drawing/2014/main" id="{6E06D0DF-4A81-40B3-BC6A-6739063E18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6" descr="A modern, tech-inspired logo for LSTM (Long Short-Term Memory). The design should incorporate neural network elements, such as interconnected nodes and layers, symbolizing memory and learning. The color scheme should be a mix of blue and purple to represent AI and innovation. The typography should be sleek and futuristic, with the text 'LSTM' integrated smoothly into the design.">
            <a:extLst>
              <a:ext uri="{FF2B5EF4-FFF2-40B4-BE49-F238E27FC236}">
                <a16:creationId xmlns:a16="http://schemas.microsoft.com/office/drawing/2014/main" id="{1C0D9F60-618A-4976-8A55-4ED4EDF624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70575B6-F61E-4500-AC1C-B5B910922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126" y="1506417"/>
            <a:ext cx="8314947" cy="465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68257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449F481-4507-3DFA-0CB2-2DE58CFA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oFo Sans Medium" panose="020B0604020202020204" charset="-52"/>
                <a:ea typeface="CoFo Sans Medium" panose="020B0604020202020204" charset="-52"/>
              </a:rPr>
              <a:t>Приложение анализа комментариев</a:t>
            </a:r>
            <a:endParaRPr lang="ru-RU" b="1" dirty="0">
              <a:solidFill>
                <a:schemeClr val="bg1"/>
              </a:solidFill>
              <a:latin typeface="CoFo Sans Medium" panose="020B0604020202020204" charset="-52"/>
              <a:ea typeface="CoFo Sans Medium" panose="020B060402020202020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73109870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0D359-FA8B-A036-2E64-AFE64592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DFF"/>
                </a:solidFill>
                <a:latin typeface="CoFo Sans Medium" panose="020B0604020202020204" charset="-52"/>
                <a:ea typeface="CoFo Sans Medium" panose="020B0604020202020204" charset="-52"/>
              </a:rPr>
              <a:t>Приложение анализа комментариев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2132E1-9A83-4EB9-A14A-5522E6EB7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335" y="5837469"/>
            <a:ext cx="1546754" cy="65540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9F55DD-69D8-488A-A532-E4E36E6B5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74" y="5941302"/>
            <a:ext cx="352474" cy="447737"/>
          </a:xfrm>
          <a:prstGeom prst="rect">
            <a:avLst/>
          </a:prstGeom>
        </p:spPr>
      </p:pic>
      <p:sp>
        <p:nvSpPr>
          <p:cNvPr id="15" name="AutoShape 22" descr="GUI Programming with Python Tkinter | by Pramodani Jayakodi | Medium">
            <a:extLst>
              <a:ext uri="{FF2B5EF4-FFF2-40B4-BE49-F238E27FC236}">
                <a16:creationId xmlns:a16="http://schemas.microsoft.com/office/drawing/2014/main" id="{6E06D0DF-4A81-40B3-BC6A-6739063E18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6" descr="A modern, tech-inspired logo for LSTM (Long Short-Term Memory). The design should incorporate neural network elements, such as interconnected nodes and layers, symbolizing memory and learning. The color scheme should be a mix of blue and purple to represent AI and innovation. The typography should be sleek and futuristic, with the text 'LSTM' integrated smoothly into the design.">
            <a:extLst>
              <a:ext uri="{FF2B5EF4-FFF2-40B4-BE49-F238E27FC236}">
                <a16:creationId xmlns:a16="http://schemas.microsoft.com/office/drawing/2014/main" id="{1C0D9F60-618A-4976-8A55-4ED4EDF624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F1ED2B-3ECD-4831-903D-691B32C0A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325" y="1443799"/>
            <a:ext cx="9144549" cy="439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3375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745A31D-F7E0-8118-55BF-8D30B43F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81" y="2554817"/>
            <a:ext cx="6516686" cy="1748366"/>
          </a:xfrm>
        </p:spPr>
        <p:txBody>
          <a:bodyPr>
            <a:normAutofit/>
          </a:bodyPr>
          <a:lstStyle/>
          <a:p>
            <a:r>
              <a:rPr lang="ru-RU" b="1" dirty="0">
                <a:latin typeface="CoFo"/>
              </a:rPr>
              <a:t>Интенсив №4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49F00-DBF9-4B62-AD18-F9A4E45428F7}"/>
              </a:ext>
            </a:extLst>
          </p:cNvPr>
          <p:cNvSpPr txBox="1"/>
          <p:nvPr/>
        </p:nvSpPr>
        <p:spPr>
          <a:xfrm>
            <a:off x="618067" y="5826668"/>
            <a:ext cx="73321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oFo"/>
              </a:rPr>
              <a:t>ГБПОУ МО «Физтех-колледж»</a:t>
            </a:r>
            <a:br>
              <a:rPr lang="ru-RU" dirty="0">
                <a:solidFill>
                  <a:schemeClr val="bg1"/>
                </a:solidFill>
                <a:latin typeface="CoFo"/>
              </a:rPr>
            </a:br>
            <a:r>
              <a:rPr lang="ru-RU" dirty="0">
                <a:solidFill>
                  <a:schemeClr val="bg1"/>
                </a:solidFill>
                <a:latin typeface="CoFo"/>
              </a:rPr>
              <a:t>Группа: ИСП-23В</a:t>
            </a:r>
            <a:br>
              <a:rPr lang="ru-RU" dirty="0">
                <a:solidFill>
                  <a:schemeClr val="bg1"/>
                </a:solidFill>
                <a:latin typeface="CoFo"/>
              </a:rPr>
            </a:br>
            <a:r>
              <a:rPr lang="ru-RU" dirty="0">
                <a:solidFill>
                  <a:schemeClr val="bg1"/>
                </a:solidFill>
                <a:latin typeface="CoFo"/>
              </a:rPr>
              <a:t>Выполнял: Велиган Павел</a:t>
            </a:r>
            <a:br>
              <a:rPr lang="ru-RU" dirty="0">
                <a:solidFill>
                  <a:schemeClr val="bg1"/>
                </a:solidFill>
                <a:latin typeface="CoFo"/>
              </a:rPr>
            </a:b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842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B011A1-BA10-E2C0-A451-B856B043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5126"/>
            <a:ext cx="5653087" cy="786342"/>
          </a:xfrm>
        </p:spPr>
        <p:txBody>
          <a:bodyPr/>
          <a:lstStyle/>
          <a:p>
            <a:r>
              <a:rPr lang="ru-RU" b="1" dirty="0">
                <a:latin typeface="CoFo Sans Medium" panose="020B0604020202020204" charset="-52"/>
                <a:ea typeface="CoFo Sans Medium" panose="020B0604020202020204" charset="-52"/>
              </a:rPr>
              <a:t>Интенсив </a:t>
            </a:r>
            <a:r>
              <a:rPr lang="ru-RU" b="1" dirty="0">
                <a:solidFill>
                  <a:srgbClr val="007DFF"/>
                </a:solidFill>
                <a:latin typeface="CoFo Sans Medium" panose="020B0604020202020204" charset="-52"/>
                <a:ea typeface="CoFo Sans Medium" panose="020B0604020202020204" charset="-52"/>
              </a:rPr>
              <a:t>№3</a:t>
            </a:r>
            <a:endParaRPr lang="ru-RU" b="1" dirty="0">
              <a:solidFill>
                <a:schemeClr val="accent1"/>
              </a:solidFill>
              <a:latin typeface="CoFo Sans Medium" panose="020B0604020202020204" charset="-52"/>
              <a:ea typeface="CoFo Sans Medium" panose="020B0604020202020204" charset="-52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2BED85-8B54-8322-9C97-05FB3E985F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2913" y="1690687"/>
            <a:ext cx="11302400" cy="4078287"/>
          </a:xfrm>
        </p:spPr>
        <p:txBody>
          <a:bodyPr/>
          <a:lstStyle/>
          <a:p>
            <a:r>
              <a:rPr lang="ru-RU" b="1" dirty="0">
                <a:latin typeface="CoFo Sans Medium" panose="020B0604020202020204" charset="-52"/>
                <a:ea typeface="CoFo Sans Medium" panose="020B0604020202020204" charset="-52"/>
              </a:rPr>
              <a:t>Описание </a:t>
            </a:r>
            <a:r>
              <a:rPr lang="ru-RU" b="1" dirty="0">
                <a:solidFill>
                  <a:srgbClr val="007DFF"/>
                </a:solidFill>
                <a:latin typeface="CoFo Sans Medium" panose="020B0604020202020204" charset="-52"/>
                <a:ea typeface="CoFo Sans Medium" panose="020B0604020202020204" charset="-52"/>
              </a:rPr>
              <a:t>проекта</a:t>
            </a:r>
            <a:br>
              <a:rPr lang="ru-RU" b="1" dirty="0">
                <a:solidFill>
                  <a:srgbClr val="007DFF"/>
                </a:solidFill>
                <a:latin typeface="CoFo Sans Medium" panose="020B0604020202020204" charset="-52"/>
                <a:ea typeface="CoFo Sans Medium" panose="020B0604020202020204" charset="-52"/>
              </a:rPr>
            </a:br>
            <a:r>
              <a:rPr lang="ru-RU" b="1" dirty="0">
                <a:latin typeface="CoFo Sans Medium" panose="020B0604020202020204" charset="-52"/>
                <a:ea typeface="CoFo Sans Medium" panose="020B0604020202020204" charset="-52"/>
              </a:rPr>
              <a:t>и </a:t>
            </a:r>
            <a:r>
              <a:rPr lang="ru-RU" b="1" dirty="0">
                <a:solidFill>
                  <a:srgbClr val="007DFF"/>
                </a:solidFill>
                <a:latin typeface="CoFo Sans Medium" panose="020B0604020202020204" charset="-52"/>
                <a:ea typeface="CoFo Sans Medium" panose="020B0604020202020204" charset="-52"/>
              </a:rPr>
              <a:t>основные</a:t>
            </a:r>
            <a:r>
              <a:rPr lang="ru-RU" b="1" dirty="0">
                <a:latin typeface="CoFo Sans Medium" panose="020B0604020202020204" charset="-52"/>
                <a:ea typeface="CoFo Sans Medium" panose="020B0604020202020204" charset="-52"/>
              </a:rPr>
              <a:t> задачи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3B2A8B0-AA6B-43B7-BFD2-B8F54369A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559" y="5768974"/>
            <a:ext cx="1546754" cy="65540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14E6F41-A980-446B-B7BC-6CB3FBCEE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76" y="5977168"/>
            <a:ext cx="352474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566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3D872-C696-BF2E-BEE9-86153C32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40" y="3039533"/>
            <a:ext cx="11307120" cy="778934"/>
          </a:xfrm>
        </p:spPr>
        <p:txBody>
          <a:bodyPr/>
          <a:lstStyle/>
          <a:p>
            <a:r>
              <a:rPr lang="ru-RU" b="1" dirty="0">
                <a:latin typeface="CoFo Sans Medium" panose="020B0604020202020204" charset="-52"/>
                <a:ea typeface="CoFo Sans Medium" panose="020B0604020202020204" charset="-52"/>
              </a:rPr>
              <a:t>Структура файлов</a:t>
            </a:r>
          </a:p>
        </p:txBody>
      </p:sp>
    </p:spTree>
    <p:extLst>
      <p:ext uri="{BB962C8B-B14F-4D97-AF65-F5344CB8AC3E}">
        <p14:creationId xmlns:p14="http://schemas.microsoft.com/office/powerpoint/2010/main" val="311844571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13344-3A54-D38B-6412-5EEAC28A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1" y="365126"/>
            <a:ext cx="10910889" cy="723900"/>
          </a:xfrm>
        </p:spPr>
        <p:txBody>
          <a:bodyPr/>
          <a:lstStyle/>
          <a:p>
            <a:r>
              <a:rPr lang="ru-RU" b="1" dirty="0">
                <a:latin typeface="CoFo Sans Medium" panose="020B0604020202020204" charset="-52"/>
                <a:ea typeface="CoFo Sans Medium" panose="020B0604020202020204" charset="-52"/>
              </a:rPr>
              <a:t>Структура файлов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6CDFF7-2D91-E30E-5E9F-80ABF92427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2911" y="2184400"/>
            <a:ext cx="6254103" cy="375690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/>
              <a:t>analysis_app</a:t>
            </a:r>
            <a:r>
              <a:rPr lang="ru-RU" sz="2400" b="1" dirty="0"/>
              <a:t>.</a:t>
            </a:r>
            <a:r>
              <a:rPr lang="en-US" sz="2400" b="1" dirty="0" err="1">
                <a:solidFill>
                  <a:srgbClr val="007DFF"/>
                </a:solidFill>
              </a:rPr>
              <a:t>py</a:t>
            </a:r>
            <a:endParaRPr lang="en-US" sz="2400" b="1" dirty="0">
              <a:solidFill>
                <a:srgbClr val="007D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markup_app_v3.</a:t>
            </a:r>
            <a:r>
              <a:rPr lang="en-US" sz="2400" b="1" dirty="0">
                <a:solidFill>
                  <a:srgbClr val="007DFF"/>
                </a:solidFill>
              </a:rPr>
              <a:t>py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NLP_v5</a:t>
            </a:r>
            <a:r>
              <a:rPr lang="ru-RU" sz="2400" b="1" dirty="0"/>
              <a:t>.</a:t>
            </a:r>
            <a:r>
              <a:rPr lang="en-US" sz="2400" b="1" dirty="0" err="1">
                <a:solidFill>
                  <a:srgbClr val="007DFF"/>
                </a:solidFill>
              </a:rPr>
              <a:t>ipynb</a:t>
            </a:r>
            <a:endParaRPr lang="ru-RU" sz="2400" dirty="0">
              <a:solidFill>
                <a:srgbClr val="007D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4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размеченный_разметка</a:t>
            </a:r>
            <a:r>
              <a:rPr lang="ru-RU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 комментариев 2</a:t>
            </a:r>
            <a:r>
              <a:rPr lang="ru-RU" sz="2400" b="1" dirty="0"/>
              <a:t>.</a:t>
            </a:r>
            <a:r>
              <a:rPr lang="ru-RU" sz="2400" b="1" dirty="0">
                <a:solidFill>
                  <a:srgbClr val="007DFF"/>
                </a:solidFill>
              </a:rPr>
              <a:t>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tfidf_vectorizer_final_v5_target.</a:t>
            </a:r>
            <a:r>
              <a:rPr lang="en-US" sz="2400" b="1" dirty="0">
                <a:solidFill>
                  <a:srgbClr val="007DFF"/>
                </a:solidFill>
              </a:rPr>
              <a:t>joblib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nlp_model_final_v5_target.</a:t>
            </a:r>
            <a:r>
              <a:rPr lang="en-US" sz="2400" b="1" dirty="0">
                <a:solidFill>
                  <a:srgbClr val="007DFF"/>
                </a:solidFill>
              </a:rPr>
              <a:t>joblib</a:t>
            </a:r>
            <a:endParaRPr lang="ru-RU" sz="2400" b="1" dirty="0">
              <a:solidFill>
                <a:srgbClr val="007DFF"/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32C594-E097-3EFC-9FAA-184386A677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56133" y="1089025"/>
            <a:ext cx="2892956" cy="3178175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D09DDB-47CB-4FB9-A6DE-99A19F120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335" y="5837469"/>
            <a:ext cx="1546754" cy="65540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046AF0-55DA-483E-A716-5F84D5623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74" y="5941302"/>
            <a:ext cx="352474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3167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449F481-4507-3DFA-0CB2-2DE58CFA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oFo Sans Medium" panose="020B0604020202020204" charset="-52"/>
                <a:ea typeface="CoFo Sans Medium" panose="020B0604020202020204" charset="-52"/>
              </a:rPr>
              <a:t>Используемые 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193210472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0D359-FA8B-A036-2E64-AFE64592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oFo Sans Medium" panose="020B0604020202020204" charset="-52"/>
                <a:ea typeface="CoFo Sans Medium" panose="020B0604020202020204" charset="-52"/>
              </a:rPr>
              <a:t>Используемые </a:t>
            </a:r>
            <a:r>
              <a:rPr lang="ru-RU" b="1" dirty="0">
                <a:solidFill>
                  <a:srgbClr val="007DFF"/>
                </a:solidFill>
                <a:latin typeface="CoFo Sans Medium" panose="020B0604020202020204" charset="-52"/>
                <a:ea typeface="CoFo Sans Medium" panose="020B0604020202020204" charset="-52"/>
              </a:rPr>
              <a:t>библиотеки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2132E1-9A83-4EB9-A14A-5522E6EB7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335" y="5837469"/>
            <a:ext cx="1546754" cy="65540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9F55DD-69D8-488A-A532-E4E36E6B5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74" y="5941302"/>
            <a:ext cx="352474" cy="44773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316444C-317F-45BB-BE67-F2B1BFC44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85950"/>
            <a:ext cx="3272995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E319803-EC39-4BDD-AD9A-DDC634DC0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814" y="1690688"/>
            <a:ext cx="3262369" cy="146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eaborn - Data Visualization Library – PyFi">
            <a:extLst>
              <a:ext uri="{FF2B5EF4-FFF2-40B4-BE49-F238E27FC236}">
                <a16:creationId xmlns:a16="http://schemas.microsoft.com/office/drawing/2014/main" id="{EC47795B-2571-406A-B09A-6B5D31797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351" y="1742810"/>
            <a:ext cx="2609973" cy="1468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logos2">
            <a:extLst>
              <a:ext uri="{FF2B5EF4-FFF2-40B4-BE49-F238E27FC236}">
                <a16:creationId xmlns:a16="http://schemas.microsoft.com/office/drawing/2014/main" id="{A3C9BD73-0CCD-4167-B5DA-9D51B4C89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47334"/>
            <a:ext cx="3358215" cy="67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ikit-learn — Википедия">
            <a:extLst>
              <a:ext uri="{FF2B5EF4-FFF2-40B4-BE49-F238E27FC236}">
                <a16:creationId xmlns:a16="http://schemas.microsoft.com/office/drawing/2014/main" id="{368C341F-95FB-486A-9EBB-CE00FB993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245" y="2809030"/>
            <a:ext cx="2296183" cy="123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22" descr="GUI Programming with Python Tkinter | by Pramodani Jayakodi | Medium">
            <a:extLst>
              <a:ext uri="{FF2B5EF4-FFF2-40B4-BE49-F238E27FC236}">
                <a16:creationId xmlns:a16="http://schemas.microsoft.com/office/drawing/2014/main" id="{6E06D0DF-4A81-40B3-BC6A-6739063E18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54" name="Picture 30" descr="Milad Torang on LinkedIn: #python #tkinter #gui #programming #softwaredevelopment #opensource">
            <a:extLst>
              <a:ext uri="{FF2B5EF4-FFF2-40B4-BE49-F238E27FC236}">
                <a16:creationId xmlns:a16="http://schemas.microsoft.com/office/drawing/2014/main" id="{B0F0EE02-271D-400B-A2AC-8E1FF4712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275" y="4412191"/>
            <a:ext cx="2337597" cy="140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5FECA62-FDD3-4A38-86B9-4B26E38766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57984" y="4306159"/>
            <a:ext cx="2619741" cy="1933845"/>
          </a:xfrm>
          <a:prstGeom prst="rect">
            <a:avLst/>
          </a:prstGeom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37173BC6-D87E-4F7B-9FF8-47571F208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117" y="2843945"/>
            <a:ext cx="2078419" cy="207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56783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449F481-4507-3DFA-0CB2-2DE58CFA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CoFo Sans Medium" panose="020B0604020202020204" charset="-52"/>
                <a:ea typeface="CoFo Sans Medium" panose="020B0604020202020204" charset="-52"/>
              </a:rPr>
              <a:t>Этапы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374438022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0D359-FA8B-A036-2E64-AFE64592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oFo Sans Medium" panose="020B0604020202020204" charset="-52"/>
                <a:ea typeface="CoFo Sans Medium" panose="020B0604020202020204" charset="-52"/>
              </a:rPr>
              <a:t>Анализ и </a:t>
            </a:r>
            <a:r>
              <a:rPr lang="ru-RU" b="1" dirty="0">
                <a:solidFill>
                  <a:srgbClr val="007DFF"/>
                </a:solidFill>
                <a:latin typeface="CoFo Sans Medium" panose="020B0604020202020204" charset="-52"/>
                <a:ea typeface="CoFo Sans Medium" panose="020B0604020202020204" charset="-52"/>
              </a:rPr>
              <a:t>разметка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2132E1-9A83-4EB9-A14A-5522E6EB7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335" y="5837469"/>
            <a:ext cx="1546754" cy="65540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9F55DD-69D8-488A-A532-E4E36E6B5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74" y="5941302"/>
            <a:ext cx="352474" cy="447737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AEBBE50D-4E8A-48D9-8D2B-0A2FF37DB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650" y="1690688"/>
            <a:ext cx="6581500" cy="349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38232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0D359-FA8B-A036-2E64-AFE64592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oFo Sans Medium" panose="020B0604020202020204" charset="-52"/>
                <a:ea typeface="CoFo Sans Medium" panose="020B0604020202020204" charset="-52"/>
              </a:rPr>
              <a:t>Анализ и </a:t>
            </a:r>
            <a:r>
              <a:rPr lang="ru-RU" b="1" dirty="0">
                <a:solidFill>
                  <a:srgbClr val="007DFF"/>
                </a:solidFill>
                <a:latin typeface="CoFo Sans Medium" panose="020B0604020202020204" charset="-52"/>
                <a:ea typeface="CoFo Sans Medium" panose="020B0604020202020204" charset="-52"/>
              </a:rPr>
              <a:t>разметка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2132E1-9A83-4EB9-A14A-5522E6EB7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335" y="5837469"/>
            <a:ext cx="1546754" cy="65540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9F55DD-69D8-488A-A532-E4E36E6B5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74" y="5941302"/>
            <a:ext cx="352474" cy="44773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7533B2D-50FE-4F3F-AA9E-E58A66547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102" y="2676420"/>
            <a:ext cx="4629796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863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125</Words>
  <Application>Microsoft Office PowerPoint</Application>
  <PresentationFormat>Широкоэкранный</PresentationFormat>
  <Paragraphs>30</Paragraphs>
  <Slides>18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CoFo</vt:lpstr>
      <vt:lpstr>CoFo Sans Medium</vt:lpstr>
      <vt:lpstr>Тема Office</vt:lpstr>
      <vt:lpstr>Интенсив №4</vt:lpstr>
      <vt:lpstr>Интенсив №3</vt:lpstr>
      <vt:lpstr>Структура файлов</vt:lpstr>
      <vt:lpstr>Структура файлов</vt:lpstr>
      <vt:lpstr>Используемые библиотеки</vt:lpstr>
      <vt:lpstr>Используемые библиотеки</vt:lpstr>
      <vt:lpstr>Этапы разработки</vt:lpstr>
      <vt:lpstr>Анализ и разметка</vt:lpstr>
      <vt:lpstr>Анализ и разметка</vt:lpstr>
      <vt:lpstr>Основная модель</vt:lpstr>
      <vt:lpstr>Основная модель</vt:lpstr>
      <vt:lpstr>Графики</vt:lpstr>
      <vt:lpstr>Графики</vt:lpstr>
      <vt:lpstr>Графики</vt:lpstr>
      <vt:lpstr>Графики</vt:lpstr>
      <vt:lpstr>Приложение анализа комментариев</vt:lpstr>
      <vt:lpstr>Приложение анализа комментариев</vt:lpstr>
      <vt:lpstr>Интенсив №4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Интенсив №3</dc:title>
  <dc:creator>Noirwave 😎</dc:creator>
  <cp:lastModifiedBy>Noirwave 😎</cp:lastModifiedBy>
  <cp:revision>17</cp:revision>
  <dcterms:created xsi:type="dcterms:W3CDTF">2025-03-24T23:13:34Z</dcterms:created>
  <dcterms:modified xsi:type="dcterms:W3CDTF">2025-05-20T21:44:27Z</dcterms:modified>
</cp:coreProperties>
</file>