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5"/>
  </p:notesMaster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menbroschüre" id="{3CBC040C-CF63-4D37-988C-61EAB2475E7B}">
          <p14:sldIdLst/>
        </p14:section>
      </p14:sectionLst>
    </p:ext>
    <p:ext uri="{EFAFB233-063F-42B5-8137-9DF3F51BA10A}">
      <p15:sldGuideLst xmlns:p15="http://schemas.microsoft.com/office/powerpoint/2012/main">
        <p15:guide id="5" pos="3840" userDrawn="1">
          <p15:clr>
            <a:srgbClr val="A4A3A4"/>
          </p15:clr>
        </p15:guide>
        <p15:guide id="6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AA"/>
    <a:srgbClr val="FBF6EF"/>
    <a:srgbClr val="424548"/>
    <a:srgbClr val="C6893F"/>
    <a:srgbClr val="FFFFFF"/>
    <a:srgbClr val="FFFBF1"/>
    <a:srgbClr val="FFFDF1"/>
    <a:srgbClr val="FEFCF2"/>
    <a:srgbClr val="FDFAF3"/>
    <a:srgbClr val="FDF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D3B6BE-8F87-49FC-A55E-AAEBC566E521}" v="252" dt="2023-12-12T11:30:26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inimized">
    <p:restoredLeft sz="14002" autoAdjust="0"/>
    <p:restoredTop sz="0" autoAdjust="0"/>
  </p:normalViewPr>
  <p:slideViewPr>
    <p:cSldViewPr snapToGrid="0">
      <p:cViewPr varScale="1">
        <p:scale>
          <a:sx n="27" d="100"/>
          <a:sy n="27" d="100"/>
        </p:scale>
        <p:origin x="3888" y="4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a Gräfe" userId="94e0e574-f666-462b-90f6-87ea16c28134" providerId="ADAL" clId="{CFD3B6BE-8F87-49FC-A55E-AAEBC566E521}"/>
    <pc:docChg chg="undo redo custSel addSld delSld modSld sldOrd modSection">
      <pc:chgData name="Adriana Gräfe" userId="94e0e574-f666-462b-90f6-87ea16c28134" providerId="ADAL" clId="{CFD3B6BE-8F87-49FC-A55E-AAEBC566E521}" dt="2023-12-12T11:31:44.563" v="1882" actId="2696"/>
      <pc:docMkLst>
        <pc:docMk/>
      </pc:docMkLst>
      <pc:sldChg chg="addSp modSp add del mod">
        <pc:chgData name="Adriana Gräfe" userId="94e0e574-f666-462b-90f6-87ea16c28134" providerId="ADAL" clId="{CFD3B6BE-8F87-49FC-A55E-AAEBC566E521}" dt="2023-11-10T16:39:34.691" v="487" actId="2696"/>
        <pc:sldMkLst>
          <pc:docMk/>
          <pc:sldMk cId="1419663838" sldId="2224"/>
        </pc:sldMkLst>
        <pc:spChg chg="add mod">
          <ac:chgData name="Adriana Gräfe" userId="94e0e574-f666-462b-90f6-87ea16c28134" providerId="ADAL" clId="{CFD3B6BE-8F87-49FC-A55E-AAEBC566E521}" dt="2023-11-10T16:32:57.982" v="386" actId="1076"/>
          <ac:spMkLst>
            <pc:docMk/>
            <pc:sldMk cId="1419663838" sldId="2224"/>
            <ac:spMk id="3" creationId="{E42C37BB-7DCD-0AC6-4878-971EEAC84E46}"/>
          </ac:spMkLst>
        </pc:spChg>
        <pc:spChg chg="add mod">
          <ac:chgData name="Adriana Gräfe" userId="94e0e574-f666-462b-90f6-87ea16c28134" providerId="ADAL" clId="{CFD3B6BE-8F87-49FC-A55E-AAEBC566E521}" dt="2023-11-10T16:33:03.151" v="387"/>
          <ac:spMkLst>
            <pc:docMk/>
            <pc:sldMk cId="1419663838" sldId="2224"/>
            <ac:spMk id="6" creationId="{37CB68FC-11F0-D326-A4BD-8B6B93169042}"/>
          </ac:spMkLst>
        </pc:spChg>
        <pc:spChg chg="add mod">
          <ac:chgData name="Adriana Gräfe" userId="94e0e574-f666-462b-90f6-87ea16c28134" providerId="ADAL" clId="{CFD3B6BE-8F87-49FC-A55E-AAEBC566E521}" dt="2023-11-10T16:33:04.965" v="388"/>
          <ac:spMkLst>
            <pc:docMk/>
            <pc:sldMk cId="1419663838" sldId="2224"/>
            <ac:spMk id="7" creationId="{924DC488-8B53-BED2-5305-8AB3F266CE55}"/>
          </ac:spMkLst>
        </pc:spChg>
        <pc:spChg chg="add mod">
          <ac:chgData name="Adriana Gräfe" userId="94e0e574-f666-462b-90f6-87ea16c28134" providerId="ADAL" clId="{CFD3B6BE-8F87-49FC-A55E-AAEBC566E521}" dt="2023-11-10T16:33:05.550" v="389"/>
          <ac:spMkLst>
            <pc:docMk/>
            <pc:sldMk cId="1419663838" sldId="2224"/>
            <ac:spMk id="8" creationId="{5B947AA5-6630-037D-54F6-44F6DD5C2214}"/>
          </ac:spMkLst>
        </pc:spChg>
        <pc:spChg chg="add mod">
          <ac:chgData name="Adriana Gräfe" userId="94e0e574-f666-462b-90f6-87ea16c28134" providerId="ADAL" clId="{CFD3B6BE-8F87-49FC-A55E-AAEBC566E521}" dt="2023-11-10T16:33:06.042" v="390"/>
          <ac:spMkLst>
            <pc:docMk/>
            <pc:sldMk cId="1419663838" sldId="2224"/>
            <ac:spMk id="9" creationId="{EF91760F-8008-B9F4-A1AB-9577D276F559}"/>
          </ac:spMkLst>
        </pc:spChg>
        <pc:spChg chg="add mod">
          <ac:chgData name="Adriana Gräfe" userId="94e0e574-f666-462b-90f6-87ea16c28134" providerId="ADAL" clId="{CFD3B6BE-8F87-49FC-A55E-AAEBC566E521}" dt="2023-11-10T16:33:06.574" v="391"/>
          <ac:spMkLst>
            <pc:docMk/>
            <pc:sldMk cId="1419663838" sldId="2224"/>
            <ac:spMk id="10" creationId="{762A554B-4AD3-22E0-63D2-3F1C504C392A}"/>
          </ac:spMkLst>
        </pc:spChg>
        <pc:spChg chg="add mod">
          <ac:chgData name="Adriana Gräfe" userId="94e0e574-f666-462b-90f6-87ea16c28134" providerId="ADAL" clId="{CFD3B6BE-8F87-49FC-A55E-AAEBC566E521}" dt="2023-11-10T16:33:07.697" v="392"/>
          <ac:spMkLst>
            <pc:docMk/>
            <pc:sldMk cId="1419663838" sldId="2224"/>
            <ac:spMk id="11" creationId="{7BE3D701-630F-4B90-EF23-0E57F454D8E6}"/>
          </ac:spMkLst>
        </pc:spChg>
        <pc:spChg chg="add mod">
          <ac:chgData name="Adriana Gräfe" userId="94e0e574-f666-462b-90f6-87ea16c28134" providerId="ADAL" clId="{CFD3B6BE-8F87-49FC-A55E-AAEBC566E521}" dt="2023-11-10T16:33:07.992" v="393"/>
          <ac:spMkLst>
            <pc:docMk/>
            <pc:sldMk cId="1419663838" sldId="2224"/>
            <ac:spMk id="12" creationId="{A844192F-8545-759D-30FA-DC7FBCB906D2}"/>
          </ac:spMkLst>
        </pc:spChg>
        <pc:spChg chg="add mod">
          <ac:chgData name="Adriana Gräfe" userId="94e0e574-f666-462b-90f6-87ea16c28134" providerId="ADAL" clId="{CFD3B6BE-8F87-49FC-A55E-AAEBC566E521}" dt="2023-11-10T16:33:12.147" v="395" actId="1076"/>
          <ac:spMkLst>
            <pc:docMk/>
            <pc:sldMk cId="1419663838" sldId="2224"/>
            <ac:spMk id="13" creationId="{918A02CA-53F0-4F11-50D2-818E396A2B7F}"/>
          </ac:spMkLst>
        </pc:spChg>
        <pc:spChg chg="mod">
          <ac:chgData name="Adriana Gräfe" userId="94e0e574-f666-462b-90f6-87ea16c28134" providerId="ADAL" clId="{CFD3B6BE-8F87-49FC-A55E-AAEBC566E521}" dt="2023-11-10T16:32:17.378" v="382"/>
          <ac:spMkLst>
            <pc:docMk/>
            <pc:sldMk cId="1419663838" sldId="2224"/>
            <ac:spMk id="20" creationId="{65F8BBA4-1D45-2DE5-2E14-DC55BF408A7E}"/>
          </ac:spMkLst>
        </pc:spChg>
        <pc:graphicFrameChg chg="modGraphic">
          <ac:chgData name="Adriana Gräfe" userId="94e0e574-f666-462b-90f6-87ea16c28134" providerId="ADAL" clId="{CFD3B6BE-8F87-49FC-A55E-AAEBC566E521}" dt="2023-11-10T16:31:29.166" v="381" actId="20577"/>
          <ac:graphicFrameMkLst>
            <pc:docMk/>
            <pc:sldMk cId="1419663838" sldId="2224"/>
            <ac:graphicFrameMk id="14" creationId="{E9F12C1B-61D6-A7E5-EAD4-203F27D14A48}"/>
          </ac:graphicFrameMkLst>
        </pc:graphicFrameChg>
        <pc:graphicFrameChg chg="mod modGraphic">
          <ac:chgData name="Adriana Gräfe" userId="94e0e574-f666-462b-90f6-87ea16c28134" providerId="ADAL" clId="{CFD3B6BE-8F87-49FC-A55E-AAEBC566E521}" dt="2023-11-10T16:32:51.298" v="385" actId="1076"/>
          <ac:graphicFrameMkLst>
            <pc:docMk/>
            <pc:sldMk cId="1419663838" sldId="2224"/>
            <ac:graphicFrameMk id="19" creationId="{1CAB3389-E778-855A-C232-6A01EDB865C5}"/>
          </ac:graphicFrameMkLst>
        </pc:graphicFrameChg>
      </pc:sldChg>
      <pc:sldChg chg="addSp delSp modSp add del mod">
        <pc:chgData name="Adriana Gräfe" userId="94e0e574-f666-462b-90f6-87ea16c28134" providerId="ADAL" clId="{CFD3B6BE-8F87-49FC-A55E-AAEBC566E521}" dt="2023-10-20T16:52:33.523" v="55" actId="2696"/>
        <pc:sldMkLst>
          <pc:docMk/>
          <pc:sldMk cId="1177802056" sldId="2252"/>
        </pc:sldMkLst>
        <pc:spChg chg="del mod">
          <ac:chgData name="Adriana Gräfe" userId="94e0e574-f666-462b-90f6-87ea16c28134" providerId="ADAL" clId="{CFD3B6BE-8F87-49FC-A55E-AAEBC566E521}" dt="2023-10-20T16:51:15.770" v="43" actId="21"/>
          <ac:spMkLst>
            <pc:docMk/>
            <pc:sldMk cId="1177802056" sldId="2252"/>
            <ac:spMk id="4" creationId="{3D7D1BC9-40A4-5D54-E799-2DF54EB7D493}"/>
          </ac:spMkLst>
        </pc:spChg>
        <pc:spChg chg="del">
          <ac:chgData name="Adriana Gräfe" userId="94e0e574-f666-462b-90f6-87ea16c28134" providerId="ADAL" clId="{CFD3B6BE-8F87-49FC-A55E-AAEBC566E521}" dt="2023-10-20T16:51:18.468" v="44" actId="21"/>
          <ac:spMkLst>
            <pc:docMk/>
            <pc:sldMk cId="1177802056" sldId="2252"/>
            <ac:spMk id="5" creationId="{E6C7DD65-18E8-70D0-B597-302E76558D37}"/>
          </ac:spMkLst>
        </pc:spChg>
        <pc:spChg chg="del">
          <ac:chgData name="Adriana Gräfe" userId="94e0e574-f666-462b-90f6-87ea16c28134" providerId="ADAL" clId="{CFD3B6BE-8F87-49FC-A55E-AAEBC566E521}" dt="2023-10-20T16:51:24.511" v="46" actId="21"/>
          <ac:spMkLst>
            <pc:docMk/>
            <pc:sldMk cId="1177802056" sldId="2252"/>
            <ac:spMk id="16" creationId="{3B690E4F-338D-A309-8B4E-788346ABB699}"/>
          </ac:spMkLst>
        </pc:spChg>
        <pc:spChg chg="del">
          <ac:chgData name="Adriana Gräfe" userId="94e0e574-f666-462b-90f6-87ea16c28134" providerId="ADAL" clId="{CFD3B6BE-8F87-49FC-A55E-AAEBC566E521}" dt="2023-10-20T16:51:25.941" v="47" actId="21"/>
          <ac:spMkLst>
            <pc:docMk/>
            <pc:sldMk cId="1177802056" sldId="2252"/>
            <ac:spMk id="17" creationId="{6487B18B-63A0-91A1-FA0B-2A79CCDB2680}"/>
          </ac:spMkLst>
        </pc:spChg>
        <pc:graphicFrameChg chg="add mod modGraphic">
          <ac:chgData name="Adriana Gräfe" userId="94e0e574-f666-462b-90f6-87ea16c28134" providerId="ADAL" clId="{CFD3B6BE-8F87-49FC-A55E-AAEBC566E521}" dt="2023-10-20T16:52:17.105" v="53" actId="255"/>
          <ac:graphicFrameMkLst>
            <pc:docMk/>
            <pc:sldMk cId="1177802056" sldId="2252"/>
            <ac:graphicFrameMk id="3" creationId="{B26B6443-9AC6-EA21-A779-91A3280B1989}"/>
          </ac:graphicFrameMkLst>
        </pc:graphicFrameChg>
        <pc:graphicFrameChg chg="del">
          <ac:chgData name="Adriana Gräfe" userId="94e0e574-f666-462b-90f6-87ea16c28134" providerId="ADAL" clId="{CFD3B6BE-8F87-49FC-A55E-AAEBC566E521}" dt="2023-10-20T16:51:21.770" v="45" actId="21"/>
          <ac:graphicFrameMkLst>
            <pc:docMk/>
            <pc:sldMk cId="1177802056" sldId="2252"/>
            <ac:graphicFrameMk id="14" creationId="{E9F12C1B-61D6-A7E5-EAD4-203F27D14A48}"/>
          </ac:graphicFrameMkLst>
        </pc:graphicFrameChg>
        <pc:graphicFrameChg chg="mod modGraphic">
          <ac:chgData name="Adriana Gräfe" userId="94e0e574-f666-462b-90f6-87ea16c28134" providerId="ADAL" clId="{CFD3B6BE-8F87-49FC-A55E-AAEBC566E521}" dt="2023-10-20T16:52:25.220" v="54" actId="1076"/>
          <ac:graphicFrameMkLst>
            <pc:docMk/>
            <pc:sldMk cId="1177802056" sldId="2252"/>
            <ac:graphicFrameMk id="19" creationId="{1CAB3389-E778-855A-C232-6A01EDB865C5}"/>
          </ac:graphicFrameMkLst>
        </pc:graphicFrameChg>
      </pc:sldChg>
      <pc:sldChg chg="addSp delSp modSp add mod">
        <pc:chgData name="Adriana Gräfe" userId="94e0e574-f666-462b-90f6-87ea16c28134" providerId="ADAL" clId="{CFD3B6BE-8F87-49FC-A55E-AAEBC566E521}" dt="2023-12-12T09:48:47.306" v="1619" actId="1076"/>
        <pc:sldMkLst>
          <pc:docMk/>
          <pc:sldMk cId="4242159847" sldId="2252"/>
        </pc:sldMkLst>
        <pc:spChg chg="del mod">
          <ac:chgData name="Adriana Gräfe" userId="94e0e574-f666-462b-90f6-87ea16c28134" providerId="ADAL" clId="{CFD3B6BE-8F87-49FC-A55E-AAEBC566E521}" dt="2023-12-12T09:46:59.710" v="1606" actId="21"/>
          <ac:spMkLst>
            <pc:docMk/>
            <pc:sldMk cId="4242159847" sldId="2252"/>
            <ac:spMk id="3" creationId="{E42C37BB-7DCD-0AC6-4878-971EEAC84E46}"/>
          </ac:spMkLst>
        </pc:spChg>
        <pc:spChg chg="mod">
          <ac:chgData name="Adriana Gräfe" userId="94e0e574-f666-462b-90f6-87ea16c28134" providerId="ADAL" clId="{CFD3B6BE-8F87-49FC-A55E-AAEBC566E521}" dt="2023-11-10T16:52:55.335" v="648" actId="1076"/>
          <ac:spMkLst>
            <pc:docMk/>
            <pc:sldMk cId="4242159847" sldId="2252"/>
            <ac:spMk id="4" creationId="{3D7D1BC9-40A4-5D54-E799-2DF54EB7D493}"/>
          </ac:spMkLst>
        </pc:spChg>
        <pc:spChg chg="add del mod">
          <ac:chgData name="Adriana Gräfe" userId="94e0e574-f666-462b-90f6-87ea16c28134" providerId="ADAL" clId="{CFD3B6BE-8F87-49FC-A55E-AAEBC566E521}" dt="2023-11-10T16:39:23.845" v="479" actId="21"/>
          <ac:spMkLst>
            <pc:docMk/>
            <pc:sldMk cId="4242159847" sldId="2252"/>
            <ac:spMk id="6" creationId="{37CB68FC-11F0-D326-A4BD-8B6B93169042}"/>
          </ac:spMkLst>
        </pc:spChg>
        <pc:spChg chg="add mod">
          <ac:chgData name="Adriana Gräfe" userId="94e0e574-f666-462b-90f6-87ea16c28134" providerId="ADAL" clId="{CFD3B6BE-8F87-49FC-A55E-AAEBC566E521}" dt="2023-12-12T09:48:33.272" v="1617" actId="1076"/>
          <ac:spMkLst>
            <pc:docMk/>
            <pc:sldMk cId="4242159847" sldId="2252"/>
            <ac:spMk id="6" creationId="{4E5B5B61-3F1C-2C93-59A6-CE4AA905345B}"/>
          </ac:spMkLst>
        </pc:spChg>
        <pc:spChg chg="add del mod">
          <ac:chgData name="Adriana Gräfe" userId="94e0e574-f666-462b-90f6-87ea16c28134" providerId="ADAL" clId="{CFD3B6BE-8F87-49FC-A55E-AAEBC566E521}" dt="2023-11-23T13:46:28.232" v="818"/>
          <ac:spMkLst>
            <pc:docMk/>
            <pc:sldMk cId="4242159847" sldId="2252"/>
            <ac:spMk id="6" creationId="{98AC9AE2-EA7A-C541-B0C5-C6BD10AC9773}"/>
          </ac:spMkLst>
        </pc:spChg>
        <pc:spChg chg="del mod">
          <ac:chgData name="Adriana Gräfe" userId="94e0e574-f666-462b-90f6-87ea16c28134" providerId="ADAL" clId="{CFD3B6BE-8F87-49FC-A55E-AAEBC566E521}" dt="2023-11-10T16:41:15.568" v="529" actId="21"/>
          <ac:spMkLst>
            <pc:docMk/>
            <pc:sldMk cId="4242159847" sldId="2252"/>
            <ac:spMk id="7" creationId="{924DC488-8B53-BED2-5305-8AB3F266CE55}"/>
          </ac:spMkLst>
        </pc:spChg>
        <pc:spChg chg="add mod">
          <ac:chgData name="Adriana Gräfe" userId="94e0e574-f666-462b-90f6-87ea16c28134" providerId="ADAL" clId="{CFD3B6BE-8F87-49FC-A55E-AAEBC566E521}" dt="2023-12-12T09:48:42.278" v="1618" actId="1076"/>
          <ac:spMkLst>
            <pc:docMk/>
            <pc:sldMk cId="4242159847" sldId="2252"/>
            <ac:spMk id="7" creationId="{BFB4AEC3-016C-71BA-5A10-56D5CDFD7DB2}"/>
          </ac:spMkLst>
        </pc:spChg>
        <pc:spChg chg="del mod">
          <ac:chgData name="Adriana Gräfe" userId="94e0e574-f666-462b-90f6-87ea16c28134" providerId="ADAL" clId="{CFD3B6BE-8F87-49FC-A55E-AAEBC566E521}" dt="2023-11-10T16:41:18.276" v="530" actId="21"/>
          <ac:spMkLst>
            <pc:docMk/>
            <pc:sldMk cId="4242159847" sldId="2252"/>
            <ac:spMk id="8" creationId="{5B947AA5-6630-037D-54F6-44F6DD5C2214}"/>
          </ac:spMkLst>
        </pc:spChg>
        <pc:spChg chg="add mod">
          <ac:chgData name="Adriana Gräfe" userId="94e0e574-f666-462b-90f6-87ea16c28134" providerId="ADAL" clId="{CFD3B6BE-8F87-49FC-A55E-AAEBC566E521}" dt="2023-12-12T09:48:27.470" v="1616" actId="1076"/>
          <ac:spMkLst>
            <pc:docMk/>
            <pc:sldMk cId="4242159847" sldId="2252"/>
            <ac:spMk id="8" creationId="{F2CB30E5-615E-AA5F-ACB6-3B0CD10C369C}"/>
          </ac:spMkLst>
        </pc:spChg>
        <pc:spChg chg="del mod">
          <ac:chgData name="Adriana Gräfe" userId="94e0e574-f666-462b-90f6-87ea16c28134" providerId="ADAL" clId="{CFD3B6BE-8F87-49FC-A55E-AAEBC566E521}" dt="2023-11-10T16:41:21.417" v="531" actId="21"/>
          <ac:spMkLst>
            <pc:docMk/>
            <pc:sldMk cId="4242159847" sldId="2252"/>
            <ac:spMk id="9" creationId="{EF91760F-8008-B9F4-A1AB-9577D276F559}"/>
          </ac:spMkLst>
        </pc:spChg>
        <pc:spChg chg="del mod">
          <ac:chgData name="Adriana Gräfe" userId="94e0e574-f666-462b-90f6-87ea16c28134" providerId="ADAL" clId="{CFD3B6BE-8F87-49FC-A55E-AAEBC566E521}" dt="2023-11-10T16:41:26.515" v="532" actId="21"/>
          <ac:spMkLst>
            <pc:docMk/>
            <pc:sldMk cId="4242159847" sldId="2252"/>
            <ac:spMk id="10" creationId="{762A554B-4AD3-22E0-63D2-3F1C504C392A}"/>
          </ac:spMkLst>
        </pc:spChg>
        <pc:spChg chg="del mod">
          <ac:chgData name="Adriana Gräfe" userId="94e0e574-f666-462b-90f6-87ea16c28134" providerId="ADAL" clId="{CFD3B6BE-8F87-49FC-A55E-AAEBC566E521}" dt="2023-11-10T16:41:30.334" v="533" actId="21"/>
          <ac:spMkLst>
            <pc:docMk/>
            <pc:sldMk cId="4242159847" sldId="2252"/>
            <ac:spMk id="11" creationId="{7BE3D701-630F-4B90-EF23-0E57F454D8E6}"/>
          </ac:spMkLst>
        </pc:spChg>
        <pc:spChg chg="del mod">
          <ac:chgData name="Adriana Gräfe" userId="94e0e574-f666-462b-90f6-87ea16c28134" providerId="ADAL" clId="{CFD3B6BE-8F87-49FC-A55E-AAEBC566E521}" dt="2023-12-12T09:47:03.306" v="1607" actId="21"/>
          <ac:spMkLst>
            <pc:docMk/>
            <pc:sldMk cId="4242159847" sldId="2252"/>
            <ac:spMk id="12" creationId="{A844192F-8545-759D-30FA-DC7FBCB906D2}"/>
          </ac:spMkLst>
        </pc:spChg>
        <pc:spChg chg="del mod">
          <ac:chgData name="Adriana Gräfe" userId="94e0e574-f666-462b-90f6-87ea16c28134" providerId="ADAL" clId="{CFD3B6BE-8F87-49FC-A55E-AAEBC566E521}" dt="2023-11-10T16:33:28.589" v="398" actId="21"/>
          <ac:spMkLst>
            <pc:docMk/>
            <pc:sldMk cId="4242159847" sldId="2252"/>
            <ac:spMk id="13" creationId="{918A02CA-53F0-4F11-50D2-818E396A2B7F}"/>
          </ac:spMkLst>
        </pc:spChg>
        <pc:spChg chg="mod">
          <ac:chgData name="Adriana Gräfe" userId="94e0e574-f666-462b-90f6-87ea16c28134" providerId="ADAL" clId="{CFD3B6BE-8F87-49FC-A55E-AAEBC566E521}" dt="2023-12-12T09:48:47.306" v="1619" actId="1076"/>
          <ac:spMkLst>
            <pc:docMk/>
            <pc:sldMk cId="4242159847" sldId="2252"/>
            <ac:spMk id="20" creationId="{65F8BBA4-1D45-2DE5-2E14-DC55BF408A7E}"/>
          </ac:spMkLst>
        </pc:spChg>
        <pc:graphicFrameChg chg="modGraphic">
          <ac:chgData name="Adriana Gräfe" userId="94e0e574-f666-462b-90f6-87ea16c28134" providerId="ADAL" clId="{CFD3B6BE-8F87-49FC-A55E-AAEBC566E521}" dt="2023-12-12T08:58:39.892" v="1588" actId="20577"/>
          <ac:graphicFrameMkLst>
            <pc:docMk/>
            <pc:sldMk cId="4242159847" sldId="2252"/>
            <ac:graphicFrameMk id="14" creationId="{E9F12C1B-61D6-A7E5-EAD4-203F27D14A48}"/>
          </ac:graphicFrameMkLst>
        </pc:graphicFrameChg>
        <pc:graphicFrameChg chg="mod modGraphic">
          <ac:chgData name="Adriana Gräfe" userId="94e0e574-f666-462b-90f6-87ea16c28134" providerId="ADAL" clId="{CFD3B6BE-8F87-49FC-A55E-AAEBC566E521}" dt="2023-12-12T09:48:19.486" v="1615" actId="1076"/>
          <ac:graphicFrameMkLst>
            <pc:docMk/>
            <pc:sldMk cId="4242159847" sldId="2252"/>
            <ac:graphicFrameMk id="19" creationId="{1CAB3389-E778-855A-C232-6A01EDB865C5}"/>
          </ac:graphicFrameMkLst>
        </pc:graphicFrameChg>
      </pc:sldChg>
      <pc:sldChg chg="addSp delSp modSp add del mod ord">
        <pc:chgData name="Adriana Gräfe" userId="94e0e574-f666-462b-90f6-87ea16c28134" providerId="ADAL" clId="{CFD3B6BE-8F87-49FC-A55E-AAEBC566E521}" dt="2023-11-14T17:38:47.801" v="649" actId="2696"/>
        <pc:sldMkLst>
          <pc:docMk/>
          <pc:sldMk cId="1874910610" sldId="2253"/>
        </pc:sldMkLst>
        <pc:spChg chg="mod">
          <ac:chgData name="Adriana Gräfe" userId="94e0e574-f666-462b-90f6-87ea16c28134" providerId="ADAL" clId="{CFD3B6BE-8F87-49FC-A55E-AAEBC566E521}" dt="2023-11-10T16:51:19.656" v="628" actId="255"/>
          <ac:spMkLst>
            <pc:docMk/>
            <pc:sldMk cId="1874910610" sldId="2253"/>
            <ac:spMk id="3" creationId="{E42C37BB-7DCD-0AC6-4878-971EEAC84E46}"/>
          </ac:spMkLst>
        </pc:spChg>
        <pc:spChg chg="del">
          <ac:chgData name="Adriana Gräfe" userId="94e0e574-f666-462b-90f6-87ea16c28134" providerId="ADAL" clId="{CFD3B6BE-8F87-49FC-A55E-AAEBC566E521}" dt="2023-11-10T16:43:59.049" v="556" actId="21"/>
          <ac:spMkLst>
            <pc:docMk/>
            <pc:sldMk cId="1874910610" sldId="2253"/>
            <ac:spMk id="4" creationId="{3D7D1BC9-40A4-5D54-E799-2DF54EB7D493}"/>
          </ac:spMkLst>
        </pc:spChg>
        <pc:spChg chg="del">
          <ac:chgData name="Adriana Gräfe" userId="94e0e574-f666-462b-90f6-87ea16c28134" providerId="ADAL" clId="{CFD3B6BE-8F87-49FC-A55E-AAEBC566E521}" dt="2023-11-10T16:43:56.666" v="555" actId="21"/>
          <ac:spMkLst>
            <pc:docMk/>
            <pc:sldMk cId="1874910610" sldId="2253"/>
            <ac:spMk id="5" creationId="{E6C7DD65-18E8-70D0-B597-302E76558D37}"/>
          </ac:spMkLst>
        </pc:spChg>
        <pc:spChg chg="add mod">
          <ac:chgData name="Adriana Gräfe" userId="94e0e574-f666-462b-90f6-87ea16c28134" providerId="ADAL" clId="{CFD3B6BE-8F87-49FC-A55E-AAEBC566E521}" dt="2023-11-10T16:51:50.425" v="635" actId="1076"/>
          <ac:spMkLst>
            <pc:docMk/>
            <pc:sldMk cId="1874910610" sldId="2253"/>
            <ac:spMk id="6" creationId="{6A2991EE-4B40-AC6D-1C27-263E3DA81244}"/>
          </ac:spMkLst>
        </pc:spChg>
        <pc:spChg chg="del">
          <ac:chgData name="Adriana Gräfe" userId="94e0e574-f666-462b-90f6-87ea16c28134" providerId="ADAL" clId="{CFD3B6BE-8F87-49FC-A55E-AAEBC566E521}" dt="2023-11-10T16:42:56.207" v="545" actId="21"/>
          <ac:spMkLst>
            <pc:docMk/>
            <pc:sldMk cId="1874910610" sldId="2253"/>
            <ac:spMk id="7" creationId="{924DC488-8B53-BED2-5305-8AB3F266CE55}"/>
          </ac:spMkLst>
        </pc:spChg>
        <pc:spChg chg="del">
          <ac:chgData name="Adriana Gräfe" userId="94e0e574-f666-462b-90f6-87ea16c28134" providerId="ADAL" clId="{CFD3B6BE-8F87-49FC-A55E-AAEBC566E521}" dt="2023-11-10T16:43:00.727" v="546" actId="21"/>
          <ac:spMkLst>
            <pc:docMk/>
            <pc:sldMk cId="1874910610" sldId="2253"/>
            <ac:spMk id="8" creationId="{5B947AA5-6630-037D-54F6-44F6DD5C2214}"/>
          </ac:spMkLst>
        </pc:spChg>
        <pc:spChg chg="del">
          <ac:chgData name="Adriana Gräfe" userId="94e0e574-f666-462b-90f6-87ea16c28134" providerId="ADAL" clId="{CFD3B6BE-8F87-49FC-A55E-AAEBC566E521}" dt="2023-11-10T16:43:05.092" v="547" actId="21"/>
          <ac:spMkLst>
            <pc:docMk/>
            <pc:sldMk cId="1874910610" sldId="2253"/>
            <ac:spMk id="9" creationId="{EF91760F-8008-B9F4-A1AB-9577D276F559}"/>
          </ac:spMkLst>
        </pc:spChg>
        <pc:spChg chg="del">
          <ac:chgData name="Adriana Gräfe" userId="94e0e574-f666-462b-90f6-87ea16c28134" providerId="ADAL" clId="{CFD3B6BE-8F87-49FC-A55E-AAEBC566E521}" dt="2023-11-10T16:43:07.483" v="548" actId="21"/>
          <ac:spMkLst>
            <pc:docMk/>
            <pc:sldMk cId="1874910610" sldId="2253"/>
            <ac:spMk id="10" creationId="{762A554B-4AD3-22E0-63D2-3F1C504C392A}"/>
          </ac:spMkLst>
        </pc:spChg>
        <pc:spChg chg="del">
          <ac:chgData name="Adriana Gräfe" userId="94e0e574-f666-462b-90f6-87ea16c28134" providerId="ADAL" clId="{CFD3B6BE-8F87-49FC-A55E-AAEBC566E521}" dt="2023-11-10T16:43:13.092" v="549" actId="21"/>
          <ac:spMkLst>
            <pc:docMk/>
            <pc:sldMk cId="1874910610" sldId="2253"/>
            <ac:spMk id="11" creationId="{7BE3D701-630F-4B90-EF23-0E57F454D8E6}"/>
          </ac:spMkLst>
        </pc:spChg>
        <pc:spChg chg="mod">
          <ac:chgData name="Adriana Gräfe" userId="94e0e574-f666-462b-90f6-87ea16c28134" providerId="ADAL" clId="{CFD3B6BE-8F87-49FC-A55E-AAEBC566E521}" dt="2023-11-10T16:51:23.537" v="629" actId="255"/>
          <ac:spMkLst>
            <pc:docMk/>
            <pc:sldMk cId="1874910610" sldId="2253"/>
            <ac:spMk id="12" creationId="{A844192F-8545-759D-30FA-DC7FBCB906D2}"/>
          </ac:spMkLst>
        </pc:spChg>
        <pc:spChg chg="add mod">
          <ac:chgData name="Adriana Gräfe" userId="94e0e574-f666-462b-90f6-87ea16c28134" providerId="ADAL" clId="{CFD3B6BE-8F87-49FC-A55E-AAEBC566E521}" dt="2023-11-10T16:51:39.523" v="633" actId="255"/>
          <ac:spMkLst>
            <pc:docMk/>
            <pc:sldMk cId="1874910610" sldId="2253"/>
            <ac:spMk id="15" creationId="{7F92A6DF-CB0F-77C5-DEAF-A7AD8AA3749D}"/>
          </ac:spMkLst>
        </pc:spChg>
        <pc:spChg chg="del">
          <ac:chgData name="Adriana Gräfe" userId="94e0e574-f666-462b-90f6-87ea16c28134" providerId="ADAL" clId="{CFD3B6BE-8F87-49FC-A55E-AAEBC566E521}" dt="2023-11-10T16:43:47.704" v="552" actId="21"/>
          <ac:spMkLst>
            <pc:docMk/>
            <pc:sldMk cId="1874910610" sldId="2253"/>
            <ac:spMk id="16" creationId="{3B690E4F-338D-A309-8B4E-788346ABB699}"/>
          </ac:spMkLst>
        </pc:spChg>
        <pc:spChg chg="del">
          <ac:chgData name="Adriana Gräfe" userId="94e0e574-f666-462b-90f6-87ea16c28134" providerId="ADAL" clId="{CFD3B6BE-8F87-49FC-A55E-AAEBC566E521}" dt="2023-11-10T16:43:49.307" v="553" actId="21"/>
          <ac:spMkLst>
            <pc:docMk/>
            <pc:sldMk cId="1874910610" sldId="2253"/>
            <ac:spMk id="17" creationId="{6487B18B-63A0-91A1-FA0B-2A79CCDB2680}"/>
          </ac:spMkLst>
        </pc:spChg>
        <pc:spChg chg="add mod">
          <ac:chgData name="Adriana Gräfe" userId="94e0e574-f666-462b-90f6-87ea16c28134" providerId="ADAL" clId="{CFD3B6BE-8F87-49FC-A55E-AAEBC566E521}" dt="2023-11-10T16:51:42.421" v="634" actId="255"/>
          <ac:spMkLst>
            <pc:docMk/>
            <pc:sldMk cId="1874910610" sldId="2253"/>
            <ac:spMk id="18" creationId="{5B4A675C-5773-2759-585D-3F2AC011ADC0}"/>
          </ac:spMkLst>
        </pc:spChg>
        <pc:spChg chg="mod">
          <ac:chgData name="Adriana Gräfe" userId="94e0e574-f666-462b-90f6-87ea16c28134" providerId="ADAL" clId="{CFD3B6BE-8F87-49FC-A55E-AAEBC566E521}" dt="2023-11-10T16:51:14.982" v="627" actId="255"/>
          <ac:spMkLst>
            <pc:docMk/>
            <pc:sldMk cId="1874910610" sldId="2253"/>
            <ac:spMk id="20" creationId="{65F8BBA4-1D45-2DE5-2E14-DC55BF408A7E}"/>
          </ac:spMkLst>
        </pc:spChg>
        <pc:spChg chg="add mod">
          <ac:chgData name="Adriana Gräfe" userId="94e0e574-f666-462b-90f6-87ea16c28134" providerId="ADAL" clId="{CFD3B6BE-8F87-49FC-A55E-AAEBC566E521}" dt="2023-11-10T16:51:35.764" v="632" actId="255"/>
          <ac:spMkLst>
            <pc:docMk/>
            <pc:sldMk cId="1874910610" sldId="2253"/>
            <ac:spMk id="21" creationId="{21FD9F69-7950-0FFE-6D59-D1598CE92A83}"/>
          </ac:spMkLst>
        </pc:spChg>
        <pc:spChg chg="add mod">
          <ac:chgData name="Adriana Gräfe" userId="94e0e574-f666-462b-90f6-87ea16c28134" providerId="ADAL" clId="{CFD3B6BE-8F87-49FC-A55E-AAEBC566E521}" dt="2023-11-10T16:51:31.647" v="631" actId="255"/>
          <ac:spMkLst>
            <pc:docMk/>
            <pc:sldMk cId="1874910610" sldId="2253"/>
            <ac:spMk id="22" creationId="{072EF2E0-B53C-00C5-C249-F1849CC5AF07}"/>
          </ac:spMkLst>
        </pc:spChg>
        <pc:spChg chg="add del mod">
          <ac:chgData name="Adriana Gräfe" userId="94e0e574-f666-462b-90f6-87ea16c28134" providerId="ADAL" clId="{CFD3B6BE-8F87-49FC-A55E-AAEBC566E521}" dt="2023-11-10T16:48:34.946" v="607" actId="21"/>
          <ac:spMkLst>
            <pc:docMk/>
            <pc:sldMk cId="1874910610" sldId="2253"/>
            <ac:spMk id="23" creationId="{9259B117-DF84-6966-6DC5-0D0D1F06906A}"/>
          </ac:spMkLst>
        </pc:spChg>
        <pc:graphicFrameChg chg="add mod modGraphic">
          <ac:chgData name="Adriana Gräfe" userId="94e0e574-f666-462b-90f6-87ea16c28134" providerId="ADAL" clId="{CFD3B6BE-8F87-49FC-A55E-AAEBC566E521}" dt="2023-11-10T16:50:52.262" v="624" actId="20577"/>
          <ac:graphicFrameMkLst>
            <pc:docMk/>
            <pc:sldMk cId="1874910610" sldId="2253"/>
            <ac:graphicFrameMk id="13" creationId="{F7C84E66-E0B4-0941-5577-3C009C247299}"/>
          </ac:graphicFrameMkLst>
        </pc:graphicFrameChg>
        <pc:graphicFrameChg chg="del">
          <ac:chgData name="Adriana Gräfe" userId="94e0e574-f666-462b-90f6-87ea16c28134" providerId="ADAL" clId="{CFD3B6BE-8F87-49FC-A55E-AAEBC566E521}" dt="2023-11-10T16:43:54.466" v="554" actId="21"/>
          <ac:graphicFrameMkLst>
            <pc:docMk/>
            <pc:sldMk cId="1874910610" sldId="2253"/>
            <ac:graphicFrameMk id="14" creationId="{E9F12C1B-61D6-A7E5-EAD4-203F27D14A48}"/>
          </ac:graphicFrameMkLst>
        </pc:graphicFrameChg>
        <pc:graphicFrameChg chg="mod modGraphic">
          <ac:chgData name="Adriana Gräfe" userId="94e0e574-f666-462b-90f6-87ea16c28134" providerId="ADAL" clId="{CFD3B6BE-8F87-49FC-A55E-AAEBC566E521}" dt="2023-11-10T16:50:19.576" v="619" actId="255"/>
          <ac:graphicFrameMkLst>
            <pc:docMk/>
            <pc:sldMk cId="1874910610" sldId="2253"/>
            <ac:graphicFrameMk id="19" creationId="{1CAB3389-E778-855A-C232-6A01EDB865C5}"/>
          </ac:graphicFrameMkLst>
        </pc:graphicFrameChg>
      </pc:sldChg>
      <pc:sldChg chg="addSp delSp modSp add mod">
        <pc:chgData name="Adriana Gräfe" userId="94e0e574-f666-462b-90f6-87ea16c28134" providerId="ADAL" clId="{CFD3B6BE-8F87-49FC-A55E-AAEBC566E521}" dt="2023-12-12T09:57:45.902" v="1659" actId="20577"/>
        <pc:sldMkLst>
          <pc:docMk/>
          <pc:sldMk cId="1921071940" sldId="2253"/>
        </pc:sldMkLst>
        <pc:spChg chg="del mod">
          <ac:chgData name="Adriana Gräfe" userId="94e0e574-f666-462b-90f6-87ea16c28134" providerId="ADAL" clId="{CFD3B6BE-8F87-49FC-A55E-AAEBC566E521}" dt="2023-12-12T09:50:20.184" v="1632" actId="21"/>
          <ac:spMkLst>
            <pc:docMk/>
            <pc:sldMk cId="1921071940" sldId="2253"/>
            <ac:spMk id="3" creationId="{E42C37BB-7DCD-0AC6-4878-971EEAC84E46}"/>
          </ac:spMkLst>
        </pc:spChg>
        <pc:spChg chg="del">
          <ac:chgData name="Adriana Gräfe" userId="94e0e574-f666-462b-90f6-87ea16c28134" providerId="ADAL" clId="{CFD3B6BE-8F87-49FC-A55E-AAEBC566E521}" dt="2023-11-23T13:46:54.240" v="820" actId="21"/>
          <ac:spMkLst>
            <pc:docMk/>
            <pc:sldMk cId="1921071940" sldId="2253"/>
            <ac:spMk id="4" creationId="{3D7D1BC9-40A4-5D54-E799-2DF54EB7D493}"/>
          </ac:spMkLst>
        </pc:spChg>
        <pc:spChg chg="del">
          <ac:chgData name="Adriana Gräfe" userId="94e0e574-f666-462b-90f6-87ea16c28134" providerId="ADAL" clId="{CFD3B6BE-8F87-49FC-A55E-AAEBC566E521}" dt="2023-11-23T13:46:56.449" v="821" actId="21"/>
          <ac:spMkLst>
            <pc:docMk/>
            <pc:sldMk cId="1921071940" sldId="2253"/>
            <ac:spMk id="5" creationId="{E6C7DD65-18E8-70D0-B597-302E76558D37}"/>
          </ac:spMkLst>
        </pc:spChg>
        <pc:spChg chg="add del mod">
          <ac:chgData name="Adriana Gräfe" userId="94e0e574-f666-462b-90f6-87ea16c28134" providerId="ADAL" clId="{CFD3B6BE-8F87-49FC-A55E-AAEBC566E521}" dt="2023-12-12T09:50:27.676" v="1634" actId="21"/>
          <ac:spMkLst>
            <pc:docMk/>
            <pc:sldMk cId="1921071940" sldId="2253"/>
            <ac:spMk id="6" creationId="{707F2D1C-6168-2A5E-07A5-1A56E0025264}"/>
          </ac:spMkLst>
        </pc:spChg>
        <pc:spChg chg="mod">
          <ac:chgData name="Adriana Gräfe" userId="94e0e574-f666-462b-90f6-87ea16c28134" providerId="ADAL" clId="{CFD3B6BE-8F87-49FC-A55E-AAEBC566E521}" dt="2023-12-12T09:49:37.724" v="1622"/>
          <ac:spMkLst>
            <pc:docMk/>
            <pc:sldMk cId="1921071940" sldId="2253"/>
            <ac:spMk id="7" creationId="{BFB4AEC3-016C-71BA-5A10-56D5CDFD7DB2}"/>
          </ac:spMkLst>
        </pc:spChg>
        <pc:spChg chg="add del mod">
          <ac:chgData name="Adriana Gräfe" userId="94e0e574-f666-462b-90f6-87ea16c28134" providerId="ADAL" clId="{CFD3B6BE-8F87-49FC-A55E-AAEBC566E521}" dt="2023-12-12T09:50:30.754" v="1635" actId="21"/>
          <ac:spMkLst>
            <pc:docMk/>
            <pc:sldMk cId="1921071940" sldId="2253"/>
            <ac:spMk id="9" creationId="{81AC0043-4F91-347B-94CC-A9D3469B85BC}"/>
          </ac:spMkLst>
        </pc:spChg>
        <pc:spChg chg="add mod">
          <ac:chgData name="Adriana Gräfe" userId="94e0e574-f666-462b-90f6-87ea16c28134" providerId="ADAL" clId="{CFD3B6BE-8F87-49FC-A55E-AAEBC566E521}" dt="2023-12-12T09:50:54.900" v="1645"/>
          <ac:spMkLst>
            <pc:docMk/>
            <pc:sldMk cId="1921071940" sldId="2253"/>
            <ac:spMk id="10" creationId="{AB722056-70C1-44D3-2CF0-55DA32949CA8}"/>
          </ac:spMkLst>
        </pc:spChg>
        <pc:spChg chg="add mod">
          <ac:chgData name="Adriana Gräfe" userId="94e0e574-f666-462b-90f6-87ea16c28134" providerId="ADAL" clId="{CFD3B6BE-8F87-49FC-A55E-AAEBC566E521}" dt="2023-12-12T09:52:31.651" v="1650"/>
          <ac:spMkLst>
            <pc:docMk/>
            <pc:sldMk cId="1921071940" sldId="2253"/>
            <ac:spMk id="11" creationId="{552BC7EE-512F-E619-AE7C-299811D51727}"/>
          </ac:spMkLst>
        </pc:spChg>
        <pc:spChg chg="del mod">
          <ac:chgData name="Adriana Gräfe" userId="94e0e574-f666-462b-90f6-87ea16c28134" providerId="ADAL" clId="{CFD3B6BE-8F87-49FC-A55E-AAEBC566E521}" dt="2023-12-12T09:50:24.703" v="1633" actId="21"/>
          <ac:spMkLst>
            <pc:docMk/>
            <pc:sldMk cId="1921071940" sldId="2253"/>
            <ac:spMk id="12" creationId="{A844192F-8545-759D-30FA-DC7FBCB906D2}"/>
          </ac:spMkLst>
        </pc:spChg>
        <pc:spChg chg="add del mod">
          <ac:chgData name="Adriana Gräfe" userId="94e0e574-f666-462b-90f6-87ea16c28134" providerId="ADAL" clId="{CFD3B6BE-8F87-49FC-A55E-AAEBC566E521}" dt="2023-11-23T14:01:02.815" v="927" actId="21"/>
          <ac:spMkLst>
            <pc:docMk/>
            <pc:sldMk cId="1921071940" sldId="2253"/>
            <ac:spMk id="13" creationId="{D77F1C11-4DCA-C547-4022-9834D5D42769}"/>
          </ac:spMkLst>
        </pc:spChg>
        <pc:spChg chg="add del mod">
          <ac:chgData name="Adriana Gräfe" userId="94e0e574-f666-462b-90f6-87ea16c28134" providerId="ADAL" clId="{CFD3B6BE-8F87-49FC-A55E-AAEBC566E521}" dt="2023-11-23T14:01:00.108" v="926" actId="21"/>
          <ac:spMkLst>
            <pc:docMk/>
            <pc:sldMk cId="1921071940" sldId="2253"/>
            <ac:spMk id="15" creationId="{C24A1A0B-1069-51CF-5FD4-E07790CC32E0}"/>
          </ac:spMkLst>
        </pc:spChg>
        <pc:spChg chg="del">
          <ac:chgData name="Adriana Gräfe" userId="94e0e574-f666-462b-90f6-87ea16c28134" providerId="ADAL" clId="{CFD3B6BE-8F87-49FC-A55E-AAEBC566E521}" dt="2023-11-23T13:47:03.337" v="824" actId="21"/>
          <ac:spMkLst>
            <pc:docMk/>
            <pc:sldMk cId="1921071940" sldId="2253"/>
            <ac:spMk id="16" creationId="{3B690E4F-338D-A309-8B4E-788346ABB699}"/>
          </ac:spMkLst>
        </pc:spChg>
        <pc:spChg chg="del">
          <ac:chgData name="Adriana Gräfe" userId="94e0e574-f666-462b-90f6-87ea16c28134" providerId="ADAL" clId="{CFD3B6BE-8F87-49FC-A55E-AAEBC566E521}" dt="2023-11-23T13:47:00.644" v="823" actId="21"/>
          <ac:spMkLst>
            <pc:docMk/>
            <pc:sldMk cId="1921071940" sldId="2253"/>
            <ac:spMk id="17" creationId="{6487B18B-63A0-91A1-FA0B-2A79CCDB2680}"/>
          </ac:spMkLst>
        </pc:spChg>
        <pc:spChg chg="add del mod">
          <ac:chgData name="Adriana Gräfe" userId="94e0e574-f666-462b-90f6-87ea16c28134" providerId="ADAL" clId="{CFD3B6BE-8F87-49FC-A55E-AAEBC566E521}" dt="2023-12-12T09:55:13.087" v="1653" actId="21"/>
          <ac:spMkLst>
            <pc:docMk/>
            <pc:sldMk cId="1921071940" sldId="2253"/>
            <ac:spMk id="18" creationId="{18B6B638-16DE-999C-8DD6-1FA4631A87F2}"/>
          </ac:spMkLst>
        </pc:spChg>
        <pc:spChg chg="del mod">
          <ac:chgData name="Adriana Gräfe" userId="94e0e574-f666-462b-90f6-87ea16c28134" providerId="ADAL" clId="{CFD3B6BE-8F87-49FC-A55E-AAEBC566E521}" dt="2023-12-12T09:49:29.665" v="1620" actId="21"/>
          <ac:spMkLst>
            <pc:docMk/>
            <pc:sldMk cId="1921071940" sldId="2253"/>
            <ac:spMk id="20" creationId="{65F8BBA4-1D45-2DE5-2E14-DC55BF408A7E}"/>
          </ac:spMkLst>
        </pc:spChg>
        <pc:spChg chg="add del mod">
          <ac:chgData name="Adriana Gräfe" userId="94e0e574-f666-462b-90f6-87ea16c28134" providerId="ADAL" clId="{CFD3B6BE-8F87-49FC-A55E-AAEBC566E521}" dt="2023-12-12T09:56:46.891" v="1655" actId="21"/>
          <ac:spMkLst>
            <pc:docMk/>
            <pc:sldMk cId="1921071940" sldId="2253"/>
            <ac:spMk id="21" creationId="{10299E19-7260-A62D-6866-48364C488160}"/>
          </ac:spMkLst>
        </pc:spChg>
        <pc:graphicFrameChg chg="add mod modGraphic">
          <ac:chgData name="Adriana Gräfe" userId="94e0e574-f666-462b-90f6-87ea16c28134" providerId="ADAL" clId="{CFD3B6BE-8F87-49FC-A55E-AAEBC566E521}" dt="2023-12-12T09:56:48.747" v="1656" actId="20577"/>
          <ac:graphicFrameMkLst>
            <pc:docMk/>
            <pc:sldMk cId="1921071940" sldId="2253"/>
            <ac:graphicFrameMk id="8" creationId="{60C5ACE5-1FED-4FBD-2D08-30210EEA6F75}"/>
          </ac:graphicFrameMkLst>
        </pc:graphicFrameChg>
        <pc:graphicFrameChg chg="del">
          <ac:chgData name="Adriana Gräfe" userId="94e0e574-f666-462b-90f6-87ea16c28134" providerId="ADAL" clId="{CFD3B6BE-8F87-49FC-A55E-AAEBC566E521}" dt="2023-11-23T13:46:58.409" v="822" actId="21"/>
          <ac:graphicFrameMkLst>
            <pc:docMk/>
            <pc:sldMk cId="1921071940" sldId="2253"/>
            <ac:graphicFrameMk id="14" creationId="{E9F12C1B-61D6-A7E5-EAD4-203F27D14A48}"/>
          </ac:graphicFrameMkLst>
        </pc:graphicFrameChg>
        <pc:graphicFrameChg chg="add del mod modGraphic">
          <ac:chgData name="Adriana Gräfe" userId="94e0e574-f666-462b-90f6-87ea16c28134" providerId="ADAL" clId="{CFD3B6BE-8F87-49FC-A55E-AAEBC566E521}" dt="2023-12-12T09:57:45.902" v="1659" actId="20577"/>
          <ac:graphicFrameMkLst>
            <pc:docMk/>
            <pc:sldMk cId="1921071940" sldId="2253"/>
            <ac:graphicFrameMk id="19" creationId="{1CAB3389-E778-855A-C232-6A01EDB865C5}"/>
          </ac:graphicFrameMkLst>
        </pc:graphicFrameChg>
      </pc:sldChg>
      <pc:sldChg chg="addSp delSp modSp add del mod">
        <pc:chgData name="Adriana Gräfe" userId="94e0e574-f666-462b-90f6-87ea16c28134" providerId="ADAL" clId="{CFD3B6BE-8F87-49FC-A55E-AAEBC566E521}" dt="2023-11-07T15:52:38.891" v="261" actId="2696"/>
        <pc:sldMkLst>
          <pc:docMk/>
          <pc:sldMk cId="2102546315" sldId="2253"/>
        </pc:sldMkLst>
        <pc:spChg chg="del">
          <ac:chgData name="Adriana Gräfe" userId="94e0e574-f666-462b-90f6-87ea16c28134" providerId="ADAL" clId="{CFD3B6BE-8F87-49FC-A55E-AAEBC566E521}" dt="2023-10-20T16:55:08.478" v="77" actId="21"/>
          <ac:spMkLst>
            <pc:docMk/>
            <pc:sldMk cId="2102546315" sldId="2253"/>
            <ac:spMk id="4" creationId="{3D7D1BC9-40A4-5D54-E799-2DF54EB7D493}"/>
          </ac:spMkLst>
        </pc:spChg>
        <pc:spChg chg="del">
          <ac:chgData name="Adriana Gräfe" userId="94e0e574-f666-462b-90f6-87ea16c28134" providerId="ADAL" clId="{CFD3B6BE-8F87-49FC-A55E-AAEBC566E521}" dt="2023-10-20T16:54:54.161" v="72" actId="21"/>
          <ac:spMkLst>
            <pc:docMk/>
            <pc:sldMk cId="2102546315" sldId="2253"/>
            <ac:spMk id="5" creationId="{E6C7DD65-18E8-70D0-B597-302E76558D37}"/>
          </ac:spMkLst>
        </pc:spChg>
        <pc:spChg chg="add del">
          <ac:chgData name="Adriana Gräfe" userId="94e0e574-f666-462b-90f6-87ea16c28134" providerId="ADAL" clId="{CFD3B6BE-8F87-49FC-A55E-AAEBC566E521}" dt="2023-10-20T16:55:59.884" v="83" actId="22"/>
          <ac:spMkLst>
            <pc:docMk/>
            <pc:sldMk cId="2102546315" sldId="2253"/>
            <ac:spMk id="6" creationId="{CA27CEAB-3523-06EB-F66F-949F0B9C7AD1}"/>
          </ac:spMkLst>
        </pc:spChg>
        <pc:spChg chg="add mod">
          <ac:chgData name="Adriana Gräfe" userId="94e0e574-f666-462b-90f6-87ea16c28134" providerId="ADAL" clId="{CFD3B6BE-8F87-49FC-A55E-AAEBC566E521}" dt="2023-10-20T16:57:13.509" v="90" actId="1076"/>
          <ac:spMkLst>
            <pc:docMk/>
            <pc:sldMk cId="2102546315" sldId="2253"/>
            <ac:spMk id="7" creationId="{713D87B0-150C-5B7E-14C2-3AAD0231E352}"/>
          </ac:spMkLst>
        </pc:spChg>
        <pc:spChg chg="add mod">
          <ac:chgData name="Adriana Gräfe" userId="94e0e574-f666-462b-90f6-87ea16c28134" providerId="ADAL" clId="{CFD3B6BE-8F87-49FC-A55E-AAEBC566E521}" dt="2023-10-20T17:00:19.601" v="108" actId="1076"/>
          <ac:spMkLst>
            <pc:docMk/>
            <pc:sldMk cId="2102546315" sldId="2253"/>
            <ac:spMk id="9" creationId="{46408D42-A8AF-DEBA-BDB6-383B07656B65}"/>
          </ac:spMkLst>
        </pc:spChg>
        <pc:spChg chg="add mod">
          <ac:chgData name="Adriana Gräfe" userId="94e0e574-f666-462b-90f6-87ea16c28134" providerId="ADAL" clId="{CFD3B6BE-8F87-49FC-A55E-AAEBC566E521}" dt="2023-10-20T17:00:14.708" v="107" actId="1076"/>
          <ac:spMkLst>
            <pc:docMk/>
            <pc:sldMk cId="2102546315" sldId="2253"/>
            <ac:spMk id="10" creationId="{32FA5366-5F47-961D-9CB3-F2FE01BB7872}"/>
          </ac:spMkLst>
        </pc:spChg>
        <pc:spChg chg="del">
          <ac:chgData name="Adriana Gräfe" userId="94e0e574-f666-462b-90f6-87ea16c28134" providerId="ADAL" clId="{CFD3B6BE-8F87-49FC-A55E-AAEBC566E521}" dt="2023-10-20T16:55:03.143" v="75" actId="21"/>
          <ac:spMkLst>
            <pc:docMk/>
            <pc:sldMk cId="2102546315" sldId="2253"/>
            <ac:spMk id="16" creationId="{3B690E4F-338D-A309-8B4E-788346ABB699}"/>
          </ac:spMkLst>
        </pc:spChg>
        <pc:spChg chg="del">
          <ac:chgData name="Adriana Gräfe" userId="94e0e574-f666-462b-90f6-87ea16c28134" providerId="ADAL" clId="{CFD3B6BE-8F87-49FC-A55E-AAEBC566E521}" dt="2023-10-20T16:55:04.545" v="76" actId="21"/>
          <ac:spMkLst>
            <pc:docMk/>
            <pc:sldMk cId="2102546315" sldId="2253"/>
            <ac:spMk id="17" creationId="{6487B18B-63A0-91A1-FA0B-2A79CCDB2680}"/>
          </ac:spMkLst>
        </pc:spChg>
        <pc:spChg chg="del mod">
          <ac:chgData name="Adriana Gräfe" userId="94e0e574-f666-462b-90f6-87ea16c28134" providerId="ADAL" clId="{CFD3B6BE-8F87-49FC-A55E-AAEBC566E521}" dt="2023-10-20T16:54:45.158" v="71" actId="21"/>
          <ac:spMkLst>
            <pc:docMk/>
            <pc:sldMk cId="2102546315" sldId="2253"/>
            <ac:spMk id="20" creationId="{65F8BBA4-1D45-2DE5-2E14-DC55BF408A7E}"/>
          </ac:spMkLst>
        </pc:spChg>
        <pc:graphicFrameChg chg="del modGraphic">
          <ac:chgData name="Adriana Gräfe" userId="94e0e574-f666-462b-90f6-87ea16c28134" providerId="ADAL" clId="{CFD3B6BE-8F87-49FC-A55E-AAEBC566E521}" dt="2023-10-20T16:55:00.231" v="74" actId="21"/>
          <ac:graphicFrameMkLst>
            <pc:docMk/>
            <pc:sldMk cId="2102546315" sldId="2253"/>
            <ac:graphicFrameMk id="14" creationId="{E9F12C1B-61D6-A7E5-EAD4-203F27D14A48}"/>
          </ac:graphicFrameMkLst>
        </pc:graphicFrameChg>
        <pc:graphicFrameChg chg="mod modGraphic">
          <ac:chgData name="Adriana Gräfe" userId="94e0e574-f666-462b-90f6-87ea16c28134" providerId="ADAL" clId="{CFD3B6BE-8F87-49FC-A55E-AAEBC566E521}" dt="2023-10-20T16:57:58.527" v="96" actId="2164"/>
          <ac:graphicFrameMkLst>
            <pc:docMk/>
            <pc:sldMk cId="2102546315" sldId="2253"/>
            <ac:graphicFrameMk id="19" creationId="{1CAB3389-E778-855A-C232-6A01EDB865C5}"/>
          </ac:graphicFrameMkLst>
        </pc:graphicFrameChg>
      </pc:sldChg>
      <pc:sldChg chg="addSp delSp modSp add mod">
        <pc:chgData name="Adriana Gräfe" userId="94e0e574-f666-462b-90f6-87ea16c28134" providerId="ADAL" clId="{CFD3B6BE-8F87-49FC-A55E-AAEBC566E521}" dt="2023-12-12T10:45:15.768" v="1697" actId="20577"/>
        <pc:sldMkLst>
          <pc:docMk/>
          <pc:sldMk cId="1694350657" sldId="2254"/>
        </pc:sldMkLst>
        <pc:spChg chg="mod">
          <ac:chgData name="Adriana Gräfe" userId="94e0e574-f666-462b-90f6-87ea16c28134" providerId="ADAL" clId="{CFD3B6BE-8F87-49FC-A55E-AAEBC566E521}" dt="2023-12-12T10:41:57.326" v="1674" actId="1076"/>
          <ac:spMkLst>
            <pc:docMk/>
            <pc:sldMk cId="1694350657" sldId="2254"/>
            <ac:spMk id="3" creationId="{E42C37BB-7DCD-0AC6-4878-971EEAC84E46}"/>
          </ac:spMkLst>
        </pc:spChg>
        <pc:spChg chg="add mod">
          <ac:chgData name="Adriana Gräfe" userId="94e0e574-f666-462b-90f6-87ea16c28134" providerId="ADAL" clId="{CFD3B6BE-8F87-49FC-A55E-AAEBC566E521}" dt="2023-12-12T10:41:59.746" v="1675" actId="1076"/>
          <ac:spMkLst>
            <pc:docMk/>
            <pc:sldMk cId="1694350657" sldId="2254"/>
            <ac:spMk id="4" creationId="{ABC813A9-4E53-8955-3E3F-38F36A56247A}"/>
          </ac:spMkLst>
        </pc:spChg>
        <pc:spChg chg="add del mod">
          <ac:chgData name="Adriana Gräfe" userId="94e0e574-f666-462b-90f6-87ea16c28134" providerId="ADAL" clId="{CFD3B6BE-8F87-49FC-A55E-AAEBC566E521}" dt="2023-12-12T10:44:28.511" v="1689" actId="21"/>
          <ac:spMkLst>
            <pc:docMk/>
            <pc:sldMk cId="1694350657" sldId="2254"/>
            <ac:spMk id="5" creationId="{CC8F72E0-1870-1A79-E3C7-E28A7FB34CD0}"/>
          </ac:spMkLst>
        </pc:spChg>
        <pc:spChg chg="del">
          <ac:chgData name="Adriana Gräfe" userId="94e0e574-f666-462b-90f6-87ea16c28134" providerId="ADAL" clId="{CFD3B6BE-8F87-49FC-A55E-AAEBC566E521}" dt="2023-11-23T14:06:37.195" v="1015" actId="21"/>
          <ac:spMkLst>
            <pc:docMk/>
            <pc:sldMk cId="1694350657" sldId="2254"/>
            <ac:spMk id="6" creationId="{707F2D1C-6168-2A5E-07A5-1A56E0025264}"/>
          </ac:spMkLst>
        </pc:spChg>
        <pc:spChg chg="add mod">
          <ac:chgData name="Adriana Gräfe" userId="94e0e574-f666-462b-90f6-87ea16c28134" providerId="ADAL" clId="{CFD3B6BE-8F87-49FC-A55E-AAEBC566E521}" dt="2023-12-12T10:03:14.989" v="1666"/>
          <ac:spMkLst>
            <pc:docMk/>
            <pc:sldMk cId="1694350657" sldId="2254"/>
            <ac:spMk id="6" creationId="{BB8C4992-4D9C-14CC-F2BB-5FDA38BEA98C}"/>
          </ac:spMkLst>
        </pc:spChg>
        <pc:spChg chg="mod">
          <ac:chgData name="Adriana Gräfe" userId="94e0e574-f666-462b-90f6-87ea16c28134" providerId="ADAL" clId="{CFD3B6BE-8F87-49FC-A55E-AAEBC566E521}" dt="2023-12-12T09:57:11.177" v="1657"/>
          <ac:spMkLst>
            <pc:docMk/>
            <pc:sldMk cId="1694350657" sldId="2254"/>
            <ac:spMk id="7" creationId="{BFB4AEC3-016C-71BA-5A10-56D5CDFD7DB2}"/>
          </ac:spMkLst>
        </pc:spChg>
        <pc:spChg chg="del">
          <ac:chgData name="Adriana Gräfe" userId="94e0e574-f666-462b-90f6-87ea16c28134" providerId="ADAL" clId="{CFD3B6BE-8F87-49FC-A55E-AAEBC566E521}" dt="2023-11-23T14:11:07.947" v="1022" actId="21"/>
          <ac:spMkLst>
            <pc:docMk/>
            <pc:sldMk cId="1694350657" sldId="2254"/>
            <ac:spMk id="9" creationId="{81AC0043-4F91-347B-94CC-A9D3469B85BC}"/>
          </ac:spMkLst>
        </pc:spChg>
        <pc:spChg chg="mod">
          <ac:chgData name="Adriana Gräfe" userId="94e0e574-f666-462b-90f6-87ea16c28134" providerId="ADAL" clId="{CFD3B6BE-8F87-49FC-A55E-AAEBC566E521}" dt="2023-12-12T10:44:11.710" v="1684"/>
          <ac:spMkLst>
            <pc:docMk/>
            <pc:sldMk cId="1694350657" sldId="2254"/>
            <ac:spMk id="10" creationId="{AB722056-70C1-44D3-2CF0-55DA32949CA8}"/>
          </ac:spMkLst>
        </pc:spChg>
        <pc:spChg chg="del mod">
          <ac:chgData name="Adriana Gräfe" userId="94e0e574-f666-462b-90f6-87ea16c28134" providerId="ADAL" clId="{CFD3B6BE-8F87-49FC-A55E-AAEBC566E521}" dt="2023-12-12T10:44:26.707" v="1688" actId="21"/>
          <ac:spMkLst>
            <pc:docMk/>
            <pc:sldMk cId="1694350657" sldId="2254"/>
            <ac:spMk id="11" creationId="{552BC7EE-512F-E619-AE7C-299811D51727}"/>
          </ac:spMkLst>
        </pc:spChg>
        <pc:spChg chg="del">
          <ac:chgData name="Adriana Gräfe" userId="94e0e574-f666-462b-90f6-87ea16c28134" providerId="ADAL" clId="{CFD3B6BE-8F87-49FC-A55E-AAEBC566E521}" dt="2023-11-23T14:06:28.402" v="1014" actId="21"/>
          <ac:spMkLst>
            <pc:docMk/>
            <pc:sldMk cId="1694350657" sldId="2254"/>
            <ac:spMk id="12" creationId="{A844192F-8545-759D-30FA-DC7FBCB906D2}"/>
          </ac:spMkLst>
        </pc:spChg>
        <pc:spChg chg="add del mod">
          <ac:chgData name="Adriana Gräfe" userId="94e0e574-f666-462b-90f6-87ea16c28134" providerId="ADAL" clId="{CFD3B6BE-8F87-49FC-A55E-AAEBC566E521}" dt="2023-12-12T10:44:30.816" v="1690" actId="21"/>
          <ac:spMkLst>
            <pc:docMk/>
            <pc:sldMk cId="1694350657" sldId="2254"/>
            <ac:spMk id="13" creationId="{167A6422-DC5B-AE0C-186E-55AB81C88717}"/>
          </ac:spMkLst>
        </pc:spChg>
        <pc:spChg chg="add mod">
          <ac:chgData name="Adriana Gräfe" userId="94e0e574-f666-462b-90f6-87ea16c28134" providerId="ADAL" clId="{CFD3B6BE-8F87-49FC-A55E-AAEBC566E521}" dt="2023-12-12T10:44:44.188" v="1694"/>
          <ac:spMkLst>
            <pc:docMk/>
            <pc:sldMk cId="1694350657" sldId="2254"/>
            <ac:spMk id="14" creationId="{C778A927-42AC-37C9-0C52-731A05F794FA}"/>
          </ac:spMkLst>
        </pc:spChg>
        <pc:spChg chg="del mod">
          <ac:chgData name="Adriana Gräfe" userId="94e0e574-f666-462b-90f6-87ea16c28134" providerId="ADAL" clId="{CFD3B6BE-8F87-49FC-A55E-AAEBC566E521}" dt="2023-12-12T10:44:33.211" v="1691" actId="21"/>
          <ac:spMkLst>
            <pc:docMk/>
            <pc:sldMk cId="1694350657" sldId="2254"/>
            <ac:spMk id="18" creationId="{18B6B638-16DE-999C-8DD6-1FA4631A87F2}"/>
          </ac:spMkLst>
        </pc:spChg>
        <pc:spChg chg="del">
          <ac:chgData name="Adriana Gräfe" userId="94e0e574-f666-462b-90f6-87ea16c28134" providerId="ADAL" clId="{CFD3B6BE-8F87-49FC-A55E-AAEBC566E521}" dt="2023-11-23T14:04:50.047" v="977" actId="21"/>
          <ac:spMkLst>
            <pc:docMk/>
            <pc:sldMk cId="1694350657" sldId="2254"/>
            <ac:spMk id="20" creationId="{65F8BBA4-1D45-2DE5-2E14-DC55BF408A7E}"/>
          </ac:spMkLst>
        </pc:spChg>
        <pc:spChg chg="del">
          <ac:chgData name="Adriana Gräfe" userId="94e0e574-f666-462b-90f6-87ea16c28134" providerId="ADAL" clId="{CFD3B6BE-8F87-49FC-A55E-AAEBC566E521}" dt="2023-11-23T14:15:35.283" v="1062" actId="21"/>
          <ac:spMkLst>
            <pc:docMk/>
            <pc:sldMk cId="1694350657" sldId="2254"/>
            <ac:spMk id="21" creationId="{10299E19-7260-A62D-6866-48364C488160}"/>
          </ac:spMkLst>
        </pc:spChg>
        <pc:graphicFrameChg chg="mod modGraphic">
          <ac:chgData name="Adriana Gräfe" userId="94e0e574-f666-462b-90f6-87ea16c28134" providerId="ADAL" clId="{CFD3B6BE-8F87-49FC-A55E-AAEBC566E521}" dt="2023-12-12T10:45:15.768" v="1697" actId="20577"/>
          <ac:graphicFrameMkLst>
            <pc:docMk/>
            <pc:sldMk cId="1694350657" sldId="2254"/>
            <ac:graphicFrameMk id="8" creationId="{60C5ACE5-1FED-4FBD-2D08-30210EEA6F75}"/>
          </ac:graphicFrameMkLst>
        </pc:graphicFrameChg>
        <pc:graphicFrameChg chg="mod modGraphic">
          <ac:chgData name="Adriana Gräfe" userId="94e0e574-f666-462b-90f6-87ea16c28134" providerId="ADAL" clId="{CFD3B6BE-8F87-49FC-A55E-AAEBC566E521}" dt="2023-12-12T10:44:00.101" v="1682" actId="20577"/>
          <ac:graphicFrameMkLst>
            <pc:docMk/>
            <pc:sldMk cId="1694350657" sldId="2254"/>
            <ac:graphicFrameMk id="19" creationId="{1CAB3389-E778-855A-C232-6A01EDB865C5}"/>
          </ac:graphicFrameMkLst>
        </pc:graphicFrameChg>
      </pc:sldChg>
      <pc:sldChg chg="addSp delSp modSp add del mod">
        <pc:chgData name="Adriana Gräfe" userId="94e0e574-f666-462b-90f6-87ea16c28134" providerId="ADAL" clId="{CFD3B6BE-8F87-49FC-A55E-AAEBC566E521}" dt="2023-11-07T15:52:34.061" v="260" actId="2696"/>
        <pc:sldMkLst>
          <pc:docMk/>
          <pc:sldMk cId="2956020419" sldId="2254"/>
        </pc:sldMkLst>
        <pc:spChg chg="add mod">
          <ac:chgData name="Adriana Gräfe" userId="94e0e574-f666-462b-90f6-87ea16c28134" providerId="ADAL" clId="{CFD3B6BE-8F87-49FC-A55E-AAEBC566E521}" dt="2023-10-20T17:00:31.724" v="109"/>
          <ac:spMkLst>
            <pc:docMk/>
            <pc:sldMk cId="2956020419" sldId="2254"/>
            <ac:spMk id="3" creationId="{69946783-C613-14B9-9AA5-3EB92E3FC4D4}"/>
          </ac:spMkLst>
        </pc:spChg>
        <pc:spChg chg="del mod">
          <ac:chgData name="Adriana Gräfe" userId="94e0e574-f666-462b-90f6-87ea16c28134" providerId="ADAL" clId="{CFD3B6BE-8F87-49FC-A55E-AAEBC566E521}" dt="2023-10-20T16:59:23.414" v="101" actId="21"/>
          <ac:spMkLst>
            <pc:docMk/>
            <pc:sldMk cId="2956020419" sldId="2254"/>
            <ac:spMk id="7" creationId="{713D87B0-150C-5B7E-14C2-3AAD0231E352}"/>
          </ac:spMkLst>
        </pc:spChg>
        <pc:spChg chg="del">
          <ac:chgData name="Adriana Gräfe" userId="94e0e574-f666-462b-90f6-87ea16c28134" providerId="ADAL" clId="{CFD3B6BE-8F87-49FC-A55E-AAEBC566E521}" dt="2023-10-20T16:59:20.552" v="100" actId="21"/>
          <ac:spMkLst>
            <pc:docMk/>
            <pc:sldMk cId="2956020419" sldId="2254"/>
            <ac:spMk id="9" creationId="{46408D42-A8AF-DEBA-BDB6-383B07656B65}"/>
          </ac:spMkLst>
        </pc:spChg>
        <pc:graphicFrameChg chg="add mod modGraphic">
          <ac:chgData name="Adriana Gräfe" userId="94e0e574-f666-462b-90f6-87ea16c28134" providerId="ADAL" clId="{CFD3B6BE-8F87-49FC-A55E-AAEBC566E521}" dt="2023-10-20T17:07:42.416" v="205" actId="14100"/>
          <ac:graphicFrameMkLst>
            <pc:docMk/>
            <pc:sldMk cId="2956020419" sldId="2254"/>
            <ac:graphicFrameMk id="4" creationId="{B86B051F-C46A-8E42-887D-5BC7D47BDEC9}"/>
          </ac:graphicFrameMkLst>
        </pc:graphicFrameChg>
        <pc:graphicFrameChg chg="add del mod">
          <ac:chgData name="Adriana Gräfe" userId="94e0e574-f666-462b-90f6-87ea16c28134" providerId="ADAL" clId="{CFD3B6BE-8F87-49FC-A55E-AAEBC566E521}" dt="2023-10-20T17:07:40.197" v="203"/>
          <ac:graphicFrameMkLst>
            <pc:docMk/>
            <pc:sldMk cId="2956020419" sldId="2254"/>
            <ac:graphicFrameMk id="5" creationId="{D4501762-6159-39E7-1099-8FA19F21F3DD}"/>
          </ac:graphicFrameMkLst>
        </pc:graphicFrameChg>
        <pc:graphicFrameChg chg="add mod modGraphic">
          <ac:chgData name="Adriana Gräfe" userId="94e0e574-f666-462b-90f6-87ea16c28134" providerId="ADAL" clId="{CFD3B6BE-8F87-49FC-A55E-AAEBC566E521}" dt="2023-10-20T17:12:39.888" v="253" actId="1076"/>
          <ac:graphicFrameMkLst>
            <pc:docMk/>
            <pc:sldMk cId="2956020419" sldId="2254"/>
            <ac:graphicFrameMk id="6" creationId="{84ADA7CF-62B6-4F93-36A2-CA495BA95FBD}"/>
          </ac:graphicFrameMkLst>
        </pc:graphicFrameChg>
        <pc:graphicFrameChg chg="del mod">
          <ac:chgData name="Adriana Gräfe" userId="94e0e574-f666-462b-90f6-87ea16c28134" providerId="ADAL" clId="{CFD3B6BE-8F87-49FC-A55E-AAEBC566E521}" dt="2023-10-20T17:00:49.226" v="111" actId="21"/>
          <ac:graphicFrameMkLst>
            <pc:docMk/>
            <pc:sldMk cId="2956020419" sldId="2254"/>
            <ac:graphicFrameMk id="19" creationId="{1CAB3389-E778-855A-C232-6A01EDB865C5}"/>
          </ac:graphicFrameMkLst>
        </pc:graphicFrameChg>
      </pc:sldChg>
      <pc:sldChg chg="addSp delSp modSp add mod">
        <pc:chgData name="Adriana Gräfe" userId="94e0e574-f666-462b-90f6-87ea16c28134" providerId="ADAL" clId="{CFD3B6BE-8F87-49FC-A55E-AAEBC566E521}" dt="2023-12-12T10:50:58.547" v="1733" actId="20577"/>
        <pc:sldMkLst>
          <pc:docMk/>
          <pc:sldMk cId="1825009608" sldId="2255"/>
        </pc:sldMkLst>
        <pc:spChg chg="del mod">
          <ac:chgData name="Adriana Gräfe" userId="94e0e574-f666-462b-90f6-87ea16c28134" providerId="ADAL" clId="{CFD3B6BE-8F87-49FC-A55E-AAEBC566E521}" dt="2023-12-12T10:46:37.433" v="1707" actId="21"/>
          <ac:spMkLst>
            <pc:docMk/>
            <pc:sldMk cId="1825009608" sldId="2255"/>
            <ac:spMk id="3" creationId="{E42C37BB-7DCD-0AC6-4878-971EEAC84E46}"/>
          </ac:spMkLst>
        </pc:spChg>
        <pc:spChg chg="mod">
          <ac:chgData name="Adriana Gräfe" userId="94e0e574-f666-462b-90f6-87ea16c28134" providerId="ADAL" clId="{CFD3B6BE-8F87-49FC-A55E-AAEBC566E521}" dt="2023-12-12T10:46:13.693" v="1703"/>
          <ac:spMkLst>
            <pc:docMk/>
            <pc:sldMk cId="1825009608" sldId="2255"/>
            <ac:spMk id="4" creationId="{ABC813A9-4E53-8955-3E3F-38F36A56247A}"/>
          </ac:spMkLst>
        </pc:spChg>
        <pc:spChg chg="add mod">
          <ac:chgData name="Adriana Gräfe" userId="94e0e574-f666-462b-90f6-87ea16c28134" providerId="ADAL" clId="{CFD3B6BE-8F87-49FC-A55E-AAEBC566E521}" dt="2023-12-12T10:46:50.008" v="1710"/>
          <ac:spMkLst>
            <pc:docMk/>
            <pc:sldMk cId="1825009608" sldId="2255"/>
            <ac:spMk id="5" creationId="{9FA16467-69B6-A90F-A147-623F3F7BBF92}"/>
          </ac:spMkLst>
        </pc:spChg>
        <pc:spChg chg="del">
          <ac:chgData name="Adriana Gräfe" userId="94e0e574-f666-462b-90f6-87ea16c28134" providerId="ADAL" clId="{CFD3B6BE-8F87-49FC-A55E-AAEBC566E521}" dt="2023-11-23T14:21:47.879" v="1105" actId="21"/>
          <ac:spMkLst>
            <pc:docMk/>
            <pc:sldMk cId="1825009608" sldId="2255"/>
            <ac:spMk id="5" creationId="{CC8F72E0-1870-1A79-E3C7-E28A7FB34CD0}"/>
          </ac:spMkLst>
        </pc:spChg>
        <pc:spChg chg="add del mod">
          <ac:chgData name="Adriana Gräfe" userId="94e0e574-f666-462b-90f6-87ea16c28134" providerId="ADAL" clId="{CFD3B6BE-8F87-49FC-A55E-AAEBC566E521}" dt="2023-12-12T10:50:05.957" v="1722" actId="21"/>
          <ac:spMkLst>
            <pc:docMk/>
            <pc:sldMk cId="1825009608" sldId="2255"/>
            <ac:spMk id="6" creationId="{ACB9A9D3-D9CF-8306-5C97-1A9046DEEA79}"/>
          </ac:spMkLst>
        </pc:spChg>
        <pc:spChg chg="mod">
          <ac:chgData name="Adriana Gräfe" userId="94e0e574-f666-462b-90f6-87ea16c28134" providerId="ADAL" clId="{CFD3B6BE-8F87-49FC-A55E-AAEBC566E521}" dt="2023-12-12T10:45:42.744" v="1698"/>
          <ac:spMkLst>
            <pc:docMk/>
            <pc:sldMk cId="1825009608" sldId="2255"/>
            <ac:spMk id="7" creationId="{BFB4AEC3-016C-71BA-5A10-56D5CDFD7DB2}"/>
          </ac:spMkLst>
        </pc:spChg>
        <pc:spChg chg="add del mod">
          <ac:chgData name="Adriana Gräfe" userId="94e0e574-f666-462b-90f6-87ea16c28134" providerId="ADAL" clId="{CFD3B6BE-8F87-49FC-A55E-AAEBC566E521}" dt="2023-12-12T10:50:08.704" v="1723" actId="21"/>
          <ac:spMkLst>
            <pc:docMk/>
            <pc:sldMk cId="1825009608" sldId="2255"/>
            <ac:spMk id="9" creationId="{118EFE4F-C569-D12C-DBDC-B2A0C2782D2B}"/>
          </ac:spMkLst>
        </pc:spChg>
        <pc:spChg chg="mod">
          <ac:chgData name="Adriana Gräfe" userId="94e0e574-f666-462b-90f6-87ea16c28134" providerId="ADAL" clId="{CFD3B6BE-8F87-49FC-A55E-AAEBC566E521}" dt="2023-12-12T10:49:16.282" v="1714"/>
          <ac:spMkLst>
            <pc:docMk/>
            <pc:sldMk cId="1825009608" sldId="2255"/>
            <ac:spMk id="10" creationId="{AB722056-70C1-44D3-2CF0-55DA32949CA8}"/>
          </ac:spMkLst>
        </pc:spChg>
        <pc:spChg chg="mod">
          <ac:chgData name="Adriana Gräfe" userId="94e0e574-f666-462b-90f6-87ea16c28134" providerId="ADAL" clId="{CFD3B6BE-8F87-49FC-A55E-AAEBC566E521}" dt="2023-12-12T10:50:02.834" v="1721"/>
          <ac:spMkLst>
            <pc:docMk/>
            <pc:sldMk cId="1825009608" sldId="2255"/>
            <ac:spMk id="11" creationId="{552BC7EE-512F-E619-AE7C-299811D51727}"/>
          </ac:spMkLst>
        </pc:spChg>
        <pc:spChg chg="add mod">
          <ac:chgData name="Adriana Gräfe" userId="94e0e574-f666-462b-90f6-87ea16c28134" providerId="ADAL" clId="{CFD3B6BE-8F87-49FC-A55E-AAEBC566E521}" dt="2023-12-12T10:50:25.985" v="1727"/>
          <ac:spMkLst>
            <pc:docMk/>
            <pc:sldMk cId="1825009608" sldId="2255"/>
            <ac:spMk id="12" creationId="{20C06B9A-7A51-B18A-A1F7-FEC8D65956B0}"/>
          </ac:spMkLst>
        </pc:spChg>
        <pc:spChg chg="mod">
          <ac:chgData name="Adriana Gräfe" userId="94e0e574-f666-462b-90f6-87ea16c28134" providerId="ADAL" clId="{CFD3B6BE-8F87-49FC-A55E-AAEBC566E521}" dt="2023-12-12T10:47:56.647" v="1713"/>
          <ac:spMkLst>
            <pc:docMk/>
            <pc:sldMk cId="1825009608" sldId="2255"/>
            <ac:spMk id="13" creationId="{167A6422-DC5B-AE0C-186E-55AB81C88717}"/>
          </ac:spMkLst>
        </pc:spChg>
        <pc:spChg chg="del">
          <ac:chgData name="Adriana Gräfe" userId="94e0e574-f666-462b-90f6-87ea16c28134" providerId="ADAL" clId="{CFD3B6BE-8F87-49FC-A55E-AAEBC566E521}" dt="2023-11-23T14:21:03.694" v="1099" actId="21"/>
          <ac:spMkLst>
            <pc:docMk/>
            <pc:sldMk cId="1825009608" sldId="2255"/>
            <ac:spMk id="14" creationId="{C778A927-42AC-37C9-0C52-731A05F794FA}"/>
          </ac:spMkLst>
        </pc:spChg>
        <pc:spChg chg="add mod">
          <ac:chgData name="Adriana Gräfe" userId="94e0e574-f666-462b-90f6-87ea16c28134" providerId="ADAL" clId="{CFD3B6BE-8F87-49FC-A55E-AAEBC566E521}" dt="2023-12-12T10:50:43.708" v="1731"/>
          <ac:spMkLst>
            <pc:docMk/>
            <pc:sldMk cId="1825009608" sldId="2255"/>
            <ac:spMk id="15" creationId="{0DB53A88-322E-176C-A8E2-23463B4172D7}"/>
          </ac:spMkLst>
        </pc:spChg>
        <pc:spChg chg="del mod">
          <ac:chgData name="Adriana Gräfe" userId="94e0e574-f666-462b-90f6-87ea16c28134" providerId="ADAL" clId="{CFD3B6BE-8F87-49FC-A55E-AAEBC566E521}" dt="2023-11-23T14:25:46.353" v="1149"/>
          <ac:spMkLst>
            <pc:docMk/>
            <pc:sldMk cId="1825009608" sldId="2255"/>
            <ac:spMk id="18" creationId="{18B6B638-16DE-999C-8DD6-1FA4631A87F2}"/>
          </ac:spMkLst>
        </pc:spChg>
        <pc:graphicFrameChg chg="mod modGraphic">
          <ac:chgData name="Adriana Gräfe" userId="94e0e574-f666-462b-90f6-87ea16c28134" providerId="ADAL" clId="{CFD3B6BE-8F87-49FC-A55E-AAEBC566E521}" dt="2023-12-12T10:50:58.547" v="1733" actId="20577"/>
          <ac:graphicFrameMkLst>
            <pc:docMk/>
            <pc:sldMk cId="1825009608" sldId="2255"/>
            <ac:graphicFrameMk id="8" creationId="{60C5ACE5-1FED-4FBD-2D08-30210EEA6F75}"/>
          </ac:graphicFrameMkLst>
        </pc:graphicFrameChg>
        <pc:graphicFrameChg chg="mod modGraphic">
          <ac:chgData name="Adriana Gräfe" userId="94e0e574-f666-462b-90f6-87ea16c28134" providerId="ADAL" clId="{CFD3B6BE-8F87-49FC-A55E-AAEBC566E521}" dt="2023-12-12T10:47:30.139" v="1712"/>
          <ac:graphicFrameMkLst>
            <pc:docMk/>
            <pc:sldMk cId="1825009608" sldId="2255"/>
            <ac:graphicFrameMk id="19" creationId="{1CAB3389-E778-855A-C232-6A01EDB865C5}"/>
          </ac:graphicFrameMkLst>
        </pc:graphicFrameChg>
      </pc:sldChg>
      <pc:sldChg chg="addSp delSp modSp add mod">
        <pc:chgData name="Adriana Gräfe" userId="94e0e574-f666-462b-90f6-87ea16c28134" providerId="ADAL" clId="{CFD3B6BE-8F87-49FC-A55E-AAEBC566E521}" dt="2023-12-12T11:08:40.713" v="1769"/>
        <pc:sldMkLst>
          <pc:docMk/>
          <pc:sldMk cId="254057876" sldId="2256"/>
        </pc:sldMkLst>
        <pc:spChg chg="del mod">
          <ac:chgData name="Adriana Gräfe" userId="94e0e574-f666-462b-90f6-87ea16c28134" providerId="ADAL" clId="{CFD3B6BE-8F87-49FC-A55E-AAEBC566E521}" dt="2023-12-12T10:52:01.504" v="1744" actId="21"/>
          <ac:spMkLst>
            <pc:docMk/>
            <pc:sldMk cId="254057876" sldId="2256"/>
            <ac:spMk id="3" creationId="{E42C37BB-7DCD-0AC6-4878-971EEAC84E46}"/>
          </ac:spMkLst>
        </pc:spChg>
        <pc:spChg chg="mod">
          <ac:chgData name="Adriana Gräfe" userId="94e0e574-f666-462b-90f6-87ea16c28134" providerId="ADAL" clId="{CFD3B6BE-8F87-49FC-A55E-AAEBC566E521}" dt="2023-12-12T10:51:38.685" v="1739" actId="1076"/>
          <ac:spMkLst>
            <pc:docMk/>
            <pc:sldMk cId="254057876" sldId="2256"/>
            <ac:spMk id="4" creationId="{ABC813A9-4E53-8955-3E3F-38F36A56247A}"/>
          </ac:spMkLst>
        </pc:spChg>
        <pc:spChg chg="add mod">
          <ac:chgData name="Adriana Gräfe" userId="94e0e574-f666-462b-90f6-87ea16c28134" providerId="ADAL" clId="{CFD3B6BE-8F87-49FC-A55E-AAEBC566E521}" dt="2023-12-12T10:52:20.305" v="1746"/>
          <ac:spMkLst>
            <pc:docMk/>
            <pc:sldMk cId="254057876" sldId="2256"/>
            <ac:spMk id="5" creationId="{2D835B93-1A24-E134-EA01-A0705FC9D6DE}"/>
          </ac:spMkLst>
        </pc:spChg>
        <pc:spChg chg="add mod">
          <ac:chgData name="Adriana Gräfe" userId="94e0e574-f666-462b-90f6-87ea16c28134" providerId="ADAL" clId="{CFD3B6BE-8F87-49FC-A55E-AAEBC566E521}" dt="2023-12-12T11:04:48.222" v="1761" actId="20577"/>
          <ac:spMkLst>
            <pc:docMk/>
            <pc:sldMk cId="254057876" sldId="2256"/>
            <ac:spMk id="6" creationId="{20A0A035-8C2B-5EFD-68E7-2065836AD7C4}"/>
          </ac:spMkLst>
        </pc:spChg>
        <pc:spChg chg="del">
          <ac:chgData name="Adriana Gräfe" userId="94e0e574-f666-462b-90f6-87ea16c28134" providerId="ADAL" clId="{CFD3B6BE-8F87-49FC-A55E-AAEBC566E521}" dt="2023-11-23T14:42:51.151" v="1237" actId="21"/>
          <ac:spMkLst>
            <pc:docMk/>
            <pc:sldMk cId="254057876" sldId="2256"/>
            <ac:spMk id="6" creationId="{ACB9A9D3-D9CF-8306-5C97-1A9046DEEA79}"/>
          </ac:spMkLst>
        </pc:spChg>
        <pc:spChg chg="mod">
          <ac:chgData name="Adriana Gräfe" userId="94e0e574-f666-462b-90f6-87ea16c28134" providerId="ADAL" clId="{CFD3B6BE-8F87-49FC-A55E-AAEBC566E521}" dt="2023-12-12T10:51:13.475" v="1734"/>
          <ac:spMkLst>
            <pc:docMk/>
            <pc:sldMk cId="254057876" sldId="2256"/>
            <ac:spMk id="7" creationId="{BFB4AEC3-016C-71BA-5A10-56D5CDFD7DB2}"/>
          </ac:spMkLst>
        </pc:spChg>
        <pc:spChg chg="del">
          <ac:chgData name="Adriana Gräfe" userId="94e0e574-f666-462b-90f6-87ea16c28134" providerId="ADAL" clId="{CFD3B6BE-8F87-49FC-A55E-AAEBC566E521}" dt="2023-11-23T14:42:54.342" v="1238" actId="21"/>
          <ac:spMkLst>
            <pc:docMk/>
            <pc:sldMk cId="254057876" sldId="2256"/>
            <ac:spMk id="9" creationId="{118EFE4F-C569-D12C-DBDC-B2A0C2782D2B}"/>
          </ac:spMkLst>
        </pc:spChg>
        <pc:spChg chg="mod">
          <ac:chgData name="Adriana Gräfe" userId="94e0e574-f666-462b-90f6-87ea16c28134" providerId="ADAL" clId="{CFD3B6BE-8F87-49FC-A55E-AAEBC566E521}" dt="2023-12-12T11:03:46.485" v="1756"/>
          <ac:spMkLst>
            <pc:docMk/>
            <pc:sldMk cId="254057876" sldId="2256"/>
            <ac:spMk id="10" creationId="{AB722056-70C1-44D3-2CF0-55DA32949CA8}"/>
          </ac:spMkLst>
        </pc:spChg>
        <pc:spChg chg="mod">
          <ac:chgData name="Adriana Gräfe" userId="94e0e574-f666-462b-90f6-87ea16c28134" providerId="ADAL" clId="{CFD3B6BE-8F87-49FC-A55E-AAEBC566E521}" dt="2023-12-12T11:08:14.348" v="1765" actId="1076"/>
          <ac:spMkLst>
            <pc:docMk/>
            <pc:sldMk cId="254057876" sldId="2256"/>
            <ac:spMk id="11" creationId="{552BC7EE-512F-E619-AE7C-299811D51727}"/>
          </ac:spMkLst>
        </pc:spChg>
        <pc:spChg chg="mod">
          <ac:chgData name="Adriana Gräfe" userId="94e0e574-f666-462b-90f6-87ea16c28134" providerId="ADAL" clId="{CFD3B6BE-8F87-49FC-A55E-AAEBC566E521}" dt="2023-12-12T11:08:29.433" v="1768" actId="1076"/>
          <ac:spMkLst>
            <pc:docMk/>
            <pc:sldMk cId="254057876" sldId="2256"/>
            <ac:spMk id="12" creationId="{20C06B9A-7A51-B18A-A1F7-FEC8D65956B0}"/>
          </ac:spMkLst>
        </pc:spChg>
        <pc:spChg chg="del">
          <ac:chgData name="Adriana Gräfe" userId="94e0e574-f666-462b-90f6-87ea16c28134" providerId="ADAL" clId="{CFD3B6BE-8F87-49FC-A55E-AAEBC566E521}" dt="2023-11-23T14:41:36.403" v="1225" actId="21"/>
          <ac:spMkLst>
            <pc:docMk/>
            <pc:sldMk cId="254057876" sldId="2256"/>
            <ac:spMk id="13" creationId="{167A6422-DC5B-AE0C-186E-55AB81C88717}"/>
          </ac:spMkLst>
        </pc:spChg>
        <pc:spChg chg="del">
          <ac:chgData name="Adriana Gräfe" userId="94e0e574-f666-462b-90f6-87ea16c28134" providerId="ADAL" clId="{CFD3B6BE-8F87-49FC-A55E-AAEBC566E521}" dt="2023-11-23T14:43:55.854" v="1250" actId="21"/>
          <ac:spMkLst>
            <pc:docMk/>
            <pc:sldMk cId="254057876" sldId="2256"/>
            <ac:spMk id="15" creationId="{0DB53A88-322E-176C-A8E2-23463B4172D7}"/>
          </ac:spMkLst>
        </pc:spChg>
        <pc:graphicFrameChg chg="add del mod modGraphic">
          <ac:chgData name="Adriana Gräfe" userId="94e0e574-f666-462b-90f6-87ea16c28134" providerId="ADAL" clId="{CFD3B6BE-8F87-49FC-A55E-AAEBC566E521}" dt="2023-12-12T11:08:40.713" v="1769"/>
          <ac:graphicFrameMkLst>
            <pc:docMk/>
            <pc:sldMk cId="254057876" sldId="2256"/>
            <ac:graphicFrameMk id="8" creationId="{60C5ACE5-1FED-4FBD-2D08-30210EEA6F75}"/>
          </ac:graphicFrameMkLst>
        </pc:graphicFrameChg>
        <pc:graphicFrameChg chg="mod modGraphic">
          <ac:chgData name="Adriana Gräfe" userId="94e0e574-f666-462b-90f6-87ea16c28134" providerId="ADAL" clId="{CFD3B6BE-8F87-49FC-A55E-AAEBC566E521}" dt="2023-12-12T10:52:31.535" v="1747"/>
          <ac:graphicFrameMkLst>
            <pc:docMk/>
            <pc:sldMk cId="254057876" sldId="2256"/>
            <ac:graphicFrameMk id="19" creationId="{1CAB3389-E778-855A-C232-6A01EDB865C5}"/>
          </ac:graphicFrameMkLst>
        </pc:graphicFrameChg>
      </pc:sldChg>
      <pc:sldChg chg="addSp delSp modSp add mod ord">
        <pc:chgData name="Adriana Gräfe" userId="94e0e574-f666-462b-90f6-87ea16c28134" providerId="ADAL" clId="{CFD3B6BE-8F87-49FC-A55E-AAEBC566E521}" dt="2023-12-12T11:23:56.770" v="1818" actId="20577"/>
        <pc:sldMkLst>
          <pc:docMk/>
          <pc:sldMk cId="1595533757" sldId="2257"/>
        </pc:sldMkLst>
        <pc:spChg chg="del mod">
          <ac:chgData name="Adriana Gräfe" userId="94e0e574-f666-462b-90f6-87ea16c28134" providerId="ADAL" clId="{CFD3B6BE-8F87-49FC-A55E-AAEBC566E521}" dt="2023-12-12T11:09:22.379" v="1774" actId="21"/>
          <ac:spMkLst>
            <pc:docMk/>
            <pc:sldMk cId="1595533757" sldId="2257"/>
            <ac:spMk id="3" creationId="{E42C37BB-7DCD-0AC6-4878-971EEAC84E46}"/>
          </ac:spMkLst>
        </pc:spChg>
        <pc:spChg chg="mod">
          <ac:chgData name="Adriana Gräfe" userId="94e0e574-f666-462b-90f6-87ea16c28134" providerId="ADAL" clId="{CFD3B6BE-8F87-49FC-A55E-AAEBC566E521}" dt="2023-12-12T11:12:05.205" v="1786" actId="1076"/>
          <ac:spMkLst>
            <pc:docMk/>
            <pc:sldMk cId="1595533757" sldId="2257"/>
            <ac:spMk id="4" creationId="{ABC813A9-4E53-8955-3E3F-38F36A56247A}"/>
          </ac:spMkLst>
        </pc:spChg>
        <pc:spChg chg="add mod">
          <ac:chgData name="Adriana Gräfe" userId="94e0e574-f666-462b-90f6-87ea16c28134" providerId="ADAL" clId="{CFD3B6BE-8F87-49FC-A55E-AAEBC566E521}" dt="2023-12-12T11:09:35.064" v="1777"/>
          <ac:spMkLst>
            <pc:docMk/>
            <pc:sldMk cId="1595533757" sldId="2257"/>
            <ac:spMk id="5" creationId="{AA49734A-D59B-1E2C-69A2-90C723C85D93}"/>
          </ac:spMkLst>
        </pc:spChg>
        <pc:spChg chg="del">
          <ac:chgData name="Adriana Gräfe" userId="94e0e574-f666-462b-90f6-87ea16c28134" providerId="ADAL" clId="{CFD3B6BE-8F87-49FC-A55E-AAEBC566E521}" dt="2023-11-23T14:50:59.877" v="1327" actId="21"/>
          <ac:spMkLst>
            <pc:docMk/>
            <pc:sldMk cId="1595533757" sldId="2257"/>
            <ac:spMk id="5" creationId="{CC8F72E0-1870-1A79-E3C7-E28A7FB34CD0}"/>
          </ac:spMkLst>
        </pc:spChg>
        <pc:spChg chg="add mod">
          <ac:chgData name="Adriana Gräfe" userId="94e0e574-f666-462b-90f6-87ea16c28134" providerId="ADAL" clId="{CFD3B6BE-8F87-49FC-A55E-AAEBC566E521}" dt="2023-12-12T11:11:51.930" v="1784"/>
          <ac:spMkLst>
            <pc:docMk/>
            <pc:sldMk cId="1595533757" sldId="2257"/>
            <ac:spMk id="6" creationId="{E168671F-0FAD-F1D1-7D42-159C1B7BBE26}"/>
          </ac:spMkLst>
        </pc:spChg>
        <pc:spChg chg="mod">
          <ac:chgData name="Adriana Gräfe" userId="94e0e574-f666-462b-90f6-87ea16c28134" providerId="ADAL" clId="{CFD3B6BE-8F87-49FC-A55E-AAEBC566E521}" dt="2023-12-12T11:08:50.836" v="1770"/>
          <ac:spMkLst>
            <pc:docMk/>
            <pc:sldMk cId="1595533757" sldId="2257"/>
            <ac:spMk id="7" creationId="{BFB4AEC3-016C-71BA-5A10-56D5CDFD7DB2}"/>
          </ac:spMkLst>
        </pc:spChg>
        <pc:spChg chg="add mod">
          <ac:chgData name="Adriana Gräfe" userId="94e0e574-f666-462b-90f6-87ea16c28134" providerId="ADAL" clId="{CFD3B6BE-8F87-49FC-A55E-AAEBC566E521}" dt="2023-12-12T11:12:58.501" v="1797" actId="1076"/>
          <ac:spMkLst>
            <pc:docMk/>
            <pc:sldMk cId="1595533757" sldId="2257"/>
            <ac:spMk id="9" creationId="{29AC9E02-D155-C8BB-5427-BC994AE80E46}"/>
          </ac:spMkLst>
        </pc:spChg>
        <pc:spChg chg="add del mod">
          <ac:chgData name="Adriana Gräfe" userId="94e0e574-f666-462b-90f6-87ea16c28134" providerId="ADAL" clId="{CFD3B6BE-8F87-49FC-A55E-AAEBC566E521}" dt="2023-11-23T14:50:04.922" v="1324" actId="21"/>
          <ac:spMkLst>
            <pc:docMk/>
            <pc:sldMk cId="1595533757" sldId="2257"/>
            <ac:spMk id="9" creationId="{EFECB217-37B8-B621-1FCE-4A89AEF5C016}"/>
          </ac:spMkLst>
        </pc:spChg>
        <pc:spChg chg="mod">
          <ac:chgData name="Adriana Gräfe" userId="94e0e574-f666-462b-90f6-87ea16c28134" providerId="ADAL" clId="{CFD3B6BE-8F87-49FC-A55E-AAEBC566E521}" dt="2023-12-12T11:15:32.546" v="1798"/>
          <ac:spMkLst>
            <pc:docMk/>
            <pc:sldMk cId="1595533757" sldId="2257"/>
            <ac:spMk id="10" creationId="{AB722056-70C1-44D3-2CF0-55DA32949CA8}"/>
          </ac:spMkLst>
        </pc:spChg>
        <pc:spChg chg="del">
          <ac:chgData name="Adriana Gräfe" userId="94e0e574-f666-462b-90f6-87ea16c28134" providerId="ADAL" clId="{CFD3B6BE-8F87-49FC-A55E-AAEBC566E521}" dt="2023-11-23T14:50:58.162" v="1326" actId="21"/>
          <ac:spMkLst>
            <pc:docMk/>
            <pc:sldMk cId="1595533757" sldId="2257"/>
            <ac:spMk id="11" creationId="{552BC7EE-512F-E619-AE7C-299811D51727}"/>
          </ac:spMkLst>
        </pc:spChg>
        <pc:spChg chg="add mod">
          <ac:chgData name="Adriana Gräfe" userId="94e0e574-f666-462b-90f6-87ea16c28134" providerId="ADAL" clId="{CFD3B6BE-8F87-49FC-A55E-AAEBC566E521}" dt="2023-12-12T11:20:45.849" v="1805"/>
          <ac:spMkLst>
            <pc:docMk/>
            <pc:sldMk cId="1595533757" sldId="2257"/>
            <ac:spMk id="11" creationId="{69E2D218-3E26-63BF-DB68-A3826CABB303}"/>
          </ac:spMkLst>
        </pc:spChg>
        <pc:spChg chg="add mod">
          <ac:chgData name="Adriana Gräfe" userId="94e0e574-f666-462b-90f6-87ea16c28134" providerId="ADAL" clId="{CFD3B6BE-8F87-49FC-A55E-AAEBC566E521}" dt="2023-12-12T11:23:29.549" v="1810" actId="1076"/>
          <ac:spMkLst>
            <pc:docMk/>
            <pc:sldMk cId="1595533757" sldId="2257"/>
            <ac:spMk id="12" creationId="{629614CD-55E4-C9B0-32C8-F7E3AFA258DF}"/>
          </ac:spMkLst>
        </pc:spChg>
        <pc:spChg chg="mod">
          <ac:chgData name="Adriana Gräfe" userId="94e0e574-f666-462b-90f6-87ea16c28134" providerId="ADAL" clId="{CFD3B6BE-8F87-49FC-A55E-AAEBC566E521}" dt="2023-12-12T11:23:08.529" v="1808"/>
          <ac:spMkLst>
            <pc:docMk/>
            <pc:sldMk cId="1595533757" sldId="2257"/>
            <ac:spMk id="13" creationId="{167A6422-DC5B-AE0C-186E-55AB81C88717}"/>
          </ac:spMkLst>
        </pc:spChg>
        <pc:spChg chg="del mod">
          <ac:chgData name="Adriana Gräfe" userId="94e0e574-f666-462b-90f6-87ea16c28134" providerId="ADAL" clId="{CFD3B6BE-8F87-49FC-A55E-AAEBC566E521}" dt="2023-11-23T14:51:44.108" v="1335" actId="21"/>
          <ac:spMkLst>
            <pc:docMk/>
            <pc:sldMk cId="1595533757" sldId="2257"/>
            <ac:spMk id="14" creationId="{C778A927-42AC-37C9-0C52-731A05F794FA}"/>
          </ac:spMkLst>
        </pc:spChg>
        <pc:spChg chg="del">
          <ac:chgData name="Adriana Gräfe" userId="94e0e574-f666-462b-90f6-87ea16c28134" providerId="ADAL" clId="{CFD3B6BE-8F87-49FC-A55E-AAEBC566E521}" dt="2023-11-23T14:51:06.802" v="1328" actId="21"/>
          <ac:spMkLst>
            <pc:docMk/>
            <pc:sldMk cId="1595533757" sldId="2257"/>
            <ac:spMk id="18" creationId="{18B6B638-16DE-999C-8DD6-1FA4631A87F2}"/>
          </ac:spMkLst>
        </pc:spChg>
        <pc:graphicFrameChg chg="mod modGraphic">
          <ac:chgData name="Adriana Gräfe" userId="94e0e574-f666-462b-90f6-87ea16c28134" providerId="ADAL" clId="{CFD3B6BE-8F87-49FC-A55E-AAEBC566E521}" dt="2023-12-12T11:23:56.770" v="1818" actId="20577"/>
          <ac:graphicFrameMkLst>
            <pc:docMk/>
            <pc:sldMk cId="1595533757" sldId="2257"/>
            <ac:graphicFrameMk id="8" creationId="{60C5ACE5-1FED-4FBD-2D08-30210EEA6F75}"/>
          </ac:graphicFrameMkLst>
        </pc:graphicFrameChg>
        <pc:graphicFrameChg chg="mod modGraphic">
          <ac:chgData name="Adriana Gräfe" userId="94e0e574-f666-462b-90f6-87ea16c28134" providerId="ADAL" clId="{CFD3B6BE-8F87-49FC-A55E-AAEBC566E521}" dt="2023-12-12T11:12:54.960" v="1796"/>
          <ac:graphicFrameMkLst>
            <pc:docMk/>
            <pc:sldMk cId="1595533757" sldId="2257"/>
            <ac:graphicFrameMk id="19" creationId="{1CAB3389-E778-855A-C232-6A01EDB865C5}"/>
          </ac:graphicFrameMkLst>
        </pc:graphicFrameChg>
      </pc:sldChg>
      <pc:sldChg chg="addSp delSp modSp add mod ord">
        <pc:chgData name="Adriana Gräfe" userId="94e0e574-f666-462b-90f6-87ea16c28134" providerId="ADAL" clId="{CFD3B6BE-8F87-49FC-A55E-AAEBC566E521}" dt="2023-12-12T11:31:04.655" v="1881" actId="21"/>
        <pc:sldMkLst>
          <pc:docMk/>
          <pc:sldMk cId="2982191330" sldId="2258"/>
        </pc:sldMkLst>
        <pc:spChg chg="add mod">
          <ac:chgData name="Adriana Gräfe" userId="94e0e574-f666-462b-90f6-87ea16c28134" providerId="ADAL" clId="{CFD3B6BE-8F87-49FC-A55E-AAEBC566E521}" dt="2023-12-12T11:28:56.764" v="1852"/>
          <ac:spMkLst>
            <pc:docMk/>
            <pc:sldMk cId="2982191330" sldId="2258"/>
            <ac:spMk id="3" creationId="{D036B0C2-1EFE-E490-EAA8-7774B86596C0}"/>
          </ac:spMkLst>
        </pc:spChg>
        <pc:spChg chg="del">
          <ac:chgData name="Adriana Gräfe" userId="94e0e574-f666-462b-90f6-87ea16c28134" providerId="ADAL" clId="{CFD3B6BE-8F87-49FC-A55E-AAEBC566E521}" dt="2023-11-23T14:54:45.331" v="1367" actId="21"/>
          <ac:spMkLst>
            <pc:docMk/>
            <pc:sldMk cId="2982191330" sldId="2258"/>
            <ac:spMk id="3" creationId="{E42C37BB-7DCD-0AC6-4878-971EEAC84E46}"/>
          </ac:spMkLst>
        </pc:spChg>
        <pc:spChg chg="add mod">
          <ac:chgData name="Adriana Gräfe" userId="94e0e574-f666-462b-90f6-87ea16c28134" providerId="ADAL" clId="{CFD3B6BE-8F87-49FC-A55E-AAEBC566E521}" dt="2023-12-12T11:26:19.050" v="1827"/>
          <ac:spMkLst>
            <pc:docMk/>
            <pc:sldMk cId="2982191330" sldId="2258"/>
            <ac:spMk id="4" creationId="{0DD298C7-B8D5-8590-040A-9F676A48D51B}"/>
          </ac:spMkLst>
        </pc:spChg>
        <pc:spChg chg="add del mod">
          <ac:chgData name="Adriana Gräfe" userId="94e0e574-f666-462b-90f6-87ea16c28134" providerId="ADAL" clId="{CFD3B6BE-8F87-49FC-A55E-AAEBC566E521}" dt="2023-12-12T11:27:42.016" v="1839" actId="21"/>
          <ac:spMkLst>
            <pc:docMk/>
            <pc:sldMk cId="2982191330" sldId="2258"/>
            <ac:spMk id="5" creationId="{2F75CE69-724B-3398-B373-E5A76708DBE5}"/>
          </ac:spMkLst>
        </pc:spChg>
        <pc:spChg chg="del">
          <ac:chgData name="Adriana Gräfe" userId="94e0e574-f666-462b-90f6-87ea16c28134" providerId="ADAL" clId="{CFD3B6BE-8F87-49FC-A55E-AAEBC566E521}" dt="2023-11-23T14:54:50.350" v="1369" actId="21"/>
          <ac:spMkLst>
            <pc:docMk/>
            <pc:sldMk cId="2982191330" sldId="2258"/>
            <ac:spMk id="6" creationId="{707F2D1C-6168-2A5E-07A5-1A56E0025264}"/>
          </ac:spMkLst>
        </pc:spChg>
        <pc:spChg chg="add mod">
          <ac:chgData name="Adriana Gräfe" userId="94e0e574-f666-462b-90f6-87ea16c28134" providerId="ADAL" clId="{CFD3B6BE-8F87-49FC-A55E-AAEBC566E521}" dt="2023-12-12T11:28:49.019" v="1850"/>
          <ac:spMkLst>
            <pc:docMk/>
            <pc:sldMk cId="2982191330" sldId="2258"/>
            <ac:spMk id="6" creationId="{B39FE23F-BA32-8E8C-20CB-CE93E602A4A7}"/>
          </ac:spMkLst>
        </pc:spChg>
        <pc:spChg chg="mod">
          <ac:chgData name="Adriana Gräfe" userId="94e0e574-f666-462b-90f6-87ea16c28134" providerId="ADAL" clId="{CFD3B6BE-8F87-49FC-A55E-AAEBC566E521}" dt="2023-12-12T11:25:35.885" v="1822"/>
          <ac:spMkLst>
            <pc:docMk/>
            <pc:sldMk cId="2982191330" sldId="2258"/>
            <ac:spMk id="7" creationId="{BFB4AEC3-016C-71BA-5A10-56D5CDFD7DB2}"/>
          </ac:spMkLst>
        </pc:spChg>
        <pc:spChg chg="del">
          <ac:chgData name="Adriana Gräfe" userId="94e0e574-f666-462b-90f6-87ea16c28134" providerId="ADAL" clId="{CFD3B6BE-8F87-49FC-A55E-AAEBC566E521}" dt="2023-11-23T14:58:51.238" v="1416" actId="21"/>
          <ac:spMkLst>
            <pc:docMk/>
            <pc:sldMk cId="2982191330" sldId="2258"/>
            <ac:spMk id="9" creationId="{81AC0043-4F91-347B-94CC-A9D3469B85BC}"/>
          </ac:spMkLst>
        </pc:spChg>
        <pc:spChg chg="add mod">
          <ac:chgData name="Adriana Gräfe" userId="94e0e574-f666-462b-90f6-87ea16c28134" providerId="ADAL" clId="{CFD3B6BE-8F87-49FC-A55E-AAEBC566E521}" dt="2023-12-12T11:28:38.387" v="1848"/>
          <ac:spMkLst>
            <pc:docMk/>
            <pc:sldMk cId="2982191330" sldId="2258"/>
            <ac:spMk id="9" creationId="{F7942D39-5D54-F842-7FC0-50B7F5736998}"/>
          </ac:spMkLst>
        </pc:spChg>
        <pc:spChg chg="del mod">
          <ac:chgData name="Adriana Gräfe" userId="94e0e574-f666-462b-90f6-87ea16c28134" providerId="ADAL" clId="{CFD3B6BE-8F87-49FC-A55E-AAEBC566E521}" dt="2023-12-12T11:30:42.377" v="1873" actId="21"/>
          <ac:spMkLst>
            <pc:docMk/>
            <pc:sldMk cId="2982191330" sldId="2258"/>
            <ac:spMk id="10" creationId="{AB722056-70C1-44D3-2CF0-55DA32949CA8}"/>
          </ac:spMkLst>
        </pc:spChg>
        <pc:spChg chg="del mod">
          <ac:chgData name="Adriana Gräfe" userId="94e0e574-f666-462b-90f6-87ea16c28134" providerId="ADAL" clId="{CFD3B6BE-8F87-49FC-A55E-AAEBC566E521}" dt="2023-12-12T11:30:43.982" v="1874" actId="21"/>
          <ac:spMkLst>
            <pc:docMk/>
            <pc:sldMk cId="2982191330" sldId="2258"/>
            <ac:spMk id="11" creationId="{552BC7EE-512F-E619-AE7C-299811D51727}"/>
          </ac:spMkLst>
        </pc:spChg>
        <pc:spChg chg="del">
          <ac:chgData name="Adriana Gräfe" userId="94e0e574-f666-462b-90f6-87ea16c28134" providerId="ADAL" clId="{CFD3B6BE-8F87-49FC-A55E-AAEBC566E521}" dt="2023-11-23T14:54:47.459" v="1368" actId="21"/>
          <ac:spMkLst>
            <pc:docMk/>
            <pc:sldMk cId="2982191330" sldId="2258"/>
            <ac:spMk id="12" creationId="{A844192F-8545-759D-30FA-DC7FBCB906D2}"/>
          </ac:spMkLst>
        </pc:spChg>
        <pc:spChg chg="add mod">
          <ac:chgData name="Adriana Gräfe" userId="94e0e574-f666-462b-90f6-87ea16c28134" providerId="ADAL" clId="{CFD3B6BE-8F87-49FC-A55E-AAEBC566E521}" dt="2023-12-12T11:28:28.172" v="1846"/>
          <ac:spMkLst>
            <pc:docMk/>
            <pc:sldMk cId="2982191330" sldId="2258"/>
            <ac:spMk id="12" creationId="{B2438A64-5D82-979F-AFB6-0651824180C6}"/>
          </ac:spMkLst>
        </pc:spChg>
        <pc:spChg chg="add del mod">
          <ac:chgData name="Adriana Gräfe" userId="94e0e574-f666-462b-90f6-87ea16c28134" providerId="ADAL" clId="{CFD3B6BE-8F87-49FC-A55E-AAEBC566E521}" dt="2023-12-12T11:27:44.421" v="1840" actId="21"/>
          <ac:spMkLst>
            <pc:docMk/>
            <pc:sldMk cId="2982191330" sldId="2258"/>
            <ac:spMk id="13" creationId="{999D9619-327A-89C5-4133-68C421A3A757}"/>
          </ac:spMkLst>
        </pc:spChg>
        <pc:spChg chg="add del mod">
          <ac:chgData name="Adriana Gräfe" userId="94e0e574-f666-462b-90f6-87ea16c28134" providerId="ADAL" clId="{CFD3B6BE-8F87-49FC-A55E-AAEBC566E521}" dt="2023-12-12T11:27:47.101" v="1841" actId="21"/>
          <ac:spMkLst>
            <pc:docMk/>
            <pc:sldMk cId="2982191330" sldId="2258"/>
            <ac:spMk id="14" creationId="{1A569F8A-1BC0-FD90-F847-A24B51818BEF}"/>
          </ac:spMkLst>
        </pc:spChg>
        <pc:spChg chg="add del mod">
          <ac:chgData name="Adriana Gräfe" userId="94e0e574-f666-462b-90f6-87ea16c28134" providerId="ADAL" clId="{CFD3B6BE-8F87-49FC-A55E-AAEBC566E521}" dt="2023-12-12T11:27:49.706" v="1842" actId="21"/>
          <ac:spMkLst>
            <pc:docMk/>
            <pc:sldMk cId="2982191330" sldId="2258"/>
            <ac:spMk id="15" creationId="{CDAE956A-CDBB-04AC-3C26-B0163D786B7B}"/>
          </ac:spMkLst>
        </pc:spChg>
        <pc:spChg chg="add mod">
          <ac:chgData name="Adriana Gräfe" userId="94e0e574-f666-462b-90f6-87ea16c28134" providerId="ADAL" clId="{CFD3B6BE-8F87-49FC-A55E-AAEBC566E521}" dt="2023-12-12T11:29:24.839" v="1861"/>
          <ac:spMkLst>
            <pc:docMk/>
            <pc:sldMk cId="2982191330" sldId="2258"/>
            <ac:spMk id="16" creationId="{AA5B725E-DCFB-9F97-05CC-DFC294C4D5F9}"/>
          </ac:spMkLst>
        </pc:spChg>
        <pc:spChg chg="add del mod">
          <ac:chgData name="Adriana Gräfe" userId="94e0e574-f666-462b-90f6-87ea16c28134" providerId="ADAL" clId="{CFD3B6BE-8F87-49FC-A55E-AAEBC566E521}" dt="2023-12-12T11:30:57.800" v="1879" actId="21"/>
          <ac:spMkLst>
            <pc:docMk/>
            <pc:sldMk cId="2982191330" sldId="2258"/>
            <ac:spMk id="17" creationId="{1DE3612D-2ACC-2C38-3029-714A009B30E7}"/>
          </ac:spMkLst>
        </pc:spChg>
        <pc:spChg chg="del mod">
          <ac:chgData name="Adriana Gräfe" userId="94e0e574-f666-462b-90f6-87ea16c28134" providerId="ADAL" clId="{CFD3B6BE-8F87-49FC-A55E-AAEBC566E521}" dt="2023-12-12T11:30:51.840" v="1877" actId="21"/>
          <ac:spMkLst>
            <pc:docMk/>
            <pc:sldMk cId="2982191330" sldId="2258"/>
            <ac:spMk id="18" creationId="{18B6B638-16DE-999C-8DD6-1FA4631A87F2}"/>
          </ac:spMkLst>
        </pc:spChg>
        <pc:spChg chg="del mod">
          <ac:chgData name="Adriana Gräfe" userId="94e0e574-f666-462b-90f6-87ea16c28134" providerId="ADAL" clId="{CFD3B6BE-8F87-49FC-A55E-AAEBC566E521}" dt="2023-12-12T11:25:12.713" v="1819" actId="21"/>
          <ac:spMkLst>
            <pc:docMk/>
            <pc:sldMk cId="2982191330" sldId="2258"/>
            <ac:spMk id="20" creationId="{65F8BBA4-1D45-2DE5-2E14-DC55BF408A7E}"/>
          </ac:spMkLst>
        </pc:spChg>
        <pc:spChg chg="del mod">
          <ac:chgData name="Adriana Gräfe" userId="94e0e574-f666-462b-90f6-87ea16c28134" providerId="ADAL" clId="{CFD3B6BE-8F87-49FC-A55E-AAEBC566E521}" dt="2023-12-12T11:30:54.285" v="1878" actId="21"/>
          <ac:spMkLst>
            <pc:docMk/>
            <pc:sldMk cId="2982191330" sldId="2258"/>
            <ac:spMk id="21" creationId="{10299E19-7260-A62D-6866-48364C488160}"/>
          </ac:spMkLst>
        </pc:spChg>
        <pc:spChg chg="add del mod">
          <ac:chgData name="Adriana Gräfe" userId="94e0e574-f666-462b-90f6-87ea16c28134" providerId="ADAL" clId="{CFD3B6BE-8F87-49FC-A55E-AAEBC566E521}" dt="2023-12-12T11:31:01.558" v="1880" actId="21"/>
          <ac:spMkLst>
            <pc:docMk/>
            <pc:sldMk cId="2982191330" sldId="2258"/>
            <ac:spMk id="22" creationId="{7C22863A-A4DC-4BAF-715D-4665AFF9EB8A}"/>
          </ac:spMkLst>
        </pc:spChg>
        <pc:spChg chg="add del mod">
          <ac:chgData name="Adriana Gräfe" userId="94e0e574-f666-462b-90f6-87ea16c28134" providerId="ADAL" clId="{CFD3B6BE-8F87-49FC-A55E-AAEBC566E521}" dt="2023-12-12T11:31:04.655" v="1881" actId="21"/>
          <ac:spMkLst>
            <pc:docMk/>
            <pc:sldMk cId="2982191330" sldId="2258"/>
            <ac:spMk id="23" creationId="{F54A5983-D85C-4854-DD81-8FEDE10E8C05}"/>
          </ac:spMkLst>
        </pc:spChg>
        <pc:spChg chg="add mod">
          <ac:chgData name="Adriana Gräfe" userId="94e0e574-f666-462b-90f6-87ea16c28134" providerId="ADAL" clId="{CFD3B6BE-8F87-49FC-A55E-AAEBC566E521}" dt="2023-12-12T11:28:15.936" v="1844"/>
          <ac:spMkLst>
            <pc:docMk/>
            <pc:sldMk cId="2982191330" sldId="2258"/>
            <ac:spMk id="24" creationId="{9155AC77-70A6-D4AF-D311-87E25C06ABED}"/>
          </ac:spMkLst>
        </pc:spChg>
        <pc:spChg chg="add mod">
          <ac:chgData name="Adriana Gräfe" userId="94e0e574-f666-462b-90f6-87ea16c28134" providerId="ADAL" clId="{CFD3B6BE-8F87-49FC-A55E-AAEBC566E521}" dt="2023-12-12T11:29:41.549" v="1862"/>
          <ac:spMkLst>
            <pc:docMk/>
            <pc:sldMk cId="2982191330" sldId="2258"/>
            <ac:spMk id="25" creationId="{29EAAE98-84E6-8BDC-7CB7-ED4474EB191E}"/>
          </ac:spMkLst>
        </pc:spChg>
        <pc:spChg chg="add mod">
          <ac:chgData name="Adriana Gräfe" userId="94e0e574-f666-462b-90f6-87ea16c28134" providerId="ADAL" clId="{CFD3B6BE-8F87-49FC-A55E-AAEBC566E521}" dt="2023-12-12T11:30:13.046" v="1866" actId="1076"/>
          <ac:spMkLst>
            <pc:docMk/>
            <pc:sldMk cId="2982191330" sldId="2258"/>
            <ac:spMk id="26" creationId="{37373AAB-FBD4-70E3-A1A1-EE86552A765F}"/>
          </ac:spMkLst>
        </pc:spChg>
        <pc:spChg chg="add mod">
          <ac:chgData name="Adriana Gräfe" userId="94e0e574-f666-462b-90f6-87ea16c28134" providerId="ADAL" clId="{CFD3B6BE-8F87-49FC-A55E-AAEBC566E521}" dt="2023-12-12T11:30:21.792" v="1868"/>
          <ac:spMkLst>
            <pc:docMk/>
            <pc:sldMk cId="2982191330" sldId="2258"/>
            <ac:spMk id="27" creationId="{17997B4C-05DC-54DB-D1FC-DA8CD3BBCA1D}"/>
          </ac:spMkLst>
        </pc:spChg>
        <pc:spChg chg="add mod">
          <ac:chgData name="Adriana Gräfe" userId="94e0e574-f666-462b-90f6-87ea16c28134" providerId="ADAL" clId="{CFD3B6BE-8F87-49FC-A55E-AAEBC566E521}" dt="2023-12-12T11:30:34.310" v="1871"/>
          <ac:spMkLst>
            <pc:docMk/>
            <pc:sldMk cId="2982191330" sldId="2258"/>
            <ac:spMk id="28" creationId="{8EA82319-8307-2093-F5CE-A91551BF9F3F}"/>
          </ac:spMkLst>
        </pc:spChg>
        <pc:graphicFrameChg chg="add del mod modGraphic">
          <ac:chgData name="Adriana Gräfe" userId="94e0e574-f666-462b-90f6-87ea16c28134" providerId="ADAL" clId="{CFD3B6BE-8F87-49FC-A55E-AAEBC566E521}" dt="2023-12-12T11:30:38.507" v="1872" actId="21"/>
          <ac:graphicFrameMkLst>
            <pc:docMk/>
            <pc:sldMk cId="2982191330" sldId="2258"/>
            <ac:graphicFrameMk id="8" creationId="{60C5ACE5-1FED-4FBD-2D08-30210EEA6F75}"/>
          </ac:graphicFrameMkLst>
        </pc:graphicFrameChg>
        <pc:graphicFrameChg chg="add del mod modGraphic">
          <ac:chgData name="Adriana Gräfe" userId="94e0e574-f666-462b-90f6-87ea16c28134" providerId="ADAL" clId="{CFD3B6BE-8F87-49FC-A55E-AAEBC566E521}" dt="2023-12-12T11:30:48.239" v="1876" actId="21"/>
          <ac:graphicFrameMkLst>
            <pc:docMk/>
            <pc:sldMk cId="2982191330" sldId="2258"/>
            <ac:graphicFrameMk id="19" creationId="{1CAB3389-E778-855A-C232-6A01EDB865C5}"/>
          </ac:graphicFrameMkLst>
        </pc:graphicFrameChg>
      </pc:sldChg>
      <pc:sldChg chg="addSp delSp modSp add del mod ord">
        <pc:chgData name="Adriana Gräfe" userId="94e0e574-f666-462b-90f6-87ea16c28134" providerId="ADAL" clId="{CFD3B6BE-8F87-49FC-A55E-AAEBC566E521}" dt="2023-12-12T11:31:44.563" v="1882" actId="2696"/>
        <pc:sldMkLst>
          <pc:docMk/>
          <pc:sldMk cId="2528347109" sldId="2259"/>
        </pc:sldMkLst>
        <pc:spChg chg="mod">
          <ac:chgData name="Adriana Gräfe" userId="94e0e574-f666-462b-90f6-87ea16c28134" providerId="ADAL" clId="{CFD3B6BE-8F87-49FC-A55E-AAEBC566E521}" dt="2023-11-23T15:09:04.310" v="1544" actId="1076"/>
          <ac:spMkLst>
            <pc:docMk/>
            <pc:sldMk cId="2528347109" sldId="2259"/>
            <ac:spMk id="3" creationId="{E42C37BB-7DCD-0AC6-4878-971EEAC84E46}"/>
          </ac:spMkLst>
        </pc:spChg>
        <pc:spChg chg="mod">
          <ac:chgData name="Adriana Gräfe" userId="94e0e574-f666-462b-90f6-87ea16c28134" providerId="ADAL" clId="{CFD3B6BE-8F87-49FC-A55E-AAEBC566E521}" dt="2023-11-23T15:05:50.389" v="1501"/>
          <ac:spMkLst>
            <pc:docMk/>
            <pc:sldMk cId="2528347109" sldId="2259"/>
            <ac:spMk id="4" creationId="{ABC813A9-4E53-8955-3E3F-38F36A56247A}"/>
          </ac:spMkLst>
        </pc:spChg>
        <pc:spChg chg="del">
          <ac:chgData name="Adriana Gräfe" userId="94e0e574-f666-462b-90f6-87ea16c28134" providerId="ADAL" clId="{CFD3B6BE-8F87-49FC-A55E-AAEBC566E521}" dt="2023-11-23T15:08:41.576" v="1539" actId="21"/>
          <ac:spMkLst>
            <pc:docMk/>
            <pc:sldMk cId="2528347109" sldId="2259"/>
            <ac:spMk id="5" creationId="{2D835B93-1A24-E134-EA01-A0705FC9D6DE}"/>
          </ac:spMkLst>
        </pc:spChg>
        <pc:spChg chg="add mod">
          <ac:chgData name="Adriana Gräfe" userId="94e0e574-f666-462b-90f6-87ea16c28134" providerId="ADAL" clId="{CFD3B6BE-8F87-49FC-A55E-AAEBC566E521}" dt="2023-11-23T15:12:17.730" v="1559" actId="20577"/>
          <ac:spMkLst>
            <pc:docMk/>
            <pc:sldMk cId="2528347109" sldId="2259"/>
            <ac:spMk id="6" creationId="{68667449-8814-9FCE-76BE-947B223FE594}"/>
          </ac:spMkLst>
        </pc:spChg>
        <pc:spChg chg="mod">
          <ac:chgData name="Adriana Gräfe" userId="94e0e574-f666-462b-90f6-87ea16c28134" providerId="ADAL" clId="{CFD3B6BE-8F87-49FC-A55E-AAEBC566E521}" dt="2023-11-23T15:05:27.977" v="1496"/>
          <ac:spMkLst>
            <pc:docMk/>
            <pc:sldMk cId="2528347109" sldId="2259"/>
            <ac:spMk id="7" creationId="{BFB4AEC3-016C-71BA-5A10-56D5CDFD7DB2}"/>
          </ac:spMkLst>
        </pc:spChg>
        <pc:spChg chg="add mod">
          <ac:chgData name="Adriana Gräfe" userId="94e0e574-f666-462b-90f6-87ea16c28134" providerId="ADAL" clId="{CFD3B6BE-8F87-49FC-A55E-AAEBC566E521}" dt="2023-11-23T15:12:14.002" v="1557" actId="20577"/>
          <ac:spMkLst>
            <pc:docMk/>
            <pc:sldMk cId="2528347109" sldId="2259"/>
            <ac:spMk id="9" creationId="{08153C72-5210-BCB2-BD69-069915D65318}"/>
          </ac:spMkLst>
        </pc:spChg>
        <pc:spChg chg="del">
          <ac:chgData name="Adriana Gräfe" userId="94e0e574-f666-462b-90f6-87ea16c28134" providerId="ADAL" clId="{CFD3B6BE-8F87-49FC-A55E-AAEBC566E521}" dt="2023-11-23T15:09:40.596" v="1549" actId="21"/>
          <ac:spMkLst>
            <pc:docMk/>
            <pc:sldMk cId="2528347109" sldId="2259"/>
            <ac:spMk id="10" creationId="{AB722056-70C1-44D3-2CF0-55DA32949CA8}"/>
          </ac:spMkLst>
        </pc:spChg>
        <pc:spChg chg="del">
          <ac:chgData name="Adriana Gräfe" userId="94e0e574-f666-462b-90f6-87ea16c28134" providerId="ADAL" clId="{CFD3B6BE-8F87-49FC-A55E-AAEBC566E521}" dt="2023-11-23T15:09:37.525" v="1548" actId="21"/>
          <ac:spMkLst>
            <pc:docMk/>
            <pc:sldMk cId="2528347109" sldId="2259"/>
            <ac:spMk id="11" creationId="{552BC7EE-512F-E619-AE7C-299811D51727}"/>
          </ac:spMkLst>
        </pc:spChg>
        <pc:spChg chg="del">
          <ac:chgData name="Adriana Gräfe" userId="94e0e574-f666-462b-90f6-87ea16c28134" providerId="ADAL" clId="{CFD3B6BE-8F87-49FC-A55E-AAEBC566E521}" dt="2023-11-23T15:09:35.252" v="1547" actId="21"/>
          <ac:spMkLst>
            <pc:docMk/>
            <pc:sldMk cId="2528347109" sldId="2259"/>
            <ac:spMk id="12" creationId="{20C06B9A-7A51-B18A-A1F7-FEC8D65956B0}"/>
          </ac:spMkLst>
        </pc:spChg>
        <pc:spChg chg="add mod">
          <ac:chgData name="Adriana Gräfe" userId="94e0e574-f666-462b-90f6-87ea16c28134" providerId="ADAL" clId="{CFD3B6BE-8F87-49FC-A55E-AAEBC566E521}" dt="2023-11-23T15:10:14.388" v="1554"/>
          <ac:spMkLst>
            <pc:docMk/>
            <pc:sldMk cId="2528347109" sldId="2259"/>
            <ac:spMk id="14" creationId="{FE28D054-0766-802F-DFE2-151B2B026D6C}"/>
          </ac:spMkLst>
        </pc:spChg>
        <pc:graphicFrameChg chg="mod modGraphic">
          <ac:chgData name="Adriana Gräfe" userId="94e0e574-f666-462b-90f6-87ea16c28134" providerId="ADAL" clId="{CFD3B6BE-8F87-49FC-A55E-AAEBC566E521}" dt="2023-11-23T15:10:26.899" v="1555"/>
          <ac:graphicFrameMkLst>
            <pc:docMk/>
            <pc:sldMk cId="2528347109" sldId="2259"/>
            <ac:graphicFrameMk id="8" creationId="{60C5ACE5-1FED-4FBD-2D08-30210EEA6F75}"/>
          </ac:graphicFrameMkLst>
        </pc:graphicFrameChg>
        <pc:graphicFrameChg chg="add del mod">
          <ac:chgData name="Adriana Gräfe" userId="94e0e574-f666-462b-90f6-87ea16c28134" providerId="ADAL" clId="{CFD3B6BE-8F87-49FC-A55E-AAEBC566E521}" dt="2023-11-23T15:09:58.187" v="1551"/>
          <ac:graphicFrameMkLst>
            <pc:docMk/>
            <pc:sldMk cId="2528347109" sldId="2259"/>
            <ac:graphicFrameMk id="13" creationId="{05DE4807-27DC-4652-4707-82FA330C9C91}"/>
          </ac:graphicFrameMkLst>
        </pc:graphicFrameChg>
        <pc:graphicFrameChg chg="mod modGraphic">
          <ac:chgData name="Adriana Gräfe" userId="94e0e574-f666-462b-90f6-87ea16c28134" providerId="ADAL" clId="{CFD3B6BE-8F87-49FC-A55E-AAEBC566E521}" dt="2023-11-23T15:09:21.583" v="1545"/>
          <ac:graphicFrameMkLst>
            <pc:docMk/>
            <pc:sldMk cId="2528347109" sldId="2259"/>
            <ac:graphicFrameMk id="19" creationId="{1CAB3389-E778-855A-C232-6A01EDB865C5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A9030-BC55-4F26-8142-A8002FAD541D}" type="datetimeFigureOut">
              <a:rPr lang="de-DE" smtClean="0"/>
              <a:t>18.12.2023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B6EA3-B020-4CDB-88C0-4A96D7785CC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253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rgbClr val="FBF6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Person, Küchengerät, Haushaltsgerät, Kleidung enthält.&#10;&#10;Automatisch generierte Beschreibung">
            <a:extLst>
              <a:ext uri="{FF2B5EF4-FFF2-40B4-BE49-F238E27FC236}">
                <a16:creationId xmlns:a16="http://schemas.microsoft.com/office/drawing/2014/main" id="{802A0BD4-5918-BDF0-CA56-AFEB695528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1277" y="-1"/>
            <a:ext cx="11640722" cy="6857999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D8601A74-7439-F891-671F-43F69E1EFD29}"/>
              </a:ext>
            </a:extLst>
          </p:cNvPr>
          <p:cNvSpPr/>
          <p:nvPr userDrawn="1"/>
        </p:nvSpPr>
        <p:spPr>
          <a:xfrm>
            <a:off x="1" y="0"/>
            <a:ext cx="2234806" cy="6857999"/>
          </a:xfrm>
          <a:prstGeom prst="rect">
            <a:avLst/>
          </a:prstGeom>
          <a:solidFill>
            <a:srgbClr val="008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CDE93341-7910-E7C8-09D1-3E1774C35A46}"/>
              </a:ext>
            </a:extLst>
          </p:cNvPr>
          <p:cNvSpPr txBox="1">
            <a:spLocks/>
          </p:cNvSpPr>
          <p:nvPr userDrawn="1"/>
        </p:nvSpPr>
        <p:spPr>
          <a:xfrm>
            <a:off x="229760" y="4065249"/>
            <a:ext cx="7931746" cy="726578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000" b="0" i="0" kern="1200" cap="all" spc="-160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  <a:ea typeface="+mj-ea"/>
                <a:cs typeface="Gotham Light"/>
              </a:defRPr>
            </a:lvl1pPr>
          </a:lstStyle>
          <a:p>
            <a:pPr algn="l">
              <a:lnSpc>
                <a:spcPts val="6500"/>
              </a:lnSpc>
              <a:spcBef>
                <a:spcPts val="0"/>
              </a:spcBef>
            </a:pPr>
            <a:r>
              <a:rPr lang="en-US" sz="6000" cap="none" spc="300" dirty="0">
                <a:latin typeface="Lato Regular" panose="020F0502020204030203" pitchFamily="34" charset="0"/>
              </a:rPr>
              <a:t>Reporting</a:t>
            </a:r>
          </a:p>
          <a:p>
            <a:pPr algn="l">
              <a:lnSpc>
                <a:spcPts val="6500"/>
              </a:lnSpc>
              <a:spcBef>
                <a:spcPts val="0"/>
              </a:spcBef>
            </a:pPr>
            <a:r>
              <a:rPr lang="en-US" sz="6000" cap="none" spc="300" dirty="0">
                <a:latin typeface="Lato Regular" panose="020F0502020204030203" pitchFamily="34" charset="0"/>
              </a:rPr>
              <a:t>Bauakte</a:t>
            </a:r>
            <a:endParaRPr lang="en-US" sz="1800" cap="none" spc="3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E0E76ED-426C-C77D-1EB4-7B4CFA6CCE35}"/>
              </a:ext>
            </a:extLst>
          </p:cNvPr>
          <p:cNvSpPr txBox="1"/>
          <p:nvPr userDrawn="1"/>
        </p:nvSpPr>
        <p:spPr>
          <a:xfrm>
            <a:off x="283923" y="5846323"/>
            <a:ext cx="668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cap="none" spc="300" dirty="0">
                <a:solidFill>
                  <a:schemeClr val="bg1"/>
                </a:solidFill>
                <a:latin typeface="Lato Regular"/>
              </a:rPr>
              <a:t>Dateien &amp; Dokumente | Übermittlungsprotokoll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3B284F8-7C02-0798-0856-D66F3D4DCB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025" y="313825"/>
            <a:ext cx="1350943" cy="108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08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DDD1D336-E556-C10C-E3A1-A7AC11890B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61206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0424A-C033-4BFB-BB0C-6DC47A52A89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7">
            <a:extLst>
              <a:ext uri="{FF2B5EF4-FFF2-40B4-BE49-F238E27FC236}">
                <a16:creationId xmlns:a16="http://schemas.microsoft.com/office/drawing/2014/main" id="{8C8D2E92-FE83-A746-2BA9-879F2C9B7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36" y="267334"/>
            <a:ext cx="11479530" cy="461328"/>
          </a:xfrm>
        </p:spPr>
        <p:txBody>
          <a:bodyPr lIns="90000" rIns="90000"/>
          <a:lstStyle>
            <a:lvl1pPr>
              <a:defRPr b="0">
                <a:solidFill>
                  <a:srgbClr val="008EAA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" name="Titel 17">
            <a:extLst>
              <a:ext uri="{FF2B5EF4-FFF2-40B4-BE49-F238E27FC236}">
                <a16:creationId xmlns:a16="http://schemas.microsoft.com/office/drawing/2014/main" id="{9A852619-9ED6-B221-81F9-FC2B30E4F6E1}"/>
              </a:ext>
            </a:extLst>
          </p:cNvPr>
          <p:cNvSpPr txBox="1">
            <a:spLocks/>
          </p:cNvSpPr>
          <p:nvPr userDrawn="1"/>
        </p:nvSpPr>
        <p:spPr>
          <a:xfrm>
            <a:off x="330836" y="691590"/>
            <a:ext cx="11479530" cy="461328"/>
          </a:xfrm>
          <a:prstGeom prst="rect">
            <a:avLst/>
          </a:prstGeom>
        </p:spPr>
        <p:txBody>
          <a:bodyPr vert="horz" lIns="90000" tIns="45720" rIns="9000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 spc="0">
                <a:solidFill>
                  <a:srgbClr val="008EAA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de-DE" sz="1900" dirty="0"/>
              <a:t>Bereitstellung, Struktur und mehr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C48E61F-2915-53DB-62DD-960AF447BE41}"/>
              </a:ext>
            </a:extLst>
          </p:cNvPr>
          <p:cNvSpPr/>
          <p:nvPr userDrawn="1"/>
        </p:nvSpPr>
        <p:spPr>
          <a:xfrm>
            <a:off x="361316" y="1867312"/>
            <a:ext cx="2035223" cy="3077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 Light" panose="020F0302020204030203" pitchFamily="34" charset="0"/>
              </a:rPr>
              <a:t>Übermittlungsprotokoll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A73801EB-9195-D3EF-90D4-F404569DEE04}"/>
              </a:ext>
            </a:extLst>
          </p:cNvPr>
          <p:cNvSpPr/>
          <p:nvPr userDrawn="1"/>
        </p:nvSpPr>
        <p:spPr>
          <a:xfrm>
            <a:off x="361316" y="3429000"/>
            <a:ext cx="2787698" cy="1407695"/>
          </a:xfrm>
          <a:prstGeom prst="roundRect">
            <a:avLst/>
          </a:prstGeom>
          <a:solidFill>
            <a:srgbClr val="C6893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1000" dirty="0">
              <a:solidFill>
                <a:srgbClr val="424548"/>
              </a:solidFill>
              <a:latin typeface="Lato Light" panose="020F0302020204030203" pitchFamily="34" charset="0"/>
              <a:cs typeface="Open Sans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2CE47FE-ED99-4949-8501-AED094D75ECA}"/>
              </a:ext>
            </a:extLst>
          </p:cNvPr>
          <p:cNvSpPr txBox="1"/>
          <p:nvPr userDrawn="1"/>
        </p:nvSpPr>
        <p:spPr>
          <a:xfrm>
            <a:off x="455591" y="3520333"/>
            <a:ext cx="259441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b="1" dirty="0">
                <a:latin typeface="Lato Light" panose="020F0302020204030203" pitchFamily="34" charset="0"/>
              </a:rPr>
              <a:t>Hinweis</a:t>
            </a:r>
          </a:p>
          <a:p>
            <a:pPr algn="ctr"/>
            <a:r>
              <a:rPr lang="de-DE" sz="1000" dirty="0">
                <a:latin typeface="Lato Light" panose="020F0302020204030203" pitchFamily="34" charset="0"/>
              </a:rPr>
              <a:t>Sollten einzelne Seiten / Dokumente in einer noch hoch-wertigeren Ausführung gewünscht werden, so können wir dies beim zuständigen Sachbearbeiter beantragen. Hierfür wird ein externer Dienstleister vom Amt beauftragt.</a:t>
            </a:r>
          </a:p>
        </p:txBody>
      </p:sp>
      <p:graphicFrame>
        <p:nvGraphicFramePr>
          <p:cNvPr id="28" name="Tabelle 27">
            <a:extLst>
              <a:ext uri="{FF2B5EF4-FFF2-40B4-BE49-F238E27FC236}">
                <a16:creationId xmlns:a16="http://schemas.microsoft.com/office/drawing/2014/main" id="{50EFF2FA-2618-454A-B82D-8986C5CA32F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84281548"/>
              </p:ext>
            </p:extLst>
          </p:nvPr>
        </p:nvGraphicFramePr>
        <p:xfrm>
          <a:off x="330836" y="2268135"/>
          <a:ext cx="2787698" cy="559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416">
                  <a:extLst>
                    <a:ext uri="{9D8B030D-6E8A-4147-A177-3AD203B41FA5}">
                      <a16:colId xmlns:a16="http://schemas.microsoft.com/office/drawing/2014/main" val="1128838755"/>
                    </a:ext>
                  </a:extLst>
                </a:gridCol>
                <a:gridCol w="2061282">
                  <a:extLst>
                    <a:ext uri="{9D8B030D-6E8A-4147-A177-3AD203B41FA5}">
                      <a16:colId xmlns:a16="http://schemas.microsoft.com/office/drawing/2014/main" val="96065897"/>
                    </a:ext>
                  </a:extLst>
                </a:gridCol>
              </a:tblGrid>
              <a:tr h="285672"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Lato Light" panose="020F0302020204030203" pitchFamily="34" charset="0"/>
                        </a:rPr>
                        <a:t>Upload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b="0" dirty="0">
                        <a:solidFill>
                          <a:schemeClr val="tx1"/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715567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Lato Light" panose="020F0302020204030203" pitchFamily="34" charset="0"/>
                        </a:rPr>
                        <a:t>Größe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tx1"/>
                        </a:solidFill>
                        <a:latin typeface="Lato Light" panose="020F03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1789"/>
                  </a:ext>
                </a:extLst>
              </a:tr>
            </a:tbl>
          </a:graphicData>
        </a:graphic>
      </p:graphicFrame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0E2C146F-BE9C-DE14-A3A7-A1C1B10D8A2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56553" y="2235999"/>
            <a:ext cx="1938337" cy="3079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Datum</a:t>
            </a:r>
          </a:p>
        </p:txBody>
      </p:sp>
      <p:sp>
        <p:nvSpPr>
          <p:cNvPr id="31" name="Textplatzhalter 29">
            <a:extLst>
              <a:ext uri="{FF2B5EF4-FFF2-40B4-BE49-F238E27FC236}">
                <a16:creationId xmlns:a16="http://schemas.microsoft.com/office/drawing/2014/main" id="{A37667D8-0EC7-9E83-191E-6FB4013573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6553" y="2553902"/>
            <a:ext cx="1938337" cy="3079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Größe</a:t>
            </a:r>
          </a:p>
        </p:txBody>
      </p:sp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7E8881F2-3471-04BB-E601-8F49FF918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5547" y="922351"/>
            <a:ext cx="5545137" cy="5433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1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3544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Ord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CA9DEB-4FA9-D77A-A12E-1C19605B5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634" y="922351"/>
            <a:ext cx="5545137" cy="5433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1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05EC1A-FB61-1720-0F63-462719D82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5547" y="922351"/>
            <a:ext cx="5545137" cy="5433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1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DDD1D336-E556-C10C-E3A1-A7AC11890B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61206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0424A-C033-4BFB-BB0C-6DC47A52A89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itel 17">
            <a:extLst>
              <a:ext uri="{FF2B5EF4-FFF2-40B4-BE49-F238E27FC236}">
                <a16:creationId xmlns:a16="http://schemas.microsoft.com/office/drawing/2014/main" id="{2059AEE5-8B26-62EB-6D40-6D445CFD7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36" y="267334"/>
            <a:ext cx="11479530" cy="461328"/>
          </a:xfrm>
        </p:spPr>
        <p:txBody>
          <a:bodyPr lIns="90000" rIns="90000"/>
          <a:lstStyle>
            <a:lvl1pPr>
              <a:defRPr b="0">
                <a:solidFill>
                  <a:srgbClr val="008EAA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26321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Estate-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271044D-1745-0BF3-7ADA-CB1CEDA6C0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57CFE-70BE-4B75-89AD-F81EC1FF31B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349E20F-979F-D150-1B58-B3FCC3D726C6}"/>
              </a:ext>
            </a:extLst>
          </p:cNvPr>
          <p:cNvSpPr txBox="1"/>
          <p:nvPr userDrawn="1"/>
        </p:nvSpPr>
        <p:spPr>
          <a:xfrm>
            <a:off x="249172" y="799560"/>
            <a:ext cx="5545136" cy="931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DE" sz="3600" dirty="0">
                <a:solidFill>
                  <a:srgbClr val="008EAA"/>
                </a:solidFill>
                <a:latin typeface="Lato Regular" panose="020F0502020204030203" pitchFamily="34" charset="0"/>
              </a:rPr>
              <a:t>DocEstate Go</a:t>
            </a:r>
          </a:p>
          <a:p>
            <a:pPr>
              <a:lnSpc>
                <a:spcPts val="3400"/>
              </a:lnSpc>
            </a:pPr>
            <a:r>
              <a:rPr lang="de-DE" sz="2800" dirty="0">
                <a:solidFill>
                  <a:srgbClr val="008EAA"/>
                </a:solidFill>
                <a:latin typeface="Lato Regular" panose="020F0502020204030203" pitchFamily="34" charset="0"/>
              </a:rPr>
              <a:t>Digitale Botengänge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1338D7D-C9F5-1803-BB2A-7941ED2E1EFB}"/>
              </a:ext>
            </a:extLst>
          </p:cNvPr>
          <p:cNvSpPr txBox="1"/>
          <p:nvPr userDrawn="1"/>
        </p:nvSpPr>
        <p:spPr>
          <a:xfrm>
            <a:off x="281754" y="1952625"/>
            <a:ext cx="575247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latin typeface="Lato Light" panose="020F0302020204030203" pitchFamily="34" charset="0"/>
              </a:rPr>
              <a:t>Sie benötigen spezifische Dokumente Ihrer Immobilie (</a:t>
            </a:r>
            <a:r>
              <a:rPr lang="de-DE" sz="1400" b="1" dirty="0">
                <a:latin typeface="Lato Light" panose="020F0302020204030203" pitchFamily="34" charset="0"/>
              </a:rPr>
              <a:t>Teilungserklärung</a:t>
            </a:r>
            <a:r>
              <a:rPr lang="de-DE" sz="1400" dirty="0">
                <a:latin typeface="Lato Light" panose="020F0302020204030203" pitchFamily="34" charset="0"/>
              </a:rPr>
              <a:t>, </a:t>
            </a:r>
            <a:r>
              <a:rPr lang="de-DE" sz="1400" b="1" dirty="0">
                <a:latin typeface="Lato Light" panose="020F0302020204030203" pitchFamily="34" charset="0"/>
              </a:rPr>
              <a:t>Bauakte, Grundakte</a:t>
            </a:r>
            <a:r>
              <a:rPr lang="de-DE" sz="1400" dirty="0">
                <a:latin typeface="Lato Light" panose="020F0302020204030203" pitchFamily="34" charset="0"/>
              </a:rPr>
              <a:t>), die aber nur Vor-Ort bei der Behörde eingesehen werden können? </a:t>
            </a:r>
          </a:p>
          <a:p>
            <a:endParaRPr lang="de-DE" sz="1400" dirty="0">
              <a:latin typeface="Lato Light" panose="020F0302020204030203" pitchFamily="34" charset="0"/>
            </a:endParaRPr>
          </a:p>
          <a:p>
            <a:r>
              <a:rPr lang="de-DE" sz="1400" dirty="0">
                <a:latin typeface="Lato Light" panose="020F0302020204030203" pitchFamily="34" charset="0"/>
              </a:rPr>
              <a:t>Mit unserem </a:t>
            </a:r>
            <a:r>
              <a:rPr lang="de-DE" sz="1400" b="1" dirty="0">
                <a:latin typeface="Lato Light" panose="020F0302020204030203" pitchFamily="34" charset="0"/>
              </a:rPr>
              <a:t>DocEstate-Agentennetzwerk </a:t>
            </a:r>
            <a:r>
              <a:rPr lang="de-DE" sz="1400" dirty="0">
                <a:latin typeface="Lato Light" panose="020F0302020204030203" pitchFamily="34" charset="0"/>
              </a:rPr>
              <a:t>machen wir das online und bundesweit möglich.</a:t>
            </a:r>
          </a:p>
          <a:p>
            <a:endParaRPr lang="de-DE" sz="1400" dirty="0">
              <a:latin typeface="Lato Light" panose="020F03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latin typeface="Lato Light" panose="020F0302020204030203" pitchFamily="34" charset="0"/>
            </a:endParaRPr>
          </a:p>
          <a:p>
            <a:endParaRPr lang="de-DE" sz="1400" dirty="0">
              <a:latin typeface="Lato Light" panose="020F0302020204030203" pitchFamily="34" charset="0"/>
            </a:endParaRPr>
          </a:p>
          <a:p>
            <a:endParaRPr lang="de-DE" sz="1400" dirty="0">
              <a:latin typeface="Lato Light" panose="020F0302020204030203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993CBA1-B990-6D86-D3D4-A506B60704DD}"/>
              </a:ext>
            </a:extLst>
          </p:cNvPr>
          <p:cNvSpPr txBox="1"/>
          <p:nvPr userDrawn="1"/>
        </p:nvSpPr>
        <p:spPr>
          <a:xfrm>
            <a:off x="284684" y="3643721"/>
            <a:ext cx="5690982" cy="2681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600" b="1" dirty="0">
                <a:solidFill>
                  <a:schemeClr val="accent1"/>
                </a:solidFill>
                <a:latin typeface="Lato Light" panose="020F0302020204030203" pitchFamily="34" charset="0"/>
              </a:rPr>
              <a:t>Ihre Vorteile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424548"/>
                </a:solidFill>
                <a:latin typeface="Lato Light" panose="020F0302020204030203" pitchFamily="34" charset="0"/>
              </a:rPr>
              <a:t>Schnellstmögliche Terminabsprache und Dokumentenbereitstellung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424548"/>
                </a:solidFill>
                <a:latin typeface="Lato Light" panose="020F0302020204030203" pitchFamily="34" charset="0"/>
              </a:rPr>
              <a:t>Geschultes Personal vor Ort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424548"/>
                </a:solidFill>
                <a:latin typeface="Lato Light" panose="020F0302020204030203" pitchFamily="34" charset="0"/>
              </a:rPr>
              <a:t>Effizientere Anfahrtswege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424548"/>
                </a:solidFill>
                <a:latin typeface="Lato Light" panose="020F0302020204030203" pitchFamily="34" charset="0"/>
              </a:rPr>
              <a:t>Vollständige Unterlagen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424548"/>
                </a:solidFill>
                <a:latin typeface="Lato Light" panose="020F0302020204030203" pitchFamily="34" charset="0"/>
              </a:rPr>
              <a:t>Zeitersparnis bis zu 5 Monaten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424548"/>
                </a:solidFill>
                <a:latin typeface="Lato Light" panose="020F0302020204030203" pitchFamily="34" charset="0"/>
              </a:rPr>
              <a:t>Gebündelte und transparente Abrechnung</a:t>
            </a:r>
          </a:p>
          <a:p>
            <a:pPr>
              <a:lnSpc>
                <a:spcPct val="150000"/>
              </a:lnSpc>
            </a:pPr>
            <a:endParaRPr lang="de-DE" sz="1400" dirty="0">
              <a:latin typeface="Lato Light" panose="020F0302020204030203" pitchFamily="34" charset="0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BA0CEDE9-7FAE-13CA-EF2C-4E021D5F28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539" y="2440825"/>
            <a:ext cx="2480986" cy="370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 descr="Ein Bild, das Karte enthält.&#10;&#10;Automatisch generierte Beschreibung">
            <a:extLst>
              <a:ext uri="{FF2B5EF4-FFF2-40B4-BE49-F238E27FC236}">
                <a16:creationId xmlns:a16="http://schemas.microsoft.com/office/drawing/2014/main" id="{148CEE9F-6A2E-B5C5-4A07-8FB614CB859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093" y="866235"/>
            <a:ext cx="5653088" cy="5653088"/>
          </a:xfrm>
          <a:prstGeom prst="rect">
            <a:avLst/>
          </a:prstGeom>
        </p:spPr>
      </p:pic>
      <p:pic>
        <p:nvPicPr>
          <p:cNvPr id="9" name="Grafik 8" descr="Ein Bild, das Grafiken, Kunst, Symbol, Kreis enthält.&#10;&#10;Automatisch generierte Beschreibung">
            <a:extLst>
              <a:ext uri="{FF2B5EF4-FFF2-40B4-BE49-F238E27FC236}">
                <a16:creationId xmlns:a16="http://schemas.microsoft.com/office/drawing/2014/main" id="{8B0C6896-83F1-7482-7BA0-462C9C60750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280" y="5444763"/>
            <a:ext cx="499728" cy="499728"/>
          </a:xfrm>
          <a:prstGeom prst="rect">
            <a:avLst/>
          </a:prstGeom>
        </p:spPr>
      </p:pic>
      <p:pic>
        <p:nvPicPr>
          <p:cNvPr id="10" name="Grafik 9" descr="Ein Bild, das Grafiken, Kunst enthält.&#10;&#10;Automatisch generierte Beschreibung">
            <a:extLst>
              <a:ext uri="{FF2B5EF4-FFF2-40B4-BE49-F238E27FC236}">
                <a16:creationId xmlns:a16="http://schemas.microsoft.com/office/drawing/2014/main" id="{03548F48-0D1A-839E-C0EC-847D1AA5BA8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577" y="4099842"/>
            <a:ext cx="390232" cy="390232"/>
          </a:xfrm>
          <a:prstGeom prst="rect">
            <a:avLst/>
          </a:prstGeom>
        </p:spPr>
      </p:pic>
      <p:pic>
        <p:nvPicPr>
          <p:cNvPr id="11" name="Grafik 10" descr="Ein Bild, das Grafiken, Kunst, Symbol, Kreis enthält.&#10;&#10;Automatisch generierte Beschreibung">
            <a:extLst>
              <a:ext uri="{FF2B5EF4-FFF2-40B4-BE49-F238E27FC236}">
                <a16:creationId xmlns:a16="http://schemas.microsoft.com/office/drawing/2014/main" id="{407BB8BF-A187-7F82-72BB-ED9A49472D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877" y="5373550"/>
            <a:ext cx="390232" cy="390232"/>
          </a:xfrm>
          <a:prstGeom prst="rect">
            <a:avLst/>
          </a:prstGeom>
        </p:spPr>
      </p:pic>
      <p:pic>
        <p:nvPicPr>
          <p:cNvPr id="12" name="Grafik 11" descr="Ein Bild, das Grafiken, Kunst, Symbol, Kreis enthält.&#10;&#10;Automatisch generierte Beschreibung">
            <a:extLst>
              <a:ext uri="{FF2B5EF4-FFF2-40B4-BE49-F238E27FC236}">
                <a16:creationId xmlns:a16="http://schemas.microsoft.com/office/drawing/2014/main" id="{99981682-C69F-7A4D-2873-556937B0D86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404" y="1980490"/>
            <a:ext cx="491313" cy="491313"/>
          </a:xfrm>
          <a:prstGeom prst="rect">
            <a:avLst/>
          </a:prstGeom>
        </p:spPr>
      </p:pic>
      <p:pic>
        <p:nvPicPr>
          <p:cNvPr id="13" name="Grafik 12" descr="Ein Bild, das Grafiken, Kunst, Symbol, Kreis enthält.&#10;&#10;Automatisch generierte Beschreibung">
            <a:extLst>
              <a:ext uri="{FF2B5EF4-FFF2-40B4-BE49-F238E27FC236}">
                <a16:creationId xmlns:a16="http://schemas.microsoft.com/office/drawing/2014/main" id="{C847B2EA-7583-3B3B-0544-BB1C26D3D7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56" y="5182311"/>
            <a:ext cx="390232" cy="390232"/>
          </a:xfrm>
          <a:prstGeom prst="rect">
            <a:avLst/>
          </a:prstGeom>
        </p:spPr>
      </p:pic>
      <p:pic>
        <p:nvPicPr>
          <p:cNvPr id="14" name="Grafik 13" descr="Ein Bild, das Grafiken, Kunst, Symbol, Kreis enthält.&#10;&#10;Automatisch generierte Beschreibung">
            <a:extLst>
              <a:ext uri="{FF2B5EF4-FFF2-40B4-BE49-F238E27FC236}">
                <a16:creationId xmlns:a16="http://schemas.microsoft.com/office/drawing/2014/main" id="{601F44E3-70B8-0DE3-0305-740FB8FEDFD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447" y="3307056"/>
            <a:ext cx="390232" cy="390232"/>
          </a:xfrm>
          <a:prstGeom prst="rect">
            <a:avLst/>
          </a:prstGeom>
        </p:spPr>
      </p:pic>
      <p:pic>
        <p:nvPicPr>
          <p:cNvPr id="15" name="Grafik 14" descr="Ein Bild, das Grafiken, Kunst enthält.&#10;&#10;Automatisch generierte Beschreibung">
            <a:extLst>
              <a:ext uri="{FF2B5EF4-FFF2-40B4-BE49-F238E27FC236}">
                <a16:creationId xmlns:a16="http://schemas.microsoft.com/office/drawing/2014/main" id="{B29DE47E-8686-BBDF-F60C-07213780742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4" y="4195698"/>
            <a:ext cx="549544" cy="549544"/>
          </a:xfrm>
          <a:prstGeom prst="rect">
            <a:avLst/>
          </a:prstGeom>
        </p:spPr>
      </p:pic>
      <p:pic>
        <p:nvPicPr>
          <p:cNvPr id="16" name="Grafik 15" descr="Ein Bild, das Grafiken, Kunst enthält.&#10;&#10;Automatisch generierte Beschreibung">
            <a:extLst>
              <a:ext uri="{FF2B5EF4-FFF2-40B4-BE49-F238E27FC236}">
                <a16:creationId xmlns:a16="http://schemas.microsoft.com/office/drawing/2014/main" id="{AF17CA39-3F10-2041-F552-9024463689F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461" y="2739108"/>
            <a:ext cx="484490" cy="484490"/>
          </a:xfrm>
          <a:prstGeom prst="rect">
            <a:avLst/>
          </a:prstGeom>
        </p:spPr>
      </p:pic>
      <p:pic>
        <p:nvPicPr>
          <p:cNvPr id="17" name="Grafik 16" descr="Ein Bild, das Grafiken, Kunst enthält.&#10;&#10;Automatisch generierte Beschreibung">
            <a:extLst>
              <a:ext uri="{FF2B5EF4-FFF2-40B4-BE49-F238E27FC236}">
                <a16:creationId xmlns:a16="http://schemas.microsoft.com/office/drawing/2014/main" id="{B13BA6B6-076D-59BC-9C27-0E28673CE3C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693" y="4899604"/>
            <a:ext cx="390232" cy="390232"/>
          </a:xfrm>
          <a:prstGeom prst="rect">
            <a:avLst/>
          </a:prstGeom>
        </p:spPr>
      </p:pic>
      <p:pic>
        <p:nvPicPr>
          <p:cNvPr id="18" name="Grafik 17" descr="Ein Bild, das Grafiken, Kunst enthält.&#10;&#10;Automatisch generierte Beschreibung">
            <a:extLst>
              <a:ext uri="{FF2B5EF4-FFF2-40B4-BE49-F238E27FC236}">
                <a16:creationId xmlns:a16="http://schemas.microsoft.com/office/drawing/2014/main" id="{AE7AF786-A67F-46C7-4309-FC38CE5867D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623" y="5639879"/>
            <a:ext cx="390232" cy="390232"/>
          </a:xfrm>
          <a:prstGeom prst="rect">
            <a:avLst/>
          </a:prstGeom>
        </p:spPr>
      </p:pic>
      <p:pic>
        <p:nvPicPr>
          <p:cNvPr id="19" name="Grafik 18" descr="Ein Bild, das Grafiken, Kunst, Symbol, Kreis enthält.&#10;&#10;Automatisch generierte Beschreibung">
            <a:extLst>
              <a:ext uri="{FF2B5EF4-FFF2-40B4-BE49-F238E27FC236}">
                <a16:creationId xmlns:a16="http://schemas.microsoft.com/office/drawing/2014/main" id="{0B23F9FB-3937-65E1-D774-F211C5590A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866" y="3532887"/>
            <a:ext cx="390232" cy="390232"/>
          </a:xfrm>
          <a:prstGeom prst="rect">
            <a:avLst/>
          </a:prstGeom>
        </p:spPr>
      </p:pic>
      <p:pic>
        <p:nvPicPr>
          <p:cNvPr id="20" name="Grafik 19" descr="Ein Bild, das Grafiken, Kunst, Symbol, Kreis enthält.&#10;&#10;Automatisch generierte Beschreibung">
            <a:extLst>
              <a:ext uri="{FF2B5EF4-FFF2-40B4-BE49-F238E27FC236}">
                <a16:creationId xmlns:a16="http://schemas.microsoft.com/office/drawing/2014/main" id="{4AD70CAC-EA9E-5BF3-616F-1D0805BBF32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298" y="4542110"/>
            <a:ext cx="517834" cy="517834"/>
          </a:xfrm>
          <a:prstGeom prst="rect">
            <a:avLst/>
          </a:prstGeom>
        </p:spPr>
      </p:pic>
      <p:pic>
        <p:nvPicPr>
          <p:cNvPr id="21" name="Grafik 20" descr="Ein Bild, das Grafiken, Kunst, Symbol, Kreis enthält.&#10;&#10;Automatisch generierte Beschreibung">
            <a:extLst>
              <a:ext uri="{FF2B5EF4-FFF2-40B4-BE49-F238E27FC236}">
                <a16:creationId xmlns:a16="http://schemas.microsoft.com/office/drawing/2014/main" id="{54268BA4-7FEB-340B-4313-599F44A46BC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411" y="1277016"/>
            <a:ext cx="491313" cy="491313"/>
          </a:xfrm>
          <a:prstGeom prst="rect">
            <a:avLst/>
          </a:prstGeom>
        </p:spPr>
      </p:pic>
      <p:pic>
        <p:nvPicPr>
          <p:cNvPr id="22" name="Grafik 21" descr="Ein Bild, das Grafiken, Kunst, Symbol, Kreis enthält.&#10;&#10;Automatisch generierte Beschreibung">
            <a:extLst>
              <a:ext uri="{FF2B5EF4-FFF2-40B4-BE49-F238E27FC236}">
                <a16:creationId xmlns:a16="http://schemas.microsoft.com/office/drawing/2014/main" id="{E21FB329-F8B1-B78B-9C5D-C1801703BB1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778" y="1578267"/>
            <a:ext cx="575057" cy="575057"/>
          </a:xfrm>
          <a:prstGeom prst="rect">
            <a:avLst/>
          </a:prstGeom>
        </p:spPr>
      </p:pic>
      <p:pic>
        <p:nvPicPr>
          <p:cNvPr id="23" name="Grafik 22" descr="Ein Bild, das Grafiken, Kunst enthält.&#10;&#10;Automatisch generierte Beschreibung">
            <a:extLst>
              <a:ext uri="{FF2B5EF4-FFF2-40B4-BE49-F238E27FC236}">
                <a16:creationId xmlns:a16="http://schemas.microsoft.com/office/drawing/2014/main" id="{F663F3B9-E71D-A72B-24CA-3CA4952E642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861" y="2118180"/>
            <a:ext cx="390232" cy="390232"/>
          </a:xfrm>
          <a:prstGeom prst="rect">
            <a:avLst/>
          </a:prstGeom>
        </p:spPr>
      </p:pic>
      <p:pic>
        <p:nvPicPr>
          <p:cNvPr id="24" name="Grafik 23" descr="Ein Bild, das Grafiken, Kunst enthält.&#10;&#10;Automatisch generierte Beschreibung">
            <a:extLst>
              <a:ext uri="{FF2B5EF4-FFF2-40B4-BE49-F238E27FC236}">
                <a16:creationId xmlns:a16="http://schemas.microsoft.com/office/drawing/2014/main" id="{1734EC1C-0827-3743-0571-BB53AE10F0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799" y="2955051"/>
            <a:ext cx="552534" cy="552534"/>
          </a:xfrm>
          <a:prstGeom prst="rect">
            <a:avLst/>
          </a:prstGeom>
        </p:spPr>
      </p:pic>
      <p:pic>
        <p:nvPicPr>
          <p:cNvPr id="25" name="Grafik 24" descr="Ein Bild, das Grafiken, Kunst enthält.&#10;&#10;Automatisch generierte Beschreibung">
            <a:extLst>
              <a:ext uri="{FF2B5EF4-FFF2-40B4-BE49-F238E27FC236}">
                <a16:creationId xmlns:a16="http://schemas.microsoft.com/office/drawing/2014/main" id="{8B95C1EA-C69A-7AF5-995A-ED9DB9E50AC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096" y="3223598"/>
            <a:ext cx="473627" cy="473627"/>
          </a:xfrm>
          <a:prstGeom prst="rect">
            <a:avLst/>
          </a:prstGeom>
        </p:spPr>
      </p:pic>
      <p:pic>
        <p:nvPicPr>
          <p:cNvPr id="26" name="Grafik 25" descr="Ein Bild, das Grafiken, Kunst enthält.&#10;&#10;Automatisch generierte Beschreibung">
            <a:extLst>
              <a:ext uri="{FF2B5EF4-FFF2-40B4-BE49-F238E27FC236}">
                <a16:creationId xmlns:a16="http://schemas.microsoft.com/office/drawing/2014/main" id="{56BC7680-4293-E018-53C1-900B6CD08C2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765" y="5239467"/>
            <a:ext cx="481599" cy="481599"/>
          </a:xfrm>
          <a:prstGeom prst="rect">
            <a:avLst/>
          </a:prstGeom>
        </p:spPr>
      </p:pic>
      <p:pic>
        <p:nvPicPr>
          <p:cNvPr id="27" name="Grafik 26" descr="Ein Bild, das Grafiken, Kunst enthält.&#10;&#10;Automatisch generierte Beschreibung">
            <a:extLst>
              <a:ext uri="{FF2B5EF4-FFF2-40B4-BE49-F238E27FC236}">
                <a16:creationId xmlns:a16="http://schemas.microsoft.com/office/drawing/2014/main" id="{5A6B426C-ADF8-80EB-1EF4-F5A43C36FEA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789" y="2118180"/>
            <a:ext cx="390232" cy="390232"/>
          </a:xfrm>
          <a:prstGeom prst="rect">
            <a:avLst/>
          </a:prstGeom>
        </p:spPr>
      </p:pic>
      <p:pic>
        <p:nvPicPr>
          <p:cNvPr id="28" name="Grafik 27" descr="Ein Bild, das Grafiken, Kunst enthält.&#10;&#10;Automatisch generierte Beschreibung">
            <a:extLst>
              <a:ext uri="{FF2B5EF4-FFF2-40B4-BE49-F238E27FC236}">
                <a16:creationId xmlns:a16="http://schemas.microsoft.com/office/drawing/2014/main" id="{7FD77354-B623-8717-3091-C08249FF868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845" y="3429000"/>
            <a:ext cx="455038" cy="455038"/>
          </a:xfrm>
          <a:prstGeom prst="rect">
            <a:avLst/>
          </a:prstGeom>
        </p:spPr>
      </p:pic>
      <p:pic>
        <p:nvPicPr>
          <p:cNvPr id="29" name="Grafik 28" descr="Ein Bild, das Grafiken, Kunst enthält.&#10;&#10;Automatisch generierte Beschreibung">
            <a:extLst>
              <a:ext uri="{FF2B5EF4-FFF2-40B4-BE49-F238E27FC236}">
                <a16:creationId xmlns:a16="http://schemas.microsoft.com/office/drawing/2014/main" id="{4B5863E2-D722-DBD5-D9DB-FD00263679C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143" y="2678825"/>
            <a:ext cx="390232" cy="390232"/>
          </a:xfrm>
          <a:prstGeom prst="rect">
            <a:avLst/>
          </a:prstGeom>
        </p:spPr>
      </p:pic>
      <p:pic>
        <p:nvPicPr>
          <p:cNvPr id="30" name="Grafik 29" descr="Ein Bild, das Grafiken, Kunst enthält.&#10;&#10;Automatisch generierte Beschreibung">
            <a:extLst>
              <a:ext uri="{FF2B5EF4-FFF2-40B4-BE49-F238E27FC236}">
                <a16:creationId xmlns:a16="http://schemas.microsoft.com/office/drawing/2014/main" id="{74764556-5272-DDB0-3425-8CCF517E51D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597" y="2565453"/>
            <a:ext cx="438763" cy="438763"/>
          </a:xfrm>
          <a:prstGeom prst="rect">
            <a:avLst/>
          </a:prstGeom>
        </p:spPr>
      </p:pic>
      <p:pic>
        <p:nvPicPr>
          <p:cNvPr id="31" name="Grafik 30" descr="Ein Bild, das Grafiken, Kunst enthält.&#10;&#10;Automatisch generierte Beschreibung">
            <a:extLst>
              <a:ext uri="{FF2B5EF4-FFF2-40B4-BE49-F238E27FC236}">
                <a16:creationId xmlns:a16="http://schemas.microsoft.com/office/drawing/2014/main" id="{19233013-2A1C-DD35-5169-D734C249E46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29" y="4873308"/>
            <a:ext cx="440822" cy="440822"/>
          </a:xfrm>
          <a:prstGeom prst="rect">
            <a:avLst/>
          </a:prstGeom>
        </p:spPr>
      </p:pic>
      <p:pic>
        <p:nvPicPr>
          <p:cNvPr id="32" name="Grafik 31" descr="Ein Bild, das Grafiken, Kunst enthält.&#10;&#10;Automatisch generierte Beschreibung">
            <a:extLst>
              <a:ext uri="{FF2B5EF4-FFF2-40B4-BE49-F238E27FC236}">
                <a16:creationId xmlns:a16="http://schemas.microsoft.com/office/drawing/2014/main" id="{4FE63987-647D-8A69-72FB-01BB4516D2E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682" y="1866130"/>
            <a:ext cx="390232" cy="390232"/>
          </a:xfrm>
          <a:prstGeom prst="rect">
            <a:avLst/>
          </a:prstGeom>
        </p:spPr>
      </p:pic>
      <p:pic>
        <p:nvPicPr>
          <p:cNvPr id="33" name="Grafik 32" descr="Ein Bild, das Grafiken, Kunst, Symbol, Kreis enthält.&#10;&#10;Automatisch generierte Beschreibung">
            <a:extLst>
              <a:ext uri="{FF2B5EF4-FFF2-40B4-BE49-F238E27FC236}">
                <a16:creationId xmlns:a16="http://schemas.microsoft.com/office/drawing/2014/main" id="{0366AF88-9595-0B04-83DB-802525435EC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665" y="2353319"/>
            <a:ext cx="390232" cy="390232"/>
          </a:xfrm>
          <a:prstGeom prst="rect">
            <a:avLst/>
          </a:prstGeom>
        </p:spPr>
      </p:pic>
      <p:pic>
        <p:nvPicPr>
          <p:cNvPr id="34" name="Grafik 33" descr="Ein Bild, das Text, Design, Grafiken, Schrift enthält.&#10;&#10;Automatisch generierte Beschreibung">
            <a:extLst>
              <a:ext uri="{FF2B5EF4-FFF2-40B4-BE49-F238E27FC236}">
                <a16:creationId xmlns:a16="http://schemas.microsoft.com/office/drawing/2014/main" id="{01FFDE5C-B28E-6895-08F6-3F7886A941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187" y="3994048"/>
            <a:ext cx="849608" cy="769250"/>
          </a:xfrm>
          <a:prstGeom prst="rect">
            <a:avLst/>
          </a:prstGeom>
        </p:spPr>
      </p:pic>
      <p:pic>
        <p:nvPicPr>
          <p:cNvPr id="35" name="Grafik 34" descr="Ein Bild, das Grafiken, Kunst, Symbol, Kreis enthält.&#10;&#10;Automatisch generierte Beschreibung">
            <a:extLst>
              <a:ext uri="{FF2B5EF4-FFF2-40B4-BE49-F238E27FC236}">
                <a16:creationId xmlns:a16="http://schemas.microsoft.com/office/drawing/2014/main" id="{24CF4905-1586-C221-13E9-AB4473AE03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093" y="2601306"/>
            <a:ext cx="585343" cy="585343"/>
          </a:xfrm>
          <a:prstGeom prst="rect">
            <a:avLst/>
          </a:prstGeom>
        </p:spPr>
      </p:pic>
      <p:pic>
        <p:nvPicPr>
          <p:cNvPr id="36" name="Grafik 35" descr="Ein Bild, das Grafiken, Kunst, Symbol, Kreis enthält.&#10;&#10;Automatisch generierte Beschreibung">
            <a:extLst>
              <a:ext uri="{FF2B5EF4-FFF2-40B4-BE49-F238E27FC236}">
                <a16:creationId xmlns:a16="http://schemas.microsoft.com/office/drawing/2014/main" id="{B1C1EB5E-4F5C-C8B3-9A26-A88ECE4D367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551" y="3401653"/>
            <a:ext cx="390232" cy="390232"/>
          </a:xfrm>
          <a:prstGeom prst="rect">
            <a:avLst/>
          </a:prstGeom>
        </p:spPr>
      </p:pic>
      <p:pic>
        <p:nvPicPr>
          <p:cNvPr id="37" name="Grafik 36" descr="Ein Bild, das Grafiken, Kunst, Symbol, Kreis enthält.&#10;&#10;Automatisch generierte Beschreibung">
            <a:extLst>
              <a:ext uri="{FF2B5EF4-FFF2-40B4-BE49-F238E27FC236}">
                <a16:creationId xmlns:a16="http://schemas.microsoft.com/office/drawing/2014/main" id="{EEDE4DFC-B37C-67CB-EEA9-93C36562B20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219" y="3902787"/>
            <a:ext cx="390232" cy="390232"/>
          </a:xfrm>
          <a:prstGeom prst="rect">
            <a:avLst/>
          </a:prstGeom>
        </p:spPr>
      </p:pic>
      <p:pic>
        <p:nvPicPr>
          <p:cNvPr id="38" name="Grafik 37" descr="Ein Bild, das Grafiken, Kunst enthält.&#10;&#10;Automatisch generierte Beschreibung">
            <a:extLst>
              <a:ext uri="{FF2B5EF4-FFF2-40B4-BE49-F238E27FC236}">
                <a16:creationId xmlns:a16="http://schemas.microsoft.com/office/drawing/2014/main" id="{87491BF1-9D64-F123-9FD3-6E06AC628CB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85" y="5606543"/>
            <a:ext cx="546069" cy="546069"/>
          </a:xfrm>
          <a:prstGeom prst="rect">
            <a:avLst/>
          </a:prstGeom>
        </p:spPr>
      </p:pic>
      <p:pic>
        <p:nvPicPr>
          <p:cNvPr id="39" name="Grafik 38" descr="Ein Bild, das Grafiken, Kunst enthält.&#10;&#10;Automatisch generierte Beschreibung">
            <a:extLst>
              <a:ext uri="{FF2B5EF4-FFF2-40B4-BE49-F238E27FC236}">
                <a16:creationId xmlns:a16="http://schemas.microsoft.com/office/drawing/2014/main" id="{74027BB2-ADCF-4A7C-4AAC-D896A8A690D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261" y="3659743"/>
            <a:ext cx="390232" cy="39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2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 Text">
    <p:bg>
      <p:bgPr>
        <a:solidFill>
          <a:srgbClr val="FBF6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34DA44-F21F-83AD-AA13-68DB29F06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562419"/>
            <a:ext cx="11449050" cy="4572000"/>
          </a:xfrm>
          <a:prstGeom prst="rect">
            <a:avLst/>
          </a:prstGeom>
        </p:spPr>
        <p:txBody>
          <a:bodyPr lIns="0" r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8" name="Titel 17">
            <a:extLst>
              <a:ext uri="{FF2B5EF4-FFF2-40B4-BE49-F238E27FC236}">
                <a16:creationId xmlns:a16="http://schemas.microsoft.com/office/drawing/2014/main" id="{1B6A075D-930A-D8E1-3FC7-DFEA65D2C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846773"/>
            <a:ext cx="11479530" cy="461328"/>
          </a:xfrm>
        </p:spPr>
        <p:txBody>
          <a:bodyPr lIns="0" rIns="0"/>
          <a:lstStyle/>
          <a:p>
            <a:r>
              <a:rPr lang="de-DE"/>
              <a:t>Mastertitelformat bearbeiten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2157F73-D4F9-C539-5985-3804A9EA7F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61206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0424A-C033-4BFB-BB0C-6DC47A52A89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032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F6297-F36B-BAC2-D879-9BC23219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1B7697-6B01-9DD2-8276-24B016E7F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B0B7064-2442-4F4B-0C7D-079860E321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61206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0424A-C033-4BFB-BB0C-6DC47A52A89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66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3AF1EE-EBE4-1B7F-5995-1628137263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61206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0424A-C033-4BFB-BB0C-6DC47A52A89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17">
            <a:extLst>
              <a:ext uri="{FF2B5EF4-FFF2-40B4-BE49-F238E27FC236}">
                <a16:creationId xmlns:a16="http://schemas.microsoft.com/office/drawing/2014/main" id="{64237DB8-ACE9-7813-EC60-4D9700C0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846773"/>
            <a:ext cx="11479530" cy="461328"/>
          </a:xfrm>
        </p:spPr>
        <p:txBody>
          <a:bodyPr lIns="0" rIns="0"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3691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5ADA7-43F8-4F34-1A2B-B14E9104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AB21D27-1389-9352-A371-58708C5842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57CFE-70BE-4B75-89AD-F81EC1FF31B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" name="Grafik 3" descr="Ein Bild, das Logo enthält.&#10;&#10;Automatisch generierte Beschreibung">
            <a:extLst>
              <a:ext uri="{FF2B5EF4-FFF2-40B4-BE49-F238E27FC236}">
                <a16:creationId xmlns:a16="http://schemas.microsoft.com/office/drawing/2014/main" id="{F3FFE621-5A2D-9B54-8E00-8F2B54C587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2" t="8755" r="15678" b="27237"/>
          <a:stretch/>
        </p:blipFill>
        <p:spPr>
          <a:xfrm>
            <a:off x="5901013" y="356242"/>
            <a:ext cx="389974" cy="35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9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298962-8422-446C-1714-4EBE05C3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5" y="1563986"/>
            <a:ext cx="11459210" cy="45653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8" name="Titelplatzhalter 17">
            <a:extLst>
              <a:ext uri="{FF2B5EF4-FFF2-40B4-BE49-F238E27FC236}">
                <a16:creationId xmlns:a16="http://schemas.microsoft.com/office/drawing/2014/main" id="{A2C1AC7A-1543-7418-75AF-C1F709268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4" y="846773"/>
            <a:ext cx="11485245" cy="46132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24ED54E-D270-6A1B-A02E-8B6B36B304EB}"/>
              </a:ext>
            </a:extLst>
          </p:cNvPr>
          <p:cNvSpPr txBox="1"/>
          <p:nvPr userDrawn="1"/>
        </p:nvSpPr>
        <p:spPr>
          <a:xfrm>
            <a:off x="5452234" y="6413261"/>
            <a:ext cx="12875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rgbClr val="424548"/>
                </a:solidFill>
                <a:latin typeface="Lato Light" panose="020F0302020204030203" pitchFamily="34" charset="0"/>
              </a:rPr>
              <a:t>www.docestate.com</a:t>
            </a:r>
          </a:p>
        </p:txBody>
      </p:sp>
      <p:sp>
        <p:nvSpPr>
          <p:cNvPr id="24" name="Foliennummernplatzhalter 23">
            <a:extLst>
              <a:ext uri="{FF2B5EF4-FFF2-40B4-BE49-F238E27FC236}">
                <a16:creationId xmlns:a16="http://schemas.microsoft.com/office/drawing/2014/main" id="{E439A178-5E08-8015-CC31-AB113588F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68765" y="63538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424548"/>
                </a:solidFill>
                <a:latin typeface="Lato Regular" panose="020F0502020204030203" pitchFamily="34" charset="0"/>
              </a:defRPr>
            </a:lvl1pPr>
          </a:lstStyle>
          <a:p>
            <a:fld id="{03657CFE-70BE-4B75-89AD-F81EC1FF31B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555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8" r:id="rId3"/>
    <p:sldLayoutId id="2147483657" r:id="rId4"/>
    <p:sldLayoutId id="2147483650" r:id="rId5"/>
    <p:sldLayoutId id="2147483651" r:id="rId6"/>
    <p:sldLayoutId id="2147483654" r:id="rId7"/>
    <p:sldLayoutId id="2147483655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spc="0">
          <a:solidFill>
            <a:srgbClr val="424548"/>
          </a:solidFill>
          <a:latin typeface="Lato Light" panose="020F03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rgbClr val="424548"/>
          </a:solidFill>
          <a:latin typeface="Lato Light" panose="020F03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424548"/>
          </a:solidFill>
          <a:latin typeface="Lato Light" panose="020F03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424548"/>
          </a:solidFill>
          <a:latin typeface="Lato Light" panose="020F03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424548"/>
          </a:solidFill>
          <a:latin typeface="Lato Light" panose="020F03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424548"/>
          </a:solidFill>
          <a:latin typeface="Lato Light" panose="020F03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61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527" userDrawn="1">
          <p15:clr>
            <a:srgbClr val="F26B43"/>
          </p15:clr>
        </p15:guide>
        <p15:guide id="4" orient="horz" pos="4088" userDrawn="1">
          <p15:clr>
            <a:srgbClr val="F26B43"/>
          </p15:clr>
        </p15:guide>
        <p15:guide id="5" pos="234" userDrawn="1">
          <p15:clr>
            <a:srgbClr val="F26B43"/>
          </p15:clr>
        </p15:guide>
        <p15:guide id="7" pos="7446" userDrawn="1">
          <p15:clr>
            <a:srgbClr val="F26B43"/>
          </p15:clr>
        </p15:guide>
        <p15:guide id="8" pos="3953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orient="horz" pos="754" userDrawn="1">
          <p15:clr>
            <a:srgbClr val="F26B43"/>
          </p15:clr>
        </p15:guide>
        <p15:guide id="11" orient="horz" pos="981" userDrawn="1">
          <p15:clr>
            <a:srgbClr val="F26B43"/>
          </p15:clr>
        </p15:guide>
        <p15:guide id="12" orient="horz" pos="232" userDrawn="1">
          <p15:clr>
            <a:srgbClr val="F26B43"/>
          </p15:clr>
        </p15:guide>
        <p15:guide id="13" orient="horz" pos="2500" userDrawn="1">
          <p15:clr>
            <a:srgbClr val="F26B43"/>
          </p15:clr>
        </p15:guide>
        <p15:guide id="14" orient="horz" pos="2409" userDrawn="1">
          <p15:clr>
            <a:srgbClr val="F26B43"/>
          </p15:clr>
        </p15:guide>
        <p15:guide id="15" orient="horz" pos="2319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Office">
  <a:themeElements>
    <a:clrScheme name="DocEstate">
      <a:dk1>
        <a:srgbClr val="424548"/>
      </a:dk1>
      <a:lt1>
        <a:srgbClr val="FFFFFF"/>
      </a:lt1>
      <a:dk2>
        <a:srgbClr val="F1E0CC"/>
      </a:dk2>
      <a:lt2>
        <a:srgbClr val="FBF6EF"/>
      </a:lt2>
      <a:accent1>
        <a:srgbClr val="0085A1"/>
      </a:accent1>
      <a:accent2>
        <a:srgbClr val="72B5C3"/>
      </a:accent2>
      <a:accent3>
        <a:srgbClr val="5BCBA2"/>
      </a:accent3>
      <a:accent4>
        <a:srgbClr val="ADE5CE"/>
      </a:accent4>
      <a:accent5>
        <a:srgbClr val="07E0C0"/>
      </a:accent5>
      <a:accent6>
        <a:srgbClr val="C6893F"/>
      </a:accent6>
      <a:hlink>
        <a:srgbClr val="5BCBA2"/>
      </a:hlink>
      <a:folHlink>
        <a:srgbClr val="C6893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1C1EC9BB244F44897C3A24ED667A2A5" ma:contentTypeVersion="16" ma:contentTypeDescription="Ein neues Dokument erstellen." ma:contentTypeScope="" ma:versionID="73b02b646effe36c1d2f6351f11a89ed">
  <xsd:schema xmlns:xsd="http://www.w3.org/2001/XMLSchema" xmlns:xs="http://www.w3.org/2001/XMLSchema" xmlns:p="http://schemas.microsoft.com/office/2006/metadata/properties" xmlns:ns2="f2afec69-92d7-4fe0-bc0c-183a04395d9c" xmlns:ns3="7a9e6524-7a2e-48bd-ae48-ac6d349a9072" targetNamespace="http://schemas.microsoft.com/office/2006/metadata/properties" ma:root="true" ma:fieldsID="19cea945b743098bb4ec4747dee1eb72" ns2:_="" ns3:_="">
    <xsd:import namespace="f2afec69-92d7-4fe0-bc0c-183a04395d9c"/>
    <xsd:import namespace="7a9e6524-7a2e-48bd-ae48-ac6d349a907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fec69-92d7-4fe0-bc0c-183a04395d9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33210c98-15d5-4e18-a007-a99fb2aa435b}" ma:internalName="TaxCatchAll" ma:showField="CatchAllData" ma:web="f2afec69-92d7-4fe0-bc0c-183a04395d9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9e6524-7a2e-48bd-ae48-ac6d349a90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734e3831-33ba-4ebd-900d-cf563b3775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2afec69-92d7-4fe0-bc0c-183a04395d9c" xsi:nil="true"/>
    <SharedWithUsers xmlns="f2afec69-92d7-4fe0-bc0c-183a04395d9c">
      <UserInfo>
        <DisplayName>Christoph Schmidt</DisplayName>
        <AccountId>13</AccountId>
        <AccountType/>
      </UserInfo>
    </SharedWithUsers>
    <lcf76f155ced4ddcb4097134ff3c332f xmlns="7a9e6524-7a2e-48bd-ae48-ac6d349a907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39C1EC6-514A-4BCB-AB7C-5BA53A84FD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B519D8-666C-43AE-8596-10A45EFDC198}">
  <ds:schemaRefs>
    <ds:schemaRef ds:uri="7a9e6524-7a2e-48bd-ae48-ac6d349a9072"/>
    <ds:schemaRef ds:uri="f2afec69-92d7-4fe0-bc0c-183a04395d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A12233F-C92D-41B2-B1C5-9AB7766B3BB2}">
  <ds:schemaRefs>
    <ds:schemaRef ds:uri="5b241c8b-ded5-4c2a-8fde-46b1b0cd7c98"/>
    <ds:schemaRef ds:uri="7a9e6524-7a2e-48bd-ae48-ac6d349a9072"/>
    <ds:schemaRef ds:uri="f2afec69-92d7-4fe0-bc0c-183a04395d9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5" baseType="lpstr">
      <vt:lpstr>Arial</vt:lpstr>
      <vt:lpstr>Calibri</vt:lpstr>
      <vt:lpstr>Lato Light</vt:lpstr>
      <vt:lpstr>Lato Regular</vt:lpstr>
      <vt:lpstr>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Eva Kleinschmitt</dc:creator>
  <cp:lastModifiedBy>Sebastian Lysek</cp:lastModifiedBy>
  <cp:revision>8</cp:revision>
  <dcterms:created xsi:type="dcterms:W3CDTF">2023-04-11T10:50:24Z</dcterms:created>
  <dcterms:modified xsi:type="dcterms:W3CDTF">2023-12-18T14:34:17Z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0x01010049F832543572674AA1250CC07EB217FE</vt:lpwstr>
  </property>
  <property fmtid="{D5CDD505-2E9C-101B-9397-08002B2CF9AE}" pid="3" name="MediaServiceImageTags">
    <vt:lpwstr/>
  </property>
</Properties>
</file>