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64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Play" panose="020B0604020202020204" charset="0"/>
      <p:regular r:id="rId15"/>
      <p:bold r:id="rId16"/>
    </p:embeddedFont>
    <p:embeddedFont>
      <p:font typeface="Space Grotesk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1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33ab79b69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233ab79b69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33ab79b6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233ab79b6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33ab79b69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233ab79b69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33ab79b69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1233ab79b69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33ab79b69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1233ab79b69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360b0ae0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360b0ae0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360b0ae0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360b0ae0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360b0ae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360b0ae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33ab79b69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1233ab79b69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33ab79b69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233ab79b69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33ab79b69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233ab79b69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bg>
      <p:bgPr>
        <a:solidFill>
          <a:schemeClr val="accent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-2" y="-4"/>
            <a:ext cx="9143970" cy="5143735"/>
            <a:chOff x="450350" y="1001450"/>
            <a:chExt cx="6593100" cy="3708800"/>
          </a:xfrm>
        </p:grpSpPr>
        <p:sp>
          <p:nvSpPr>
            <p:cNvPr id="55" name="Google Shape;55;p14"/>
            <p:cNvSpPr/>
            <p:nvPr/>
          </p:nvSpPr>
          <p:spPr>
            <a:xfrm>
              <a:off x="450350" y="1529475"/>
              <a:ext cx="6593100" cy="3900"/>
            </a:xfrm>
            <a:custGeom>
              <a:avLst/>
              <a:gdLst/>
              <a:ahLst/>
              <a:cxnLst/>
              <a:rect l="l" t="t" r="r" b="b"/>
              <a:pathLst>
                <a:path w="26372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63724" y="156"/>
                  </a:lnTo>
                  <a:lnTo>
                    <a:pt x="263724" y="1"/>
                  </a:ln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450350" y="2059300"/>
              <a:ext cx="6593100" cy="3600"/>
            </a:xfrm>
            <a:custGeom>
              <a:avLst/>
              <a:gdLst/>
              <a:ahLst/>
              <a:cxnLst/>
              <a:rect l="l" t="t" r="r" b="b"/>
              <a:pathLst>
                <a:path w="263724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63724" y="144"/>
                  </a:lnTo>
                  <a:lnTo>
                    <a:pt x="263724" y="1"/>
                  </a:ln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50350" y="2589150"/>
              <a:ext cx="6593100" cy="3575"/>
            </a:xfrm>
            <a:custGeom>
              <a:avLst/>
              <a:gdLst/>
              <a:ahLst/>
              <a:cxnLst/>
              <a:rect l="l" t="t" r="r" b="b"/>
              <a:pathLst>
                <a:path w="263724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63724" y="143"/>
                  </a:lnTo>
                  <a:lnTo>
                    <a:pt x="263724" y="0"/>
                  </a:ln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50350" y="3118975"/>
              <a:ext cx="6593100" cy="3575"/>
            </a:xfrm>
            <a:custGeom>
              <a:avLst/>
              <a:gdLst/>
              <a:ahLst/>
              <a:cxnLst/>
              <a:rect l="l" t="t" r="r" b="b"/>
              <a:pathLst>
                <a:path w="263724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63724" y="143"/>
                  </a:lnTo>
                  <a:lnTo>
                    <a:pt x="263724" y="0"/>
                  </a:ln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450350" y="3648800"/>
              <a:ext cx="6593100" cy="3600"/>
            </a:xfrm>
            <a:custGeom>
              <a:avLst/>
              <a:gdLst/>
              <a:ahLst/>
              <a:cxnLst/>
              <a:rect l="l" t="t" r="r" b="b"/>
              <a:pathLst>
                <a:path w="26372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263724" y="143"/>
                  </a:lnTo>
                  <a:lnTo>
                    <a:pt x="263724" y="0"/>
                  </a:ln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450350" y="4178325"/>
              <a:ext cx="6593100" cy="3900"/>
            </a:xfrm>
            <a:custGeom>
              <a:avLst/>
              <a:gdLst/>
              <a:ahLst/>
              <a:cxnLst/>
              <a:rect l="l" t="t" r="r" b="b"/>
              <a:pathLst>
                <a:path w="26372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63724" y="155"/>
                  </a:lnTo>
                  <a:lnTo>
                    <a:pt x="263724" y="0"/>
                  </a:ln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6727325" y="1001450"/>
              <a:ext cx="3875" cy="3708800"/>
            </a:xfrm>
            <a:custGeom>
              <a:avLst/>
              <a:gdLst/>
              <a:ahLst/>
              <a:cxnLst/>
              <a:rect l="l" t="t" r="r" b="b"/>
              <a:pathLst>
                <a:path w="155" h="148352" extrusionOk="0">
                  <a:moveTo>
                    <a:pt x="0" y="0"/>
                  </a:moveTo>
                  <a:lnTo>
                    <a:pt x="0" y="148352"/>
                  </a:lnTo>
                  <a:lnTo>
                    <a:pt x="155" y="148352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6099550" y="1001450"/>
              <a:ext cx="3600" cy="3708800"/>
            </a:xfrm>
            <a:custGeom>
              <a:avLst/>
              <a:gdLst/>
              <a:ahLst/>
              <a:cxnLst/>
              <a:rect l="l" t="t" r="r" b="b"/>
              <a:pathLst>
                <a:path w="144" h="148352" extrusionOk="0">
                  <a:moveTo>
                    <a:pt x="1" y="0"/>
                  </a:moveTo>
                  <a:lnTo>
                    <a:pt x="1" y="148352"/>
                  </a:lnTo>
                  <a:lnTo>
                    <a:pt x="144" y="14835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5471500" y="1001450"/>
              <a:ext cx="3900" cy="3708800"/>
            </a:xfrm>
            <a:custGeom>
              <a:avLst/>
              <a:gdLst/>
              <a:ahLst/>
              <a:cxnLst/>
              <a:rect l="l" t="t" r="r" b="b"/>
              <a:pathLst>
                <a:path w="156" h="148352" extrusionOk="0">
                  <a:moveTo>
                    <a:pt x="1" y="0"/>
                  </a:moveTo>
                  <a:lnTo>
                    <a:pt x="1" y="148352"/>
                  </a:lnTo>
                  <a:lnTo>
                    <a:pt x="155" y="148352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4843750" y="1001450"/>
              <a:ext cx="3600" cy="3708800"/>
            </a:xfrm>
            <a:custGeom>
              <a:avLst/>
              <a:gdLst/>
              <a:ahLst/>
              <a:cxnLst/>
              <a:rect l="l" t="t" r="r" b="b"/>
              <a:pathLst>
                <a:path w="144" h="148352" extrusionOk="0">
                  <a:moveTo>
                    <a:pt x="0" y="0"/>
                  </a:moveTo>
                  <a:lnTo>
                    <a:pt x="0" y="148352"/>
                  </a:lnTo>
                  <a:lnTo>
                    <a:pt x="143" y="14835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4215700" y="1001450"/>
              <a:ext cx="3875" cy="3708800"/>
            </a:xfrm>
            <a:custGeom>
              <a:avLst/>
              <a:gdLst/>
              <a:ahLst/>
              <a:cxnLst/>
              <a:rect l="l" t="t" r="r" b="b"/>
              <a:pathLst>
                <a:path w="155" h="148352" extrusionOk="0">
                  <a:moveTo>
                    <a:pt x="0" y="0"/>
                  </a:moveTo>
                  <a:lnTo>
                    <a:pt x="0" y="148352"/>
                  </a:lnTo>
                  <a:lnTo>
                    <a:pt x="155" y="148352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3587925" y="1001450"/>
              <a:ext cx="3600" cy="3708800"/>
            </a:xfrm>
            <a:custGeom>
              <a:avLst/>
              <a:gdLst/>
              <a:ahLst/>
              <a:cxnLst/>
              <a:rect l="l" t="t" r="r" b="b"/>
              <a:pathLst>
                <a:path w="144" h="148352" extrusionOk="0">
                  <a:moveTo>
                    <a:pt x="1" y="0"/>
                  </a:moveTo>
                  <a:lnTo>
                    <a:pt x="1" y="148352"/>
                  </a:lnTo>
                  <a:lnTo>
                    <a:pt x="144" y="14835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2959875" y="1001450"/>
              <a:ext cx="3900" cy="3708800"/>
            </a:xfrm>
            <a:custGeom>
              <a:avLst/>
              <a:gdLst/>
              <a:ahLst/>
              <a:cxnLst/>
              <a:rect l="l" t="t" r="r" b="b"/>
              <a:pathLst>
                <a:path w="156" h="148352" extrusionOk="0">
                  <a:moveTo>
                    <a:pt x="1" y="0"/>
                  </a:moveTo>
                  <a:lnTo>
                    <a:pt x="1" y="148352"/>
                  </a:lnTo>
                  <a:lnTo>
                    <a:pt x="156" y="14835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2332125" y="1001450"/>
              <a:ext cx="3600" cy="3708800"/>
            </a:xfrm>
            <a:custGeom>
              <a:avLst/>
              <a:gdLst/>
              <a:ahLst/>
              <a:cxnLst/>
              <a:rect l="l" t="t" r="r" b="b"/>
              <a:pathLst>
                <a:path w="144" h="148352" extrusionOk="0">
                  <a:moveTo>
                    <a:pt x="0" y="0"/>
                  </a:moveTo>
                  <a:lnTo>
                    <a:pt x="0" y="148352"/>
                  </a:lnTo>
                  <a:lnTo>
                    <a:pt x="143" y="14835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1390350" y="1001450"/>
              <a:ext cx="3575" cy="3708800"/>
            </a:xfrm>
            <a:custGeom>
              <a:avLst/>
              <a:gdLst/>
              <a:ahLst/>
              <a:cxnLst/>
              <a:rect l="l" t="t" r="r" b="b"/>
              <a:pathLst>
                <a:path w="143" h="148352" extrusionOk="0">
                  <a:moveTo>
                    <a:pt x="0" y="0"/>
                  </a:moveTo>
                  <a:lnTo>
                    <a:pt x="0" y="148352"/>
                  </a:lnTo>
                  <a:lnTo>
                    <a:pt x="143" y="14835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1704075" y="1001450"/>
              <a:ext cx="3900" cy="3708800"/>
            </a:xfrm>
            <a:custGeom>
              <a:avLst/>
              <a:gdLst/>
              <a:ahLst/>
              <a:cxnLst/>
              <a:rect l="l" t="t" r="r" b="b"/>
              <a:pathLst>
                <a:path w="156" h="148352" extrusionOk="0">
                  <a:moveTo>
                    <a:pt x="0" y="0"/>
                  </a:moveTo>
                  <a:lnTo>
                    <a:pt x="0" y="148352"/>
                  </a:lnTo>
                  <a:lnTo>
                    <a:pt x="155" y="148352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762275" y="1001450"/>
              <a:ext cx="3900" cy="3708800"/>
            </a:xfrm>
            <a:custGeom>
              <a:avLst/>
              <a:gdLst/>
              <a:ahLst/>
              <a:cxnLst/>
              <a:rect l="l" t="t" r="r" b="b"/>
              <a:pathLst>
                <a:path w="156" h="148352" extrusionOk="0">
                  <a:moveTo>
                    <a:pt x="1" y="0"/>
                  </a:moveTo>
                  <a:lnTo>
                    <a:pt x="1" y="148352"/>
                  </a:lnTo>
                  <a:lnTo>
                    <a:pt x="156" y="14835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6413575" y="1001450"/>
              <a:ext cx="3600" cy="3708800"/>
            </a:xfrm>
            <a:custGeom>
              <a:avLst/>
              <a:gdLst/>
              <a:ahLst/>
              <a:cxnLst/>
              <a:rect l="l" t="t" r="r" b="b"/>
              <a:pathLst>
                <a:path w="144" h="148352" extrusionOk="0">
                  <a:moveTo>
                    <a:pt x="1" y="0"/>
                  </a:moveTo>
                  <a:lnTo>
                    <a:pt x="1" y="148352"/>
                  </a:lnTo>
                  <a:lnTo>
                    <a:pt x="144" y="14835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5785525" y="1001450"/>
              <a:ext cx="3900" cy="3708800"/>
            </a:xfrm>
            <a:custGeom>
              <a:avLst/>
              <a:gdLst/>
              <a:ahLst/>
              <a:cxnLst/>
              <a:rect l="l" t="t" r="r" b="b"/>
              <a:pathLst>
                <a:path w="156" h="148352" extrusionOk="0">
                  <a:moveTo>
                    <a:pt x="1" y="0"/>
                  </a:moveTo>
                  <a:lnTo>
                    <a:pt x="1" y="148352"/>
                  </a:lnTo>
                  <a:lnTo>
                    <a:pt x="156" y="14835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5157775" y="1001450"/>
              <a:ext cx="3600" cy="3708800"/>
            </a:xfrm>
            <a:custGeom>
              <a:avLst/>
              <a:gdLst/>
              <a:ahLst/>
              <a:cxnLst/>
              <a:rect l="l" t="t" r="r" b="b"/>
              <a:pathLst>
                <a:path w="144" h="148352" extrusionOk="0">
                  <a:moveTo>
                    <a:pt x="1" y="0"/>
                  </a:moveTo>
                  <a:lnTo>
                    <a:pt x="1" y="148352"/>
                  </a:lnTo>
                  <a:lnTo>
                    <a:pt x="143" y="14835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4529725" y="1001450"/>
              <a:ext cx="3900" cy="3708800"/>
            </a:xfrm>
            <a:custGeom>
              <a:avLst/>
              <a:gdLst/>
              <a:ahLst/>
              <a:cxnLst/>
              <a:rect l="l" t="t" r="r" b="b"/>
              <a:pathLst>
                <a:path w="156" h="148352" extrusionOk="0">
                  <a:moveTo>
                    <a:pt x="0" y="0"/>
                  </a:moveTo>
                  <a:lnTo>
                    <a:pt x="0" y="148352"/>
                  </a:lnTo>
                  <a:lnTo>
                    <a:pt x="155" y="148352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3901975" y="1001450"/>
              <a:ext cx="3575" cy="3708800"/>
            </a:xfrm>
            <a:custGeom>
              <a:avLst/>
              <a:gdLst/>
              <a:ahLst/>
              <a:cxnLst/>
              <a:rect l="l" t="t" r="r" b="b"/>
              <a:pathLst>
                <a:path w="143" h="148352" extrusionOk="0">
                  <a:moveTo>
                    <a:pt x="0" y="0"/>
                  </a:moveTo>
                  <a:lnTo>
                    <a:pt x="0" y="148352"/>
                  </a:lnTo>
                  <a:lnTo>
                    <a:pt x="143" y="14835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3273900" y="1001450"/>
              <a:ext cx="3900" cy="3708800"/>
            </a:xfrm>
            <a:custGeom>
              <a:avLst/>
              <a:gdLst/>
              <a:ahLst/>
              <a:cxnLst/>
              <a:rect l="l" t="t" r="r" b="b"/>
              <a:pathLst>
                <a:path w="156" h="148352" extrusionOk="0">
                  <a:moveTo>
                    <a:pt x="1" y="0"/>
                  </a:moveTo>
                  <a:lnTo>
                    <a:pt x="1" y="148352"/>
                  </a:lnTo>
                  <a:lnTo>
                    <a:pt x="156" y="14835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2646150" y="1001450"/>
              <a:ext cx="3600" cy="3708800"/>
            </a:xfrm>
            <a:custGeom>
              <a:avLst/>
              <a:gdLst/>
              <a:ahLst/>
              <a:cxnLst/>
              <a:rect l="l" t="t" r="r" b="b"/>
              <a:pathLst>
                <a:path w="144" h="148352" extrusionOk="0">
                  <a:moveTo>
                    <a:pt x="1" y="0"/>
                  </a:moveTo>
                  <a:lnTo>
                    <a:pt x="1" y="148352"/>
                  </a:lnTo>
                  <a:lnTo>
                    <a:pt x="143" y="14835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2018100" y="1001450"/>
              <a:ext cx="3600" cy="3708800"/>
            </a:xfrm>
            <a:custGeom>
              <a:avLst/>
              <a:gdLst/>
              <a:ahLst/>
              <a:cxnLst/>
              <a:rect l="l" t="t" r="r" b="b"/>
              <a:pathLst>
                <a:path w="144" h="148352" extrusionOk="0">
                  <a:moveTo>
                    <a:pt x="0" y="0"/>
                  </a:moveTo>
                  <a:lnTo>
                    <a:pt x="0" y="148352"/>
                  </a:lnTo>
                  <a:lnTo>
                    <a:pt x="143" y="14835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1076325" y="1001450"/>
              <a:ext cx="3575" cy="3708800"/>
            </a:xfrm>
            <a:custGeom>
              <a:avLst/>
              <a:gdLst/>
              <a:ahLst/>
              <a:cxnLst/>
              <a:rect l="l" t="t" r="r" b="b"/>
              <a:pathLst>
                <a:path w="143" h="148352" extrusionOk="0">
                  <a:moveTo>
                    <a:pt x="0" y="0"/>
                  </a:moveTo>
                  <a:lnTo>
                    <a:pt x="0" y="148352"/>
                  </a:lnTo>
                  <a:lnTo>
                    <a:pt x="143" y="14835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81;p14"/>
          <p:cNvGrpSpPr/>
          <p:nvPr/>
        </p:nvGrpSpPr>
        <p:grpSpPr>
          <a:xfrm rot="10800000" flipH="1">
            <a:off x="-1280" y="0"/>
            <a:ext cx="9145258" cy="5146269"/>
            <a:chOff x="-1280" y="0"/>
            <a:chExt cx="9145258" cy="5146269"/>
          </a:xfrm>
        </p:grpSpPr>
        <p:grpSp>
          <p:nvGrpSpPr>
            <p:cNvPr id="82" name="Google Shape;82;p14"/>
            <p:cNvGrpSpPr/>
            <p:nvPr/>
          </p:nvGrpSpPr>
          <p:grpSpPr>
            <a:xfrm rot="10800000">
              <a:off x="591517" y="100"/>
              <a:ext cx="541431" cy="542374"/>
              <a:chOff x="7915118" y="4445795"/>
              <a:chExt cx="469829" cy="470647"/>
            </a:xfrm>
          </p:grpSpPr>
          <p:sp>
            <p:nvSpPr>
              <p:cNvPr id="83" name="Google Shape;83;p14"/>
              <p:cNvSpPr/>
              <p:nvPr/>
            </p:nvSpPr>
            <p:spPr>
              <a:xfrm rot="-5400000">
                <a:off x="8032164" y="4563659"/>
                <a:ext cx="470642" cy="234924"/>
              </a:xfrm>
              <a:custGeom>
                <a:avLst/>
                <a:gdLst/>
                <a:ahLst/>
                <a:cxnLst/>
                <a:rect l="l" t="t" r="r" b="b"/>
                <a:pathLst>
                  <a:path w="70010" h="34946" extrusionOk="0">
                    <a:moveTo>
                      <a:pt x="0" y="1"/>
                    </a:moveTo>
                    <a:cubicBezTo>
                      <a:pt x="36" y="19313"/>
                      <a:pt x="15693" y="34946"/>
                      <a:pt x="35017" y="34946"/>
                    </a:cubicBezTo>
                    <a:cubicBezTo>
                      <a:pt x="54329" y="34946"/>
                      <a:pt x="69985" y="19313"/>
                      <a:pt x="700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 rot="5400000">
                <a:off x="7797247" y="4563666"/>
                <a:ext cx="470638" cy="234896"/>
              </a:xfrm>
              <a:custGeom>
                <a:avLst/>
                <a:gdLst/>
                <a:ahLst/>
                <a:cxnLst/>
                <a:rect l="l" t="t" r="r" b="b"/>
                <a:pathLst>
                  <a:path w="71689" h="35780" extrusionOk="0">
                    <a:moveTo>
                      <a:pt x="1" y="1"/>
                    </a:moveTo>
                    <a:lnTo>
                      <a:pt x="1" y="35779"/>
                    </a:lnTo>
                    <a:lnTo>
                      <a:pt x="71689" y="35779"/>
                    </a:lnTo>
                    <a:lnTo>
                      <a:pt x="71689" y="1"/>
                    </a:lnTo>
                    <a:lnTo>
                      <a:pt x="70855" y="1"/>
                    </a:lnTo>
                    <a:cubicBezTo>
                      <a:pt x="70819" y="19313"/>
                      <a:pt x="55163" y="34946"/>
                      <a:pt x="35851" y="34946"/>
                    </a:cubicBezTo>
                    <a:cubicBezTo>
                      <a:pt x="16527" y="34946"/>
                      <a:pt x="870" y="19313"/>
                      <a:pt x="8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" name="Google Shape;85;p14"/>
            <p:cNvSpPr/>
            <p:nvPr/>
          </p:nvSpPr>
          <p:spPr>
            <a:xfrm>
              <a:off x="0" y="539700"/>
              <a:ext cx="539860" cy="539860"/>
            </a:xfrm>
            <a:custGeom>
              <a:avLst/>
              <a:gdLst/>
              <a:ahLst/>
              <a:cxnLst/>
              <a:rect l="l" t="t" r="r" b="b"/>
              <a:pathLst>
                <a:path w="69998" h="69998" extrusionOk="0">
                  <a:moveTo>
                    <a:pt x="34993" y="1"/>
                  </a:moveTo>
                  <a:cubicBezTo>
                    <a:pt x="15669" y="1"/>
                    <a:pt x="1" y="15669"/>
                    <a:pt x="1" y="34993"/>
                  </a:cubicBezTo>
                  <a:cubicBezTo>
                    <a:pt x="1" y="54329"/>
                    <a:pt x="15669" y="69997"/>
                    <a:pt x="34993" y="69997"/>
                  </a:cubicBezTo>
                  <a:cubicBezTo>
                    <a:pt x="54329" y="69997"/>
                    <a:pt x="69998" y="54329"/>
                    <a:pt x="69998" y="34993"/>
                  </a:cubicBezTo>
                  <a:cubicBezTo>
                    <a:pt x="69998" y="15669"/>
                    <a:pt x="54329" y="1"/>
                    <a:pt x="349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 rot="5400000">
              <a:off x="5" y="-4"/>
              <a:ext cx="530940" cy="530947"/>
            </a:xfrm>
            <a:custGeom>
              <a:avLst/>
              <a:gdLst/>
              <a:ahLst/>
              <a:cxnLst/>
              <a:rect l="l" t="t" r="r" b="b"/>
              <a:pathLst>
                <a:path w="71676" h="71677" extrusionOk="0">
                  <a:moveTo>
                    <a:pt x="35838" y="834"/>
                  </a:moveTo>
                  <a:cubicBezTo>
                    <a:pt x="55162" y="834"/>
                    <a:pt x="70842" y="16503"/>
                    <a:pt x="70842" y="35838"/>
                  </a:cubicBezTo>
                  <a:cubicBezTo>
                    <a:pt x="70842" y="55162"/>
                    <a:pt x="55162" y="70843"/>
                    <a:pt x="35838" y="70843"/>
                  </a:cubicBezTo>
                  <a:cubicBezTo>
                    <a:pt x="16502" y="70843"/>
                    <a:pt x="833" y="55162"/>
                    <a:pt x="833" y="35838"/>
                  </a:cubicBezTo>
                  <a:cubicBezTo>
                    <a:pt x="833" y="16503"/>
                    <a:pt x="16502" y="834"/>
                    <a:pt x="35838" y="834"/>
                  </a:cubicBezTo>
                  <a:close/>
                  <a:moveTo>
                    <a:pt x="0" y="1"/>
                  </a:moveTo>
                  <a:lnTo>
                    <a:pt x="0" y="71676"/>
                  </a:lnTo>
                  <a:lnTo>
                    <a:pt x="71676" y="71676"/>
                  </a:lnTo>
                  <a:lnTo>
                    <a:pt x="71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 rot="10800000">
              <a:off x="-1280" y="1164500"/>
              <a:ext cx="542402" cy="270744"/>
            </a:xfrm>
            <a:custGeom>
              <a:avLst/>
              <a:gdLst/>
              <a:ahLst/>
              <a:cxnLst/>
              <a:rect l="l" t="t" r="r" b="b"/>
              <a:pathLst>
                <a:path w="70010" h="34946" extrusionOk="0">
                  <a:moveTo>
                    <a:pt x="0" y="1"/>
                  </a:moveTo>
                  <a:cubicBezTo>
                    <a:pt x="36" y="19313"/>
                    <a:pt x="15693" y="34946"/>
                    <a:pt x="35017" y="34946"/>
                  </a:cubicBezTo>
                  <a:cubicBezTo>
                    <a:pt x="54329" y="34946"/>
                    <a:pt x="69985" y="19313"/>
                    <a:pt x="700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" name="Google Shape;88;p14"/>
            <p:cNvGrpSpPr/>
            <p:nvPr/>
          </p:nvGrpSpPr>
          <p:grpSpPr>
            <a:xfrm rot="10800000">
              <a:off x="7416294" y="4603809"/>
              <a:ext cx="1727683" cy="542460"/>
              <a:chOff x="7399039" y="4445795"/>
              <a:chExt cx="1499204" cy="470722"/>
            </a:xfrm>
          </p:grpSpPr>
          <p:sp>
            <p:nvSpPr>
              <p:cNvPr id="89" name="Google Shape;89;p14"/>
              <p:cNvSpPr/>
              <p:nvPr/>
            </p:nvSpPr>
            <p:spPr>
              <a:xfrm>
                <a:off x="7399039" y="4446674"/>
                <a:ext cx="469836" cy="469843"/>
              </a:xfrm>
              <a:custGeom>
                <a:avLst/>
                <a:gdLst/>
                <a:ahLst/>
                <a:cxnLst/>
                <a:rect l="l" t="t" r="r" b="b"/>
                <a:pathLst>
                  <a:path w="71676" h="71677" extrusionOk="0">
                    <a:moveTo>
                      <a:pt x="0" y="1"/>
                    </a:moveTo>
                    <a:lnTo>
                      <a:pt x="0" y="71676"/>
                    </a:lnTo>
                    <a:lnTo>
                      <a:pt x="71676" y="71676"/>
                    </a:lnTo>
                    <a:lnTo>
                      <a:pt x="716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 rot="-5400000">
                <a:off x="8032164" y="4563659"/>
                <a:ext cx="470642" cy="234924"/>
              </a:xfrm>
              <a:custGeom>
                <a:avLst/>
                <a:gdLst/>
                <a:ahLst/>
                <a:cxnLst/>
                <a:rect l="l" t="t" r="r" b="b"/>
                <a:pathLst>
                  <a:path w="70010" h="34946" extrusionOk="0">
                    <a:moveTo>
                      <a:pt x="0" y="1"/>
                    </a:moveTo>
                    <a:cubicBezTo>
                      <a:pt x="36" y="19313"/>
                      <a:pt x="15693" y="34946"/>
                      <a:pt x="35017" y="34946"/>
                    </a:cubicBezTo>
                    <a:cubicBezTo>
                      <a:pt x="54329" y="34946"/>
                      <a:pt x="69985" y="19313"/>
                      <a:pt x="700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 rot="5400000">
                <a:off x="7797247" y="4563666"/>
                <a:ext cx="470638" cy="234896"/>
              </a:xfrm>
              <a:custGeom>
                <a:avLst/>
                <a:gdLst/>
                <a:ahLst/>
                <a:cxnLst/>
                <a:rect l="l" t="t" r="r" b="b"/>
                <a:pathLst>
                  <a:path w="71689" h="35780" extrusionOk="0">
                    <a:moveTo>
                      <a:pt x="1" y="1"/>
                    </a:moveTo>
                    <a:lnTo>
                      <a:pt x="1" y="35779"/>
                    </a:lnTo>
                    <a:lnTo>
                      <a:pt x="71689" y="35779"/>
                    </a:lnTo>
                    <a:lnTo>
                      <a:pt x="71689" y="1"/>
                    </a:lnTo>
                    <a:lnTo>
                      <a:pt x="70855" y="1"/>
                    </a:lnTo>
                    <a:cubicBezTo>
                      <a:pt x="70819" y="19313"/>
                      <a:pt x="55163" y="34946"/>
                      <a:pt x="35851" y="34946"/>
                    </a:cubicBezTo>
                    <a:cubicBezTo>
                      <a:pt x="16527" y="34946"/>
                      <a:pt x="870" y="19313"/>
                      <a:pt x="8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8428445" y="4446674"/>
                <a:ext cx="469798" cy="469798"/>
              </a:xfrm>
              <a:custGeom>
                <a:avLst/>
                <a:gdLst/>
                <a:ahLst/>
                <a:cxnLst/>
                <a:rect l="l" t="t" r="r" b="b"/>
                <a:pathLst>
                  <a:path w="70093" h="70093" extrusionOk="0">
                    <a:moveTo>
                      <a:pt x="1" y="1"/>
                    </a:moveTo>
                    <a:lnTo>
                      <a:pt x="1" y="70093"/>
                    </a:lnTo>
                    <a:lnTo>
                      <a:pt x="70093" y="700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5"/>
          <p:cNvGrpSpPr/>
          <p:nvPr/>
        </p:nvGrpSpPr>
        <p:grpSpPr>
          <a:xfrm>
            <a:off x="-2" y="-4"/>
            <a:ext cx="9143970" cy="5143735"/>
            <a:chOff x="450350" y="1001450"/>
            <a:chExt cx="6593100" cy="3708800"/>
          </a:xfrm>
        </p:grpSpPr>
        <p:sp>
          <p:nvSpPr>
            <p:cNvPr id="95" name="Google Shape;95;p15"/>
            <p:cNvSpPr/>
            <p:nvPr/>
          </p:nvSpPr>
          <p:spPr>
            <a:xfrm>
              <a:off x="450350" y="1529475"/>
              <a:ext cx="6593100" cy="3900"/>
            </a:xfrm>
            <a:custGeom>
              <a:avLst/>
              <a:gdLst/>
              <a:ahLst/>
              <a:cxnLst/>
              <a:rect l="l" t="t" r="r" b="b"/>
              <a:pathLst>
                <a:path w="26372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63724" y="156"/>
                  </a:lnTo>
                  <a:lnTo>
                    <a:pt x="263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450350" y="2059300"/>
              <a:ext cx="6593100" cy="3600"/>
            </a:xfrm>
            <a:custGeom>
              <a:avLst/>
              <a:gdLst/>
              <a:ahLst/>
              <a:cxnLst/>
              <a:rect l="l" t="t" r="r" b="b"/>
              <a:pathLst>
                <a:path w="263724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63724" y="144"/>
                  </a:lnTo>
                  <a:lnTo>
                    <a:pt x="263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450350" y="2589150"/>
              <a:ext cx="6593100" cy="3575"/>
            </a:xfrm>
            <a:custGeom>
              <a:avLst/>
              <a:gdLst/>
              <a:ahLst/>
              <a:cxnLst/>
              <a:rect l="l" t="t" r="r" b="b"/>
              <a:pathLst>
                <a:path w="263724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63724" y="143"/>
                  </a:lnTo>
                  <a:lnTo>
                    <a:pt x="2637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450350" y="3118975"/>
              <a:ext cx="6593100" cy="3575"/>
            </a:xfrm>
            <a:custGeom>
              <a:avLst/>
              <a:gdLst/>
              <a:ahLst/>
              <a:cxnLst/>
              <a:rect l="l" t="t" r="r" b="b"/>
              <a:pathLst>
                <a:path w="263724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63724" y="143"/>
                  </a:lnTo>
                  <a:lnTo>
                    <a:pt x="2637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450350" y="3648800"/>
              <a:ext cx="6593100" cy="3600"/>
            </a:xfrm>
            <a:custGeom>
              <a:avLst/>
              <a:gdLst/>
              <a:ahLst/>
              <a:cxnLst/>
              <a:rect l="l" t="t" r="r" b="b"/>
              <a:pathLst>
                <a:path w="26372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263724" y="143"/>
                  </a:lnTo>
                  <a:lnTo>
                    <a:pt x="2637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450350" y="4178325"/>
              <a:ext cx="6593100" cy="3900"/>
            </a:xfrm>
            <a:custGeom>
              <a:avLst/>
              <a:gdLst/>
              <a:ahLst/>
              <a:cxnLst/>
              <a:rect l="l" t="t" r="r" b="b"/>
              <a:pathLst>
                <a:path w="26372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63724" y="155"/>
                  </a:lnTo>
                  <a:lnTo>
                    <a:pt x="2637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6727325" y="1001450"/>
              <a:ext cx="3875" cy="3708800"/>
            </a:xfrm>
            <a:custGeom>
              <a:avLst/>
              <a:gdLst/>
              <a:ahLst/>
              <a:cxnLst/>
              <a:rect l="l" t="t" r="r" b="b"/>
              <a:pathLst>
                <a:path w="155" h="148352" extrusionOk="0">
                  <a:moveTo>
                    <a:pt x="0" y="0"/>
                  </a:moveTo>
                  <a:lnTo>
                    <a:pt x="0" y="148352"/>
                  </a:lnTo>
                  <a:lnTo>
                    <a:pt x="155" y="148352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6099550" y="1001450"/>
              <a:ext cx="3600" cy="3708800"/>
            </a:xfrm>
            <a:custGeom>
              <a:avLst/>
              <a:gdLst/>
              <a:ahLst/>
              <a:cxnLst/>
              <a:rect l="l" t="t" r="r" b="b"/>
              <a:pathLst>
                <a:path w="144" h="148352" extrusionOk="0">
                  <a:moveTo>
                    <a:pt x="1" y="0"/>
                  </a:moveTo>
                  <a:lnTo>
                    <a:pt x="1" y="148352"/>
                  </a:lnTo>
                  <a:lnTo>
                    <a:pt x="144" y="14835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471500" y="1001450"/>
              <a:ext cx="3900" cy="3708800"/>
            </a:xfrm>
            <a:custGeom>
              <a:avLst/>
              <a:gdLst/>
              <a:ahLst/>
              <a:cxnLst/>
              <a:rect l="l" t="t" r="r" b="b"/>
              <a:pathLst>
                <a:path w="156" h="148352" extrusionOk="0">
                  <a:moveTo>
                    <a:pt x="1" y="0"/>
                  </a:moveTo>
                  <a:lnTo>
                    <a:pt x="1" y="148352"/>
                  </a:lnTo>
                  <a:lnTo>
                    <a:pt x="155" y="148352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843750" y="1001450"/>
              <a:ext cx="3600" cy="3708800"/>
            </a:xfrm>
            <a:custGeom>
              <a:avLst/>
              <a:gdLst/>
              <a:ahLst/>
              <a:cxnLst/>
              <a:rect l="l" t="t" r="r" b="b"/>
              <a:pathLst>
                <a:path w="144" h="148352" extrusionOk="0">
                  <a:moveTo>
                    <a:pt x="0" y="0"/>
                  </a:moveTo>
                  <a:lnTo>
                    <a:pt x="0" y="148352"/>
                  </a:lnTo>
                  <a:lnTo>
                    <a:pt x="143" y="14835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4215700" y="1001450"/>
              <a:ext cx="3875" cy="3708800"/>
            </a:xfrm>
            <a:custGeom>
              <a:avLst/>
              <a:gdLst/>
              <a:ahLst/>
              <a:cxnLst/>
              <a:rect l="l" t="t" r="r" b="b"/>
              <a:pathLst>
                <a:path w="155" h="148352" extrusionOk="0">
                  <a:moveTo>
                    <a:pt x="0" y="0"/>
                  </a:moveTo>
                  <a:lnTo>
                    <a:pt x="0" y="148352"/>
                  </a:lnTo>
                  <a:lnTo>
                    <a:pt x="155" y="148352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587925" y="1001450"/>
              <a:ext cx="3600" cy="3708800"/>
            </a:xfrm>
            <a:custGeom>
              <a:avLst/>
              <a:gdLst/>
              <a:ahLst/>
              <a:cxnLst/>
              <a:rect l="l" t="t" r="r" b="b"/>
              <a:pathLst>
                <a:path w="144" h="148352" extrusionOk="0">
                  <a:moveTo>
                    <a:pt x="1" y="0"/>
                  </a:moveTo>
                  <a:lnTo>
                    <a:pt x="1" y="148352"/>
                  </a:lnTo>
                  <a:lnTo>
                    <a:pt x="144" y="14835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959875" y="1001450"/>
              <a:ext cx="3900" cy="3708800"/>
            </a:xfrm>
            <a:custGeom>
              <a:avLst/>
              <a:gdLst/>
              <a:ahLst/>
              <a:cxnLst/>
              <a:rect l="l" t="t" r="r" b="b"/>
              <a:pathLst>
                <a:path w="156" h="148352" extrusionOk="0">
                  <a:moveTo>
                    <a:pt x="1" y="0"/>
                  </a:moveTo>
                  <a:lnTo>
                    <a:pt x="1" y="148352"/>
                  </a:lnTo>
                  <a:lnTo>
                    <a:pt x="156" y="14835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332125" y="1001450"/>
              <a:ext cx="3600" cy="3708800"/>
            </a:xfrm>
            <a:custGeom>
              <a:avLst/>
              <a:gdLst/>
              <a:ahLst/>
              <a:cxnLst/>
              <a:rect l="l" t="t" r="r" b="b"/>
              <a:pathLst>
                <a:path w="144" h="148352" extrusionOk="0">
                  <a:moveTo>
                    <a:pt x="0" y="0"/>
                  </a:moveTo>
                  <a:lnTo>
                    <a:pt x="0" y="148352"/>
                  </a:lnTo>
                  <a:lnTo>
                    <a:pt x="143" y="14835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1390350" y="1001450"/>
              <a:ext cx="3575" cy="3708800"/>
            </a:xfrm>
            <a:custGeom>
              <a:avLst/>
              <a:gdLst/>
              <a:ahLst/>
              <a:cxnLst/>
              <a:rect l="l" t="t" r="r" b="b"/>
              <a:pathLst>
                <a:path w="143" h="148352" extrusionOk="0">
                  <a:moveTo>
                    <a:pt x="0" y="0"/>
                  </a:moveTo>
                  <a:lnTo>
                    <a:pt x="0" y="148352"/>
                  </a:lnTo>
                  <a:lnTo>
                    <a:pt x="143" y="14835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1704075" y="1001450"/>
              <a:ext cx="3900" cy="3708800"/>
            </a:xfrm>
            <a:custGeom>
              <a:avLst/>
              <a:gdLst/>
              <a:ahLst/>
              <a:cxnLst/>
              <a:rect l="l" t="t" r="r" b="b"/>
              <a:pathLst>
                <a:path w="156" h="148352" extrusionOk="0">
                  <a:moveTo>
                    <a:pt x="0" y="0"/>
                  </a:moveTo>
                  <a:lnTo>
                    <a:pt x="0" y="148352"/>
                  </a:lnTo>
                  <a:lnTo>
                    <a:pt x="155" y="148352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762275" y="1001450"/>
              <a:ext cx="3900" cy="3708800"/>
            </a:xfrm>
            <a:custGeom>
              <a:avLst/>
              <a:gdLst/>
              <a:ahLst/>
              <a:cxnLst/>
              <a:rect l="l" t="t" r="r" b="b"/>
              <a:pathLst>
                <a:path w="156" h="148352" extrusionOk="0">
                  <a:moveTo>
                    <a:pt x="1" y="0"/>
                  </a:moveTo>
                  <a:lnTo>
                    <a:pt x="1" y="148352"/>
                  </a:lnTo>
                  <a:lnTo>
                    <a:pt x="156" y="14835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6413575" y="1001450"/>
              <a:ext cx="3600" cy="3708800"/>
            </a:xfrm>
            <a:custGeom>
              <a:avLst/>
              <a:gdLst/>
              <a:ahLst/>
              <a:cxnLst/>
              <a:rect l="l" t="t" r="r" b="b"/>
              <a:pathLst>
                <a:path w="144" h="148352" extrusionOk="0">
                  <a:moveTo>
                    <a:pt x="1" y="0"/>
                  </a:moveTo>
                  <a:lnTo>
                    <a:pt x="1" y="148352"/>
                  </a:lnTo>
                  <a:lnTo>
                    <a:pt x="144" y="14835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5785525" y="1001450"/>
              <a:ext cx="3900" cy="3708800"/>
            </a:xfrm>
            <a:custGeom>
              <a:avLst/>
              <a:gdLst/>
              <a:ahLst/>
              <a:cxnLst/>
              <a:rect l="l" t="t" r="r" b="b"/>
              <a:pathLst>
                <a:path w="156" h="148352" extrusionOk="0">
                  <a:moveTo>
                    <a:pt x="1" y="0"/>
                  </a:moveTo>
                  <a:lnTo>
                    <a:pt x="1" y="148352"/>
                  </a:lnTo>
                  <a:lnTo>
                    <a:pt x="156" y="14835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5157775" y="1001450"/>
              <a:ext cx="3600" cy="3708800"/>
            </a:xfrm>
            <a:custGeom>
              <a:avLst/>
              <a:gdLst/>
              <a:ahLst/>
              <a:cxnLst/>
              <a:rect l="l" t="t" r="r" b="b"/>
              <a:pathLst>
                <a:path w="144" h="148352" extrusionOk="0">
                  <a:moveTo>
                    <a:pt x="1" y="0"/>
                  </a:moveTo>
                  <a:lnTo>
                    <a:pt x="1" y="148352"/>
                  </a:lnTo>
                  <a:lnTo>
                    <a:pt x="143" y="14835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4529725" y="1001450"/>
              <a:ext cx="3900" cy="3708800"/>
            </a:xfrm>
            <a:custGeom>
              <a:avLst/>
              <a:gdLst/>
              <a:ahLst/>
              <a:cxnLst/>
              <a:rect l="l" t="t" r="r" b="b"/>
              <a:pathLst>
                <a:path w="156" h="148352" extrusionOk="0">
                  <a:moveTo>
                    <a:pt x="0" y="0"/>
                  </a:moveTo>
                  <a:lnTo>
                    <a:pt x="0" y="148352"/>
                  </a:lnTo>
                  <a:lnTo>
                    <a:pt x="155" y="148352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901975" y="1001450"/>
              <a:ext cx="3575" cy="3708800"/>
            </a:xfrm>
            <a:custGeom>
              <a:avLst/>
              <a:gdLst/>
              <a:ahLst/>
              <a:cxnLst/>
              <a:rect l="l" t="t" r="r" b="b"/>
              <a:pathLst>
                <a:path w="143" h="148352" extrusionOk="0">
                  <a:moveTo>
                    <a:pt x="0" y="0"/>
                  </a:moveTo>
                  <a:lnTo>
                    <a:pt x="0" y="148352"/>
                  </a:lnTo>
                  <a:lnTo>
                    <a:pt x="143" y="14835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273900" y="1001450"/>
              <a:ext cx="3900" cy="3708800"/>
            </a:xfrm>
            <a:custGeom>
              <a:avLst/>
              <a:gdLst/>
              <a:ahLst/>
              <a:cxnLst/>
              <a:rect l="l" t="t" r="r" b="b"/>
              <a:pathLst>
                <a:path w="156" h="148352" extrusionOk="0">
                  <a:moveTo>
                    <a:pt x="1" y="0"/>
                  </a:moveTo>
                  <a:lnTo>
                    <a:pt x="1" y="148352"/>
                  </a:lnTo>
                  <a:lnTo>
                    <a:pt x="156" y="14835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646150" y="1001450"/>
              <a:ext cx="3600" cy="3708800"/>
            </a:xfrm>
            <a:custGeom>
              <a:avLst/>
              <a:gdLst/>
              <a:ahLst/>
              <a:cxnLst/>
              <a:rect l="l" t="t" r="r" b="b"/>
              <a:pathLst>
                <a:path w="144" h="148352" extrusionOk="0">
                  <a:moveTo>
                    <a:pt x="1" y="0"/>
                  </a:moveTo>
                  <a:lnTo>
                    <a:pt x="1" y="148352"/>
                  </a:lnTo>
                  <a:lnTo>
                    <a:pt x="143" y="14835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018100" y="1001450"/>
              <a:ext cx="3600" cy="3708800"/>
            </a:xfrm>
            <a:custGeom>
              <a:avLst/>
              <a:gdLst/>
              <a:ahLst/>
              <a:cxnLst/>
              <a:rect l="l" t="t" r="r" b="b"/>
              <a:pathLst>
                <a:path w="144" h="148352" extrusionOk="0">
                  <a:moveTo>
                    <a:pt x="0" y="0"/>
                  </a:moveTo>
                  <a:lnTo>
                    <a:pt x="0" y="148352"/>
                  </a:lnTo>
                  <a:lnTo>
                    <a:pt x="143" y="14835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1076325" y="1001450"/>
              <a:ext cx="3575" cy="3708800"/>
            </a:xfrm>
            <a:custGeom>
              <a:avLst/>
              <a:gdLst/>
              <a:ahLst/>
              <a:cxnLst/>
              <a:rect l="l" t="t" r="r" b="b"/>
              <a:pathLst>
                <a:path w="143" h="148352" extrusionOk="0">
                  <a:moveTo>
                    <a:pt x="0" y="0"/>
                  </a:moveTo>
                  <a:lnTo>
                    <a:pt x="0" y="148352"/>
                  </a:lnTo>
                  <a:lnTo>
                    <a:pt x="143" y="14835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" name="Google Shape;121;p15"/>
          <p:cNvGrpSpPr/>
          <p:nvPr/>
        </p:nvGrpSpPr>
        <p:grpSpPr>
          <a:xfrm>
            <a:off x="-1" y="-11"/>
            <a:ext cx="9144000" cy="5144934"/>
            <a:chOff x="-1" y="-11"/>
            <a:chExt cx="9144000" cy="5144934"/>
          </a:xfrm>
        </p:grpSpPr>
        <p:sp>
          <p:nvSpPr>
            <p:cNvPr id="122" name="Google Shape;122;p15"/>
            <p:cNvSpPr/>
            <p:nvPr/>
          </p:nvSpPr>
          <p:spPr>
            <a:xfrm rot="-5400000">
              <a:off x="-135830" y="4738350"/>
              <a:ext cx="542402" cy="270744"/>
            </a:xfrm>
            <a:custGeom>
              <a:avLst/>
              <a:gdLst/>
              <a:ahLst/>
              <a:cxnLst/>
              <a:rect l="l" t="t" r="r" b="b"/>
              <a:pathLst>
                <a:path w="70010" h="34946" extrusionOk="0">
                  <a:moveTo>
                    <a:pt x="0" y="1"/>
                  </a:moveTo>
                  <a:cubicBezTo>
                    <a:pt x="36" y="19313"/>
                    <a:pt x="15693" y="34946"/>
                    <a:pt x="35017" y="34946"/>
                  </a:cubicBezTo>
                  <a:cubicBezTo>
                    <a:pt x="54329" y="34946"/>
                    <a:pt x="69985" y="19313"/>
                    <a:pt x="700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46945" y="4602987"/>
              <a:ext cx="541468" cy="541468"/>
            </a:xfrm>
            <a:custGeom>
              <a:avLst/>
              <a:gdLst/>
              <a:ahLst/>
              <a:cxnLst/>
              <a:rect l="l" t="t" r="r" b="b"/>
              <a:pathLst>
                <a:path w="70093" h="70093" extrusionOk="0">
                  <a:moveTo>
                    <a:pt x="1" y="1"/>
                  </a:moveTo>
                  <a:lnTo>
                    <a:pt x="1" y="70093"/>
                  </a:lnTo>
                  <a:lnTo>
                    <a:pt x="70093" y="700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 rot="5400000">
              <a:off x="-135786" y="4119818"/>
              <a:ext cx="542327" cy="270676"/>
            </a:xfrm>
            <a:custGeom>
              <a:avLst/>
              <a:gdLst/>
              <a:ahLst/>
              <a:cxnLst/>
              <a:rect l="l" t="t" r="r" b="b"/>
              <a:pathLst>
                <a:path w="71689" h="35780" extrusionOk="0">
                  <a:moveTo>
                    <a:pt x="1" y="1"/>
                  </a:moveTo>
                  <a:lnTo>
                    <a:pt x="1" y="35779"/>
                  </a:lnTo>
                  <a:lnTo>
                    <a:pt x="71689" y="35779"/>
                  </a:lnTo>
                  <a:lnTo>
                    <a:pt x="71689" y="1"/>
                  </a:lnTo>
                  <a:lnTo>
                    <a:pt x="70855" y="1"/>
                  </a:lnTo>
                  <a:cubicBezTo>
                    <a:pt x="70819" y="19313"/>
                    <a:pt x="55163" y="34946"/>
                    <a:pt x="35851" y="34946"/>
                  </a:cubicBezTo>
                  <a:cubicBezTo>
                    <a:pt x="16527" y="34946"/>
                    <a:pt x="870" y="19313"/>
                    <a:pt x="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 rot="10800000">
              <a:off x="8603331" y="539839"/>
              <a:ext cx="539860" cy="539860"/>
            </a:xfrm>
            <a:custGeom>
              <a:avLst/>
              <a:gdLst/>
              <a:ahLst/>
              <a:cxnLst/>
              <a:rect l="l" t="t" r="r" b="b"/>
              <a:pathLst>
                <a:path w="69998" h="69998" extrusionOk="0">
                  <a:moveTo>
                    <a:pt x="34993" y="1"/>
                  </a:moveTo>
                  <a:cubicBezTo>
                    <a:pt x="15669" y="1"/>
                    <a:pt x="1" y="15669"/>
                    <a:pt x="1" y="34993"/>
                  </a:cubicBezTo>
                  <a:cubicBezTo>
                    <a:pt x="1" y="54329"/>
                    <a:pt x="15669" y="69997"/>
                    <a:pt x="34993" y="69997"/>
                  </a:cubicBezTo>
                  <a:cubicBezTo>
                    <a:pt x="54329" y="69997"/>
                    <a:pt x="69998" y="54329"/>
                    <a:pt x="69998" y="34993"/>
                  </a:cubicBezTo>
                  <a:cubicBezTo>
                    <a:pt x="69998" y="15669"/>
                    <a:pt x="54329" y="1"/>
                    <a:pt x="349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 rot="10800000">
              <a:off x="8063481" y="-11"/>
              <a:ext cx="539860" cy="539860"/>
            </a:xfrm>
            <a:custGeom>
              <a:avLst/>
              <a:gdLst/>
              <a:ahLst/>
              <a:cxnLst/>
              <a:rect l="l" t="t" r="r" b="b"/>
              <a:pathLst>
                <a:path w="69998" h="69998" extrusionOk="0">
                  <a:moveTo>
                    <a:pt x="34993" y="1"/>
                  </a:moveTo>
                  <a:cubicBezTo>
                    <a:pt x="15669" y="1"/>
                    <a:pt x="1" y="15669"/>
                    <a:pt x="1" y="34993"/>
                  </a:cubicBezTo>
                  <a:cubicBezTo>
                    <a:pt x="1" y="54329"/>
                    <a:pt x="15669" y="69997"/>
                    <a:pt x="34993" y="69997"/>
                  </a:cubicBezTo>
                  <a:cubicBezTo>
                    <a:pt x="54329" y="69997"/>
                    <a:pt x="69998" y="54329"/>
                    <a:pt x="69998" y="34993"/>
                  </a:cubicBezTo>
                  <a:cubicBezTo>
                    <a:pt x="69998" y="15669"/>
                    <a:pt x="54329" y="1"/>
                    <a:pt x="349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 rot="10800000">
              <a:off x="8602531" y="1079710"/>
              <a:ext cx="541468" cy="541468"/>
            </a:xfrm>
            <a:custGeom>
              <a:avLst/>
              <a:gdLst/>
              <a:ahLst/>
              <a:cxnLst/>
              <a:rect l="l" t="t" r="r" b="b"/>
              <a:pathLst>
                <a:path w="70093" h="70093" extrusionOk="0">
                  <a:moveTo>
                    <a:pt x="1" y="1"/>
                  </a:moveTo>
                  <a:lnTo>
                    <a:pt x="1" y="70093"/>
                  </a:lnTo>
                  <a:lnTo>
                    <a:pt x="70093" y="700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 rot="5400000">
              <a:off x="8607344" y="4004"/>
              <a:ext cx="531836" cy="531843"/>
            </a:xfrm>
            <a:custGeom>
              <a:avLst/>
              <a:gdLst/>
              <a:ahLst/>
              <a:cxnLst/>
              <a:rect l="l" t="t" r="r" b="b"/>
              <a:pathLst>
                <a:path w="71676" h="71677" extrusionOk="0">
                  <a:moveTo>
                    <a:pt x="35838" y="834"/>
                  </a:moveTo>
                  <a:cubicBezTo>
                    <a:pt x="55162" y="834"/>
                    <a:pt x="70842" y="16503"/>
                    <a:pt x="70842" y="35838"/>
                  </a:cubicBezTo>
                  <a:cubicBezTo>
                    <a:pt x="70842" y="55162"/>
                    <a:pt x="55162" y="70843"/>
                    <a:pt x="35838" y="70843"/>
                  </a:cubicBezTo>
                  <a:cubicBezTo>
                    <a:pt x="16502" y="70843"/>
                    <a:pt x="833" y="55162"/>
                    <a:pt x="833" y="35838"/>
                  </a:cubicBezTo>
                  <a:cubicBezTo>
                    <a:pt x="833" y="16503"/>
                    <a:pt x="16502" y="834"/>
                    <a:pt x="35838" y="834"/>
                  </a:cubicBezTo>
                  <a:close/>
                  <a:moveTo>
                    <a:pt x="0" y="1"/>
                  </a:moveTo>
                  <a:lnTo>
                    <a:pt x="0" y="71676"/>
                  </a:lnTo>
                  <a:lnTo>
                    <a:pt x="71676" y="71676"/>
                  </a:lnTo>
                  <a:lnTo>
                    <a:pt x="71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 rot="5400000">
              <a:off x="-135830" y="3501225"/>
              <a:ext cx="542402" cy="270744"/>
            </a:xfrm>
            <a:custGeom>
              <a:avLst/>
              <a:gdLst/>
              <a:ahLst/>
              <a:cxnLst/>
              <a:rect l="l" t="t" r="r" b="b"/>
              <a:pathLst>
                <a:path w="70010" h="34946" extrusionOk="0">
                  <a:moveTo>
                    <a:pt x="0" y="1"/>
                  </a:moveTo>
                  <a:cubicBezTo>
                    <a:pt x="36" y="19313"/>
                    <a:pt x="15693" y="34946"/>
                    <a:pt x="35017" y="34946"/>
                  </a:cubicBezTo>
                  <a:cubicBezTo>
                    <a:pt x="54329" y="34946"/>
                    <a:pt x="69985" y="19313"/>
                    <a:pt x="700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15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400"/>
              <a:buNone/>
              <a:defRPr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400"/>
              <a:buNone/>
              <a:defRPr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400"/>
              <a:buNone/>
              <a:defRPr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400"/>
              <a:buNone/>
              <a:defRPr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400"/>
              <a:buNone/>
              <a:defRPr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400"/>
              <a:buNone/>
              <a:defRPr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400"/>
              <a:buNone/>
              <a:defRPr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bg>
      <p:bgPr>
        <a:solidFill>
          <a:schemeClr val="accen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7"/>
          <p:cNvGrpSpPr/>
          <p:nvPr/>
        </p:nvGrpSpPr>
        <p:grpSpPr>
          <a:xfrm>
            <a:off x="-2" y="-4"/>
            <a:ext cx="9143970" cy="5143735"/>
            <a:chOff x="450350" y="1001450"/>
            <a:chExt cx="6593100" cy="3708800"/>
          </a:xfrm>
        </p:grpSpPr>
        <p:sp>
          <p:nvSpPr>
            <p:cNvPr id="134" name="Google Shape;134;p17"/>
            <p:cNvSpPr/>
            <p:nvPr/>
          </p:nvSpPr>
          <p:spPr>
            <a:xfrm>
              <a:off x="450350" y="1529475"/>
              <a:ext cx="6593100" cy="3900"/>
            </a:xfrm>
            <a:custGeom>
              <a:avLst/>
              <a:gdLst/>
              <a:ahLst/>
              <a:cxnLst/>
              <a:rect l="l" t="t" r="r" b="b"/>
              <a:pathLst>
                <a:path w="26372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63724" y="156"/>
                  </a:lnTo>
                  <a:lnTo>
                    <a:pt x="263724" y="1"/>
                  </a:lnTo>
                  <a:close/>
                </a:path>
              </a:pathLst>
            </a:custGeom>
            <a:solidFill>
              <a:srgbClr val="FFFFFF">
                <a:alpha val="2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450350" y="2059300"/>
              <a:ext cx="6593100" cy="3600"/>
            </a:xfrm>
            <a:custGeom>
              <a:avLst/>
              <a:gdLst/>
              <a:ahLst/>
              <a:cxnLst/>
              <a:rect l="l" t="t" r="r" b="b"/>
              <a:pathLst>
                <a:path w="263724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63724" y="144"/>
                  </a:lnTo>
                  <a:lnTo>
                    <a:pt x="263724" y="1"/>
                  </a:lnTo>
                  <a:close/>
                </a:path>
              </a:pathLst>
            </a:custGeom>
            <a:solidFill>
              <a:srgbClr val="FFFFFF">
                <a:alpha val="2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450350" y="2589150"/>
              <a:ext cx="6593100" cy="3575"/>
            </a:xfrm>
            <a:custGeom>
              <a:avLst/>
              <a:gdLst/>
              <a:ahLst/>
              <a:cxnLst/>
              <a:rect l="l" t="t" r="r" b="b"/>
              <a:pathLst>
                <a:path w="263724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63724" y="143"/>
                  </a:lnTo>
                  <a:lnTo>
                    <a:pt x="263724" y="0"/>
                  </a:lnTo>
                  <a:close/>
                </a:path>
              </a:pathLst>
            </a:custGeom>
            <a:solidFill>
              <a:srgbClr val="FFFFFF">
                <a:alpha val="2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450350" y="3118975"/>
              <a:ext cx="6593100" cy="3575"/>
            </a:xfrm>
            <a:custGeom>
              <a:avLst/>
              <a:gdLst/>
              <a:ahLst/>
              <a:cxnLst/>
              <a:rect l="l" t="t" r="r" b="b"/>
              <a:pathLst>
                <a:path w="263724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63724" y="143"/>
                  </a:lnTo>
                  <a:lnTo>
                    <a:pt x="263724" y="0"/>
                  </a:lnTo>
                  <a:close/>
                </a:path>
              </a:pathLst>
            </a:custGeom>
            <a:solidFill>
              <a:srgbClr val="FFFFFF">
                <a:alpha val="2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450350" y="3648800"/>
              <a:ext cx="6593100" cy="3600"/>
            </a:xfrm>
            <a:custGeom>
              <a:avLst/>
              <a:gdLst/>
              <a:ahLst/>
              <a:cxnLst/>
              <a:rect l="l" t="t" r="r" b="b"/>
              <a:pathLst>
                <a:path w="26372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263724" y="143"/>
                  </a:lnTo>
                  <a:lnTo>
                    <a:pt x="263724" y="0"/>
                  </a:lnTo>
                  <a:close/>
                </a:path>
              </a:pathLst>
            </a:custGeom>
            <a:solidFill>
              <a:srgbClr val="FFFFFF">
                <a:alpha val="2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450350" y="4178325"/>
              <a:ext cx="6593100" cy="3900"/>
            </a:xfrm>
            <a:custGeom>
              <a:avLst/>
              <a:gdLst/>
              <a:ahLst/>
              <a:cxnLst/>
              <a:rect l="l" t="t" r="r" b="b"/>
              <a:pathLst>
                <a:path w="26372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63724" y="155"/>
                  </a:lnTo>
                  <a:lnTo>
                    <a:pt x="263724" y="0"/>
                  </a:lnTo>
                  <a:close/>
                </a:path>
              </a:pathLst>
            </a:custGeom>
            <a:solidFill>
              <a:srgbClr val="FFFFFF">
                <a:alpha val="2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6727325" y="1001450"/>
              <a:ext cx="3875" cy="3708800"/>
            </a:xfrm>
            <a:custGeom>
              <a:avLst/>
              <a:gdLst/>
              <a:ahLst/>
              <a:cxnLst/>
              <a:rect l="l" t="t" r="r" b="b"/>
              <a:pathLst>
                <a:path w="155" h="148352" extrusionOk="0">
                  <a:moveTo>
                    <a:pt x="0" y="0"/>
                  </a:moveTo>
                  <a:lnTo>
                    <a:pt x="0" y="148352"/>
                  </a:lnTo>
                  <a:lnTo>
                    <a:pt x="155" y="148352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FFFFF">
                <a:alpha val="2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6099550" y="1001450"/>
              <a:ext cx="3600" cy="3708800"/>
            </a:xfrm>
            <a:custGeom>
              <a:avLst/>
              <a:gdLst/>
              <a:ahLst/>
              <a:cxnLst/>
              <a:rect l="l" t="t" r="r" b="b"/>
              <a:pathLst>
                <a:path w="144" h="148352" extrusionOk="0">
                  <a:moveTo>
                    <a:pt x="1" y="0"/>
                  </a:moveTo>
                  <a:lnTo>
                    <a:pt x="1" y="148352"/>
                  </a:lnTo>
                  <a:lnTo>
                    <a:pt x="144" y="14835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>
                <a:alpha val="2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5471500" y="1001450"/>
              <a:ext cx="3900" cy="3708800"/>
            </a:xfrm>
            <a:custGeom>
              <a:avLst/>
              <a:gdLst/>
              <a:ahLst/>
              <a:cxnLst/>
              <a:rect l="l" t="t" r="r" b="b"/>
              <a:pathLst>
                <a:path w="156" h="148352" extrusionOk="0">
                  <a:moveTo>
                    <a:pt x="1" y="0"/>
                  </a:moveTo>
                  <a:lnTo>
                    <a:pt x="1" y="148352"/>
                  </a:lnTo>
                  <a:lnTo>
                    <a:pt x="155" y="148352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FFFFF">
                <a:alpha val="2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4843750" y="1001450"/>
              <a:ext cx="3600" cy="3708800"/>
            </a:xfrm>
            <a:custGeom>
              <a:avLst/>
              <a:gdLst/>
              <a:ahLst/>
              <a:cxnLst/>
              <a:rect l="l" t="t" r="r" b="b"/>
              <a:pathLst>
                <a:path w="144" h="148352" extrusionOk="0">
                  <a:moveTo>
                    <a:pt x="0" y="0"/>
                  </a:moveTo>
                  <a:lnTo>
                    <a:pt x="0" y="148352"/>
                  </a:lnTo>
                  <a:lnTo>
                    <a:pt x="143" y="14835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>
                <a:alpha val="2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4215700" y="1001450"/>
              <a:ext cx="3875" cy="3708800"/>
            </a:xfrm>
            <a:custGeom>
              <a:avLst/>
              <a:gdLst/>
              <a:ahLst/>
              <a:cxnLst/>
              <a:rect l="l" t="t" r="r" b="b"/>
              <a:pathLst>
                <a:path w="155" h="148352" extrusionOk="0">
                  <a:moveTo>
                    <a:pt x="0" y="0"/>
                  </a:moveTo>
                  <a:lnTo>
                    <a:pt x="0" y="148352"/>
                  </a:lnTo>
                  <a:lnTo>
                    <a:pt x="155" y="148352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FFFFF">
                <a:alpha val="2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3587925" y="1001450"/>
              <a:ext cx="3600" cy="3708800"/>
            </a:xfrm>
            <a:custGeom>
              <a:avLst/>
              <a:gdLst/>
              <a:ahLst/>
              <a:cxnLst/>
              <a:rect l="l" t="t" r="r" b="b"/>
              <a:pathLst>
                <a:path w="144" h="148352" extrusionOk="0">
                  <a:moveTo>
                    <a:pt x="1" y="0"/>
                  </a:moveTo>
                  <a:lnTo>
                    <a:pt x="1" y="148352"/>
                  </a:lnTo>
                  <a:lnTo>
                    <a:pt x="144" y="14835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>
                <a:alpha val="2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2959875" y="1001450"/>
              <a:ext cx="3900" cy="3708800"/>
            </a:xfrm>
            <a:custGeom>
              <a:avLst/>
              <a:gdLst/>
              <a:ahLst/>
              <a:cxnLst/>
              <a:rect l="l" t="t" r="r" b="b"/>
              <a:pathLst>
                <a:path w="156" h="148352" extrusionOk="0">
                  <a:moveTo>
                    <a:pt x="1" y="0"/>
                  </a:moveTo>
                  <a:lnTo>
                    <a:pt x="1" y="148352"/>
                  </a:lnTo>
                  <a:lnTo>
                    <a:pt x="156" y="14835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FFFFF">
                <a:alpha val="2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2332125" y="1001450"/>
              <a:ext cx="3600" cy="3708800"/>
            </a:xfrm>
            <a:custGeom>
              <a:avLst/>
              <a:gdLst/>
              <a:ahLst/>
              <a:cxnLst/>
              <a:rect l="l" t="t" r="r" b="b"/>
              <a:pathLst>
                <a:path w="144" h="148352" extrusionOk="0">
                  <a:moveTo>
                    <a:pt x="0" y="0"/>
                  </a:moveTo>
                  <a:lnTo>
                    <a:pt x="0" y="148352"/>
                  </a:lnTo>
                  <a:lnTo>
                    <a:pt x="143" y="14835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>
                <a:alpha val="2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1390350" y="1001450"/>
              <a:ext cx="3575" cy="3708800"/>
            </a:xfrm>
            <a:custGeom>
              <a:avLst/>
              <a:gdLst/>
              <a:ahLst/>
              <a:cxnLst/>
              <a:rect l="l" t="t" r="r" b="b"/>
              <a:pathLst>
                <a:path w="143" h="148352" extrusionOk="0">
                  <a:moveTo>
                    <a:pt x="0" y="0"/>
                  </a:moveTo>
                  <a:lnTo>
                    <a:pt x="0" y="148352"/>
                  </a:lnTo>
                  <a:lnTo>
                    <a:pt x="143" y="14835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>
                <a:alpha val="2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1704075" y="1001450"/>
              <a:ext cx="3900" cy="3708800"/>
            </a:xfrm>
            <a:custGeom>
              <a:avLst/>
              <a:gdLst/>
              <a:ahLst/>
              <a:cxnLst/>
              <a:rect l="l" t="t" r="r" b="b"/>
              <a:pathLst>
                <a:path w="156" h="148352" extrusionOk="0">
                  <a:moveTo>
                    <a:pt x="0" y="0"/>
                  </a:moveTo>
                  <a:lnTo>
                    <a:pt x="0" y="148352"/>
                  </a:lnTo>
                  <a:lnTo>
                    <a:pt x="155" y="148352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FFFFF">
                <a:alpha val="2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762275" y="1001450"/>
              <a:ext cx="3900" cy="3708800"/>
            </a:xfrm>
            <a:custGeom>
              <a:avLst/>
              <a:gdLst/>
              <a:ahLst/>
              <a:cxnLst/>
              <a:rect l="l" t="t" r="r" b="b"/>
              <a:pathLst>
                <a:path w="156" h="148352" extrusionOk="0">
                  <a:moveTo>
                    <a:pt x="1" y="0"/>
                  </a:moveTo>
                  <a:lnTo>
                    <a:pt x="1" y="148352"/>
                  </a:lnTo>
                  <a:lnTo>
                    <a:pt x="156" y="14835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FFFFF">
                <a:alpha val="2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6413575" y="1001450"/>
              <a:ext cx="3600" cy="3708800"/>
            </a:xfrm>
            <a:custGeom>
              <a:avLst/>
              <a:gdLst/>
              <a:ahLst/>
              <a:cxnLst/>
              <a:rect l="l" t="t" r="r" b="b"/>
              <a:pathLst>
                <a:path w="144" h="148352" extrusionOk="0">
                  <a:moveTo>
                    <a:pt x="1" y="0"/>
                  </a:moveTo>
                  <a:lnTo>
                    <a:pt x="1" y="148352"/>
                  </a:lnTo>
                  <a:lnTo>
                    <a:pt x="144" y="14835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>
                <a:alpha val="2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5785525" y="1001450"/>
              <a:ext cx="3900" cy="3708800"/>
            </a:xfrm>
            <a:custGeom>
              <a:avLst/>
              <a:gdLst/>
              <a:ahLst/>
              <a:cxnLst/>
              <a:rect l="l" t="t" r="r" b="b"/>
              <a:pathLst>
                <a:path w="156" h="148352" extrusionOk="0">
                  <a:moveTo>
                    <a:pt x="1" y="0"/>
                  </a:moveTo>
                  <a:lnTo>
                    <a:pt x="1" y="148352"/>
                  </a:lnTo>
                  <a:lnTo>
                    <a:pt x="156" y="14835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FFFFF">
                <a:alpha val="2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5157775" y="1001450"/>
              <a:ext cx="3600" cy="3708800"/>
            </a:xfrm>
            <a:custGeom>
              <a:avLst/>
              <a:gdLst/>
              <a:ahLst/>
              <a:cxnLst/>
              <a:rect l="l" t="t" r="r" b="b"/>
              <a:pathLst>
                <a:path w="144" h="148352" extrusionOk="0">
                  <a:moveTo>
                    <a:pt x="1" y="0"/>
                  </a:moveTo>
                  <a:lnTo>
                    <a:pt x="1" y="148352"/>
                  </a:lnTo>
                  <a:lnTo>
                    <a:pt x="143" y="14835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>
                <a:alpha val="2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4529725" y="1001450"/>
              <a:ext cx="3900" cy="3708800"/>
            </a:xfrm>
            <a:custGeom>
              <a:avLst/>
              <a:gdLst/>
              <a:ahLst/>
              <a:cxnLst/>
              <a:rect l="l" t="t" r="r" b="b"/>
              <a:pathLst>
                <a:path w="156" h="148352" extrusionOk="0">
                  <a:moveTo>
                    <a:pt x="0" y="0"/>
                  </a:moveTo>
                  <a:lnTo>
                    <a:pt x="0" y="148352"/>
                  </a:lnTo>
                  <a:lnTo>
                    <a:pt x="155" y="148352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FFFFF">
                <a:alpha val="2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3901975" y="1001450"/>
              <a:ext cx="3575" cy="3708800"/>
            </a:xfrm>
            <a:custGeom>
              <a:avLst/>
              <a:gdLst/>
              <a:ahLst/>
              <a:cxnLst/>
              <a:rect l="l" t="t" r="r" b="b"/>
              <a:pathLst>
                <a:path w="143" h="148352" extrusionOk="0">
                  <a:moveTo>
                    <a:pt x="0" y="0"/>
                  </a:moveTo>
                  <a:lnTo>
                    <a:pt x="0" y="148352"/>
                  </a:lnTo>
                  <a:lnTo>
                    <a:pt x="143" y="14835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>
                <a:alpha val="2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3273900" y="1001450"/>
              <a:ext cx="3900" cy="3708800"/>
            </a:xfrm>
            <a:custGeom>
              <a:avLst/>
              <a:gdLst/>
              <a:ahLst/>
              <a:cxnLst/>
              <a:rect l="l" t="t" r="r" b="b"/>
              <a:pathLst>
                <a:path w="156" h="148352" extrusionOk="0">
                  <a:moveTo>
                    <a:pt x="1" y="0"/>
                  </a:moveTo>
                  <a:lnTo>
                    <a:pt x="1" y="148352"/>
                  </a:lnTo>
                  <a:lnTo>
                    <a:pt x="156" y="14835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FFFFF">
                <a:alpha val="2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2646150" y="1001450"/>
              <a:ext cx="3600" cy="3708800"/>
            </a:xfrm>
            <a:custGeom>
              <a:avLst/>
              <a:gdLst/>
              <a:ahLst/>
              <a:cxnLst/>
              <a:rect l="l" t="t" r="r" b="b"/>
              <a:pathLst>
                <a:path w="144" h="148352" extrusionOk="0">
                  <a:moveTo>
                    <a:pt x="1" y="0"/>
                  </a:moveTo>
                  <a:lnTo>
                    <a:pt x="1" y="148352"/>
                  </a:lnTo>
                  <a:lnTo>
                    <a:pt x="143" y="14835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>
                <a:alpha val="2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2018100" y="1001450"/>
              <a:ext cx="3600" cy="3708800"/>
            </a:xfrm>
            <a:custGeom>
              <a:avLst/>
              <a:gdLst/>
              <a:ahLst/>
              <a:cxnLst/>
              <a:rect l="l" t="t" r="r" b="b"/>
              <a:pathLst>
                <a:path w="144" h="148352" extrusionOk="0">
                  <a:moveTo>
                    <a:pt x="0" y="0"/>
                  </a:moveTo>
                  <a:lnTo>
                    <a:pt x="0" y="148352"/>
                  </a:lnTo>
                  <a:lnTo>
                    <a:pt x="143" y="14835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>
                <a:alpha val="2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1076325" y="1001450"/>
              <a:ext cx="3575" cy="3708800"/>
            </a:xfrm>
            <a:custGeom>
              <a:avLst/>
              <a:gdLst/>
              <a:ahLst/>
              <a:cxnLst/>
              <a:rect l="l" t="t" r="r" b="b"/>
              <a:pathLst>
                <a:path w="143" h="148352" extrusionOk="0">
                  <a:moveTo>
                    <a:pt x="0" y="0"/>
                  </a:moveTo>
                  <a:lnTo>
                    <a:pt x="0" y="148352"/>
                  </a:lnTo>
                  <a:lnTo>
                    <a:pt x="143" y="14835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>
                <a:alpha val="2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0" y="96"/>
            <a:ext cx="9143975" cy="5143564"/>
            <a:chOff x="0" y="96"/>
            <a:chExt cx="9143975" cy="5143564"/>
          </a:xfrm>
        </p:grpSpPr>
        <p:grpSp>
          <p:nvGrpSpPr>
            <p:cNvPr id="161" name="Google Shape;161;p17"/>
            <p:cNvGrpSpPr/>
            <p:nvPr/>
          </p:nvGrpSpPr>
          <p:grpSpPr>
            <a:xfrm>
              <a:off x="0" y="4063950"/>
              <a:ext cx="1849110" cy="1079710"/>
              <a:chOff x="0" y="4063950"/>
              <a:chExt cx="1849110" cy="1079710"/>
            </a:xfrm>
          </p:grpSpPr>
          <p:sp>
            <p:nvSpPr>
              <p:cNvPr id="162" name="Google Shape;162;p17"/>
              <p:cNvSpPr/>
              <p:nvPr/>
            </p:nvSpPr>
            <p:spPr>
              <a:xfrm>
                <a:off x="0" y="4603800"/>
                <a:ext cx="539860" cy="539860"/>
              </a:xfrm>
              <a:custGeom>
                <a:avLst/>
                <a:gdLst/>
                <a:ahLst/>
                <a:cxnLst/>
                <a:rect l="l" t="t" r="r" b="b"/>
                <a:pathLst>
                  <a:path w="69998" h="69998" extrusionOk="0">
                    <a:moveTo>
                      <a:pt x="34993" y="1"/>
                    </a:moveTo>
                    <a:cubicBezTo>
                      <a:pt x="15669" y="1"/>
                      <a:pt x="1" y="15669"/>
                      <a:pt x="1" y="34993"/>
                    </a:cubicBezTo>
                    <a:cubicBezTo>
                      <a:pt x="1" y="54329"/>
                      <a:pt x="15669" y="69997"/>
                      <a:pt x="34993" y="69997"/>
                    </a:cubicBezTo>
                    <a:cubicBezTo>
                      <a:pt x="54329" y="69997"/>
                      <a:pt x="69998" y="54329"/>
                      <a:pt x="69998" y="34993"/>
                    </a:cubicBezTo>
                    <a:cubicBezTo>
                      <a:pt x="69998" y="15669"/>
                      <a:pt x="54329" y="1"/>
                      <a:pt x="349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7"/>
              <p:cNvSpPr/>
              <p:nvPr/>
            </p:nvSpPr>
            <p:spPr>
              <a:xfrm>
                <a:off x="0" y="4063950"/>
                <a:ext cx="539860" cy="539860"/>
              </a:xfrm>
              <a:custGeom>
                <a:avLst/>
                <a:gdLst/>
                <a:ahLst/>
                <a:cxnLst/>
                <a:rect l="l" t="t" r="r" b="b"/>
                <a:pathLst>
                  <a:path w="69998" h="69998" extrusionOk="0">
                    <a:moveTo>
                      <a:pt x="34993" y="1"/>
                    </a:moveTo>
                    <a:cubicBezTo>
                      <a:pt x="15669" y="1"/>
                      <a:pt x="1" y="15669"/>
                      <a:pt x="1" y="34993"/>
                    </a:cubicBezTo>
                    <a:cubicBezTo>
                      <a:pt x="1" y="54329"/>
                      <a:pt x="15669" y="69997"/>
                      <a:pt x="34993" y="69997"/>
                    </a:cubicBezTo>
                    <a:cubicBezTo>
                      <a:pt x="54329" y="69997"/>
                      <a:pt x="69998" y="54329"/>
                      <a:pt x="69998" y="34993"/>
                    </a:cubicBezTo>
                    <a:cubicBezTo>
                      <a:pt x="69998" y="15669"/>
                      <a:pt x="54329" y="1"/>
                      <a:pt x="349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7"/>
              <p:cNvSpPr/>
              <p:nvPr/>
            </p:nvSpPr>
            <p:spPr>
              <a:xfrm>
                <a:off x="539850" y="4603800"/>
                <a:ext cx="539860" cy="539860"/>
              </a:xfrm>
              <a:custGeom>
                <a:avLst/>
                <a:gdLst/>
                <a:ahLst/>
                <a:cxnLst/>
                <a:rect l="l" t="t" r="r" b="b"/>
                <a:pathLst>
                  <a:path w="69998" h="69998" extrusionOk="0">
                    <a:moveTo>
                      <a:pt x="34993" y="1"/>
                    </a:moveTo>
                    <a:cubicBezTo>
                      <a:pt x="15669" y="1"/>
                      <a:pt x="1" y="15669"/>
                      <a:pt x="1" y="34993"/>
                    </a:cubicBezTo>
                    <a:cubicBezTo>
                      <a:pt x="1" y="54329"/>
                      <a:pt x="15669" y="69997"/>
                      <a:pt x="34993" y="69997"/>
                    </a:cubicBezTo>
                    <a:cubicBezTo>
                      <a:pt x="54329" y="69997"/>
                      <a:pt x="69998" y="54329"/>
                      <a:pt x="69998" y="34993"/>
                    </a:cubicBezTo>
                    <a:cubicBezTo>
                      <a:pt x="69998" y="15669"/>
                      <a:pt x="54329" y="1"/>
                      <a:pt x="349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>
                <a:off x="1309250" y="4603800"/>
                <a:ext cx="539860" cy="539860"/>
              </a:xfrm>
              <a:custGeom>
                <a:avLst/>
                <a:gdLst/>
                <a:ahLst/>
                <a:cxnLst/>
                <a:rect l="l" t="t" r="r" b="b"/>
                <a:pathLst>
                  <a:path w="69998" h="69998" extrusionOk="0">
                    <a:moveTo>
                      <a:pt x="34993" y="1"/>
                    </a:moveTo>
                    <a:cubicBezTo>
                      <a:pt x="15669" y="1"/>
                      <a:pt x="1" y="15669"/>
                      <a:pt x="1" y="34993"/>
                    </a:cubicBezTo>
                    <a:cubicBezTo>
                      <a:pt x="1" y="54329"/>
                      <a:pt x="15669" y="69997"/>
                      <a:pt x="34993" y="69997"/>
                    </a:cubicBezTo>
                    <a:cubicBezTo>
                      <a:pt x="54329" y="69997"/>
                      <a:pt x="69998" y="54329"/>
                      <a:pt x="69998" y="34993"/>
                    </a:cubicBezTo>
                    <a:cubicBezTo>
                      <a:pt x="69998" y="15669"/>
                      <a:pt x="54329" y="1"/>
                      <a:pt x="349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" name="Google Shape;166;p17"/>
            <p:cNvGrpSpPr/>
            <p:nvPr/>
          </p:nvGrpSpPr>
          <p:grpSpPr>
            <a:xfrm flipH="1">
              <a:off x="8280452" y="96"/>
              <a:ext cx="863523" cy="1511443"/>
              <a:chOff x="-1280" y="96"/>
              <a:chExt cx="863523" cy="1511443"/>
            </a:xfrm>
          </p:grpSpPr>
          <p:sp>
            <p:nvSpPr>
              <p:cNvPr id="167" name="Google Shape;167;p17"/>
              <p:cNvSpPr/>
              <p:nvPr/>
            </p:nvSpPr>
            <p:spPr>
              <a:xfrm rot="5400000">
                <a:off x="455670" y="135925"/>
                <a:ext cx="542402" cy="270744"/>
              </a:xfrm>
              <a:custGeom>
                <a:avLst/>
                <a:gdLst/>
                <a:ahLst/>
                <a:cxnLst/>
                <a:rect l="l" t="t" r="r" b="b"/>
                <a:pathLst>
                  <a:path w="70010" h="34946" extrusionOk="0">
                    <a:moveTo>
                      <a:pt x="0" y="1"/>
                    </a:moveTo>
                    <a:cubicBezTo>
                      <a:pt x="36" y="19313"/>
                      <a:pt x="15693" y="34946"/>
                      <a:pt x="35017" y="34946"/>
                    </a:cubicBezTo>
                    <a:cubicBezTo>
                      <a:pt x="54329" y="34946"/>
                      <a:pt x="69985" y="19313"/>
                      <a:pt x="700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>
                <a:off x="0" y="100"/>
                <a:ext cx="539860" cy="539860"/>
              </a:xfrm>
              <a:custGeom>
                <a:avLst/>
                <a:gdLst/>
                <a:ahLst/>
                <a:cxnLst/>
                <a:rect l="l" t="t" r="r" b="b"/>
                <a:pathLst>
                  <a:path w="69998" h="69998" extrusionOk="0">
                    <a:moveTo>
                      <a:pt x="34993" y="1"/>
                    </a:moveTo>
                    <a:cubicBezTo>
                      <a:pt x="15669" y="1"/>
                      <a:pt x="1" y="15669"/>
                      <a:pt x="1" y="34993"/>
                    </a:cubicBezTo>
                    <a:cubicBezTo>
                      <a:pt x="1" y="54329"/>
                      <a:pt x="15669" y="69997"/>
                      <a:pt x="34993" y="69997"/>
                    </a:cubicBezTo>
                    <a:cubicBezTo>
                      <a:pt x="54329" y="69997"/>
                      <a:pt x="69998" y="54329"/>
                      <a:pt x="69998" y="34993"/>
                    </a:cubicBezTo>
                    <a:cubicBezTo>
                      <a:pt x="69998" y="15669"/>
                      <a:pt x="54329" y="1"/>
                      <a:pt x="349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7"/>
              <p:cNvSpPr/>
              <p:nvPr/>
            </p:nvSpPr>
            <p:spPr>
              <a:xfrm rot="5400000">
                <a:off x="5" y="980596"/>
                <a:ext cx="530940" cy="530947"/>
              </a:xfrm>
              <a:custGeom>
                <a:avLst/>
                <a:gdLst/>
                <a:ahLst/>
                <a:cxnLst/>
                <a:rect l="l" t="t" r="r" b="b"/>
                <a:pathLst>
                  <a:path w="71676" h="71677" extrusionOk="0">
                    <a:moveTo>
                      <a:pt x="35838" y="834"/>
                    </a:moveTo>
                    <a:cubicBezTo>
                      <a:pt x="55162" y="834"/>
                      <a:pt x="70842" y="16503"/>
                      <a:pt x="70842" y="35838"/>
                    </a:cubicBezTo>
                    <a:cubicBezTo>
                      <a:pt x="70842" y="55162"/>
                      <a:pt x="55162" y="70843"/>
                      <a:pt x="35838" y="70843"/>
                    </a:cubicBezTo>
                    <a:cubicBezTo>
                      <a:pt x="16502" y="70843"/>
                      <a:pt x="833" y="55162"/>
                      <a:pt x="833" y="35838"/>
                    </a:cubicBezTo>
                    <a:cubicBezTo>
                      <a:pt x="833" y="16503"/>
                      <a:pt x="16502" y="834"/>
                      <a:pt x="35838" y="834"/>
                    </a:cubicBezTo>
                    <a:close/>
                    <a:moveTo>
                      <a:pt x="0" y="1"/>
                    </a:moveTo>
                    <a:lnTo>
                      <a:pt x="0" y="71676"/>
                    </a:lnTo>
                    <a:lnTo>
                      <a:pt x="71676" y="71676"/>
                    </a:lnTo>
                    <a:lnTo>
                      <a:pt x="716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 rot="10800000">
                <a:off x="-1280" y="624900"/>
                <a:ext cx="542402" cy="270744"/>
              </a:xfrm>
              <a:custGeom>
                <a:avLst/>
                <a:gdLst/>
                <a:ahLst/>
                <a:cxnLst/>
                <a:rect l="l" t="t" r="r" b="b"/>
                <a:pathLst>
                  <a:path w="70010" h="34946" extrusionOk="0">
                    <a:moveTo>
                      <a:pt x="0" y="1"/>
                    </a:moveTo>
                    <a:cubicBezTo>
                      <a:pt x="36" y="19313"/>
                      <a:pt x="15693" y="34946"/>
                      <a:pt x="35017" y="34946"/>
                    </a:cubicBezTo>
                    <a:cubicBezTo>
                      <a:pt x="54329" y="34946"/>
                      <a:pt x="69985" y="19313"/>
                      <a:pt x="700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lay"/>
              <a:buNone/>
              <a:defRPr sz="34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lay"/>
              <a:buNone/>
              <a:defRPr sz="34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lay"/>
              <a:buNone/>
              <a:defRPr sz="34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lay"/>
              <a:buNone/>
              <a:defRPr sz="34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lay"/>
              <a:buNone/>
              <a:defRPr sz="34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lay"/>
              <a:buNone/>
              <a:defRPr sz="34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lay"/>
              <a:buNone/>
              <a:defRPr sz="34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lay"/>
              <a:buNone/>
              <a:defRPr sz="34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lay"/>
              <a:buNone/>
              <a:defRPr sz="34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"/>
              <a:buChar char="●"/>
              <a:defRPr sz="15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"/>
              <a:buChar char="○"/>
              <a:defRPr sz="15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"/>
              <a:buChar char="■"/>
              <a:defRPr sz="15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"/>
              <a:buChar char="●"/>
              <a:defRPr sz="15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"/>
              <a:buChar char="○"/>
              <a:defRPr sz="15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"/>
              <a:buChar char="■"/>
              <a:defRPr sz="15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"/>
              <a:buChar char="●"/>
              <a:defRPr sz="15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"/>
              <a:buChar char="○"/>
              <a:defRPr sz="15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"/>
              <a:buChar char="■"/>
              <a:defRPr sz="15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/>
        </p:nvSpPr>
        <p:spPr>
          <a:xfrm>
            <a:off x="322350" y="1318050"/>
            <a:ext cx="7371900" cy="20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400"/>
              <a:buFont typeface="Play"/>
              <a:buNone/>
            </a:pPr>
            <a:r>
              <a:rPr lang="en" sz="55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Info 3235 Project: </a:t>
            </a:r>
            <a:endParaRPr sz="5500"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400"/>
              <a:buFont typeface="Play"/>
              <a:buNone/>
            </a:pPr>
            <a:r>
              <a:rPr lang="en" sz="5500" b="1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Fitness App</a:t>
            </a:r>
            <a:endParaRPr sz="5500"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1006611" y="3482940"/>
            <a:ext cx="58008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Raman Vandal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Enoch Chew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Josiah Tolentino</a:t>
            </a:r>
            <a:endParaRPr/>
          </a:p>
        </p:txBody>
      </p:sp>
      <p:cxnSp>
        <p:nvCxnSpPr>
          <p:cNvPr id="177" name="Google Shape;177;p18"/>
          <p:cNvCxnSpPr/>
          <p:nvPr/>
        </p:nvCxnSpPr>
        <p:spPr>
          <a:xfrm>
            <a:off x="1024550" y="3337052"/>
            <a:ext cx="57648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/>
              <a:t>JUnit Testing</a:t>
            </a:r>
            <a:endParaRPr/>
          </a:p>
        </p:txBody>
      </p:sp>
      <p:cxnSp>
        <p:nvCxnSpPr>
          <p:cNvPr id="242" name="Google Shape;242;p27"/>
          <p:cNvCxnSpPr/>
          <p:nvPr/>
        </p:nvCxnSpPr>
        <p:spPr>
          <a:xfrm>
            <a:off x="2154000" y="942838"/>
            <a:ext cx="4836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3" name="Google Shape;243;p27"/>
          <p:cNvSpPr txBox="1"/>
          <p:nvPr/>
        </p:nvSpPr>
        <p:spPr>
          <a:xfrm>
            <a:off x="1640466" y="1186755"/>
            <a:ext cx="5862900" cy="7389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Example of assertEquals() method: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the calorie deficit calculation</a:t>
            </a:r>
            <a:endParaRPr/>
          </a:p>
          <a:p>
            <a: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Calorie deficit = Daily calorie needs - 500;</a:t>
            </a:r>
            <a:endParaRPr/>
          </a:p>
        </p:txBody>
      </p:sp>
      <p:pic>
        <p:nvPicPr>
          <p:cNvPr id="244" name="Google Shape;244;p27"/>
          <p:cNvPicPr preferRelativeResize="0"/>
          <p:nvPr/>
        </p:nvPicPr>
        <p:blipFill rotWithShape="1">
          <a:blip r:embed="rId3">
            <a:alphaModFix/>
          </a:blip>
          <a:srcRect b="50884"/>
          <a:stretch/>
        </p:blipFill>
        <p:spPr>
          <a:xfrm>
            <a:off x="1640550" y="2169547"/>
            <a:ext cx="5862900" cy="2736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/>
        </p:nvSpPr>
        <p:spPr>
          <a:xfrm>
            <a:off x="988649" y="1318052"/>
            <a:ext cx="5800800" cy="20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400"/>
              <a:buFont typeface="Play"/>
              <a:buNone/>
            </a:pPr>
            <a:r>
              <a:rPr lang="en" sz="55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Thank You</a:t>
            </a:r>
            <a:endParaRPr/>
          </a:p>
        </p:txBody>
      </p:sp>
      <p:cxnSp>
        <p:nvCxnSpPr>
          <p:cNvPr id="250" name="Google Shape;250;p28"/>
          <p:cNvCxnSpPr/>
          <p:nvPr/>
        </p:nvCxnSpPr>
        <p:spPr>
          <a:xfrm>
            <a:off x="1024550" y="3337052"/>
            <a:ext cx="57648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/>
              <a:t>Overview: Fitness App</a:t>
            </a:r>
            <a:endParaRPr/>
          </a:p>
        </p:txBody>
      </p:sp>
      <p:cxnSp>
        <p:nvCxnSpPr>
          <p:cNvPr id="183" name="Google Shape;183;p19"/>
          <p:cNvCxnSpPr/>
          <p:nvPr/>
        </p:nvCxnSpPr>
        <p:spPr>
          <a:xfrm>
            <a:off x="2154000" y="942838"/>
            <a:ext cx="4836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" name="Google Shape;184;p19"/>
          <p:cNvSpPr txBox="1"/>
          <p:nvPr/>
        </p:nvSpPr>
        <p:spPr>
          <a:xfrm>
            <a:off x="1640466" y="1186755"/>
            <a:ext cx="5862900" cy="13854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Users can use this app to calculate the number of calories needed to lose weight.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Users can track and store their calorie intake. 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application's UI will be console-based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screen will have instructions for the user, allowing them to easily navigate the app. </a:t>
            </a:r>
            <a:endParaRPr/>
          </a:p>
        </p:txBody>
      </p:sp>
      <p:pic>
        <p:nvPicPr>
          <p:cNvPr id="185" name="Google Shape;1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775" y="2745975"/>
            <a:ext cx="3202236" cy="239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9225" y="2991528"/>
            <a:ext cx="3385851" cy="19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/>
              <a:t>UML: Use Case Diagram</a:t>
            </a:r>
            <a:endParaRPr/>
          </a:p>
        </p:txBody>
      </p:sp>
      <p:cxnSp>
        <p:nvCxnSpPr>
          <p:cNvPr id="192" name="Google Shape;192;p20"/>
          <p:cNvCxnSpPr/>
          <p:nvPr/>
        </p:nvCxnSpPr>
        <p:spPr>
          <a:xfrm>
            <a:off x="2154000" y="942838"/>
            <a:ext cx="4836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" name="Google Shape;1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025" y="1210800"/>
            <a:ext cx="4295775" cy="32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UML: Class Diagrams</a:t>
            </a:r>
            <a:endParaRPr/>
          </a:p>
        </p:txBody>
      </p:sp>
      <p:pic>
        <p:nvPicPr>
          <p:cNvPr id="199" name="Google Shape;1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675" y="1172650"/>
            <a:ext cx="4906499" cy="34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UML: State Diagram</a:t>
            </a:r>
            <a:endParaRPr/>
          </a:p>
        </p:txBody>
      </p:sp>
      <p:pic>
        <p:nvPicPr>
          <p:cNvPr id="205" name="Google Shape;2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663" y="1403150"/>
            <a:ext cx="4906526" cy="32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UML: Sequence Diagram</a:t>
            </a:r>
            <a:endParaRPr/>
          </a:p>
        </p:txBody>
      </p:sp>
      <p:pic>
        <p:nvPicPr>
          <p:cNvPr id="211" name="Google Shape;2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175" y="1032524"/>
            <a:ext cx="4057650" cy="398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/>
              <a:t>White-box Testing</a:t>
            </a:r>
            <a:endParaRPr/>
          </a:p>
        </p:txBody>
      </p:sp>
      <p:cxnSp>
        <p:nvCxnSpPr>
          <p:cNvPr id="217" name="Google Shape;217;p24"/>
          <p:cNvCxnSpPr/>
          <p:nvPr/>
        </p:nvCxnSpPr>
        <p:spPr>
          <a:xfrm>
            <a:off x="2154000" y="942838"/>
            <a:ext cx="4836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8" name="Google Shape;218;p24"/>
          <p:cNvSpPr txBox="1"/>
          <p:nvPr/>
        </p:nvSpPr>
        <p:spPr>
          <a:xfrm>
            <a:off x="5503425" y="1535475"/>
            <a:ext cx="2265900" cy="20319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Finite state machine to check transitions between the programs 4 screens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values must be filled in so limited conditions in the program</a:t>
            </a:r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 l="2197" t="4104" r="22817"/>
          <a:stretch/>
        </p:blipFill>
        <p:spPr>
          <a:xfrm>
            <a:off x="1189850" y="1535475"/>
            <a:ext cx="3978325" cy="27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/>
              <a:t>Black-box Testing</a:t>
            </a:r>
            <a:endParaRPr/>
          </a:p>
        </p:txBody>
      </p:sp>
      <p:cxnSp>
        <p:nvCxnSpPr>
          <p:cNvPr id="225" name="Google Shape;225;p25"/>
          <p:cNvCxnSpPr/>
          <p:nvPr/>
        </p:nvCxnSpPr>
        <p:spPr>
          <a:xfrm>
            <a:off x="2154000" y="942838"/>
            <a:ext cx="4836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p25"/>
          <p:cNvSpPr txBox="1"/>
          <p:nvPr/>
        </p:nvSpPr>
        <p:spPr>
          <a:xfrm>
            <a:off x="4885444" y="1186749"/>
            <a:ext cx="2724395" cy="1600398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Equivalence Class Partition to ensure inputs are valid within normal human conditions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Pairwise Test that covers the variable Gender and Activity Level options</a:t>
            </a:r>
            <a:endParaRPr/>
          </a:p>
        </p:txBody>
      </p:sp>
      <p:pic>
        <p:nvPicPr>
          <p:cNvPr id="227" name="Google Shape;2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225" y="1186750"/>
            <a:ext cx="2379459" cy="346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5450" y="2927100"/>
            <a:ext cx="261780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/>
              <a:t>Java Prototype</a:t>
            </a:r>
            <a:endParaRPr/>
          </a:p>
        </p:txBody>
      </p:sp>
      <p:cxnSp>
        <p:nvCxnSpPr>
          <p:cNvPr id="234" name="Google Shape;234;p26"/>
          <p:cNvCxnSpPr/>
          <p:nvPr/>
        </p:nvCxnSpPr>
        <p:spPr>
          <a:xfrm>
            <a:off x="2154000" y="942838"/>
            <a:ext cx="4836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5" name="Google Shape;235;p26"/>
          <p:cNvSpPr txBox="1"/>
          <p:nvPr/>
        </p:nvSpPr>
        <p:spPr>
          <a:xfrm>
            <a:off x="1640475" y="1186700"/>
            <a:ext cx="3278700" cy="28938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Console based UI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user is able to navigate between 4 screens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1: Menu screen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2: Calculator screen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3: Track calories screen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4: Show data screen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users can: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the calorie deficit calculator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Track calories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the entered Data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6" name="Google Shape;236;p26"/>
          <p:cNvPicPr preferRelativeResize="0"/>
          <p:nvPr/>
        </p:nvPicPr>
        <p:blipFill rotWithShape="1">
          <a:blip r:embed="rId3">
            <a:alphaModFix/>
          </a:blip>
          <a:srcRect l="12528" t="21996" r="62249" b="30227"/>
          <a:stretch/>
        </p:blipFill>
        <p:spPr>
          <a:xfrm>
            <a:off x="5049475" y="1186700"/>
            <a:ext cx="3335602" cy="355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ypto Investor CV Minitheme by Slidesgo">
  <a:themeElements>
    <a:clrScheme name="Simple Light">
      <a:dk1>
        <a:srgbClr val="2D3347"/>
      </a:dk1>
      <a:lt1>
        <a:srgbClr val="E9E6DF"/>
      </a:lt1>
      <a:dk2>
        <a:srgbClr val="FFFFFF"/>
      </a:dk2>
      <a:lt2>
        <a:srgbClr val="FFFFFF"/>
      </a:lt2>
      <a:accent1>
        <a:srgbClr val="D1707B"/>
      </a:accent1>
      <a:accent2>
        <a:srgbClr val="2D3347"/>
      </a:accent2>
      <a:accent3>
        <a:srgbClr val="ADD1DB"/>
      </a:accent3>
      <a:accent4>
        <a:srgbClr val="79B1AC"/>
      </a:accent4>
      <a:accent5>
        <a:srgbClr val="F0BA6F"/>
      </a:accent5>
      <a:accent6>
        <a:srgbClr val="E9E6DF"/>
      </a:accent6>
      <a:hlink>
        <a:srgbClr val="2D33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On-screen Show (16:9)</PresentationFormat>
  <Paragraphs>37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Play</vt:lpstr>
      <vt:lpstr>Arial</vt:lpstr>
      <vt:lpstr>Space Grotesk</vt:lpstr>
      <vt:lpstr>Simple Light</vt:lpstr>
      <vt:lpstr>Crypto Investor CV Minitheme by Slidesgo</vt:lpstr>
      <vt:lpstr>PowerPoint Presentation</vt:lpstr>
      <vt:lpstr>Overview: Fitness App</vt:lpstr>
      <vt:lpstr>UML: Use Case Diagram</vt:lpstr>
      <vt:lpstr>UML: Class Diagrams</vt:lpstr>
      <vt:lpstr>UML: State Diagram</vt:lpstr>
      <vt:lpstr>UML: Sequence Diagram</vt:lpstr>
      <vt:lpstr>White-box Testing</vt:lpstr>
      <vt:lpstr>Black-box Testing</vt:lpstr>
      <vt:lpstr>Java Prototype</vt:lpstr>
      <vt:lpstr>JUnit Testing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Josiah Tolentino</cp:lastModifiedBy>
  <cp:revision>1</cp:revision>
  <dcterms:modified xsi:type="dcterms:W3CDTF">2022-04-07T02:16:57Z</dcterms:modified>
</cp:coreProperties>
</file>