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DE1AEA8-DD81-490D-AF01-103C5D67A3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70"/>
            <p14:sldId id="272"/>
            <p14:sldId id="271"/>
            <p14:sldId id="273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2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48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15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46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15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5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3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2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6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4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4315FE-D6DE-40F4-9237-28503D65A306}" type="datetimeFigureOut">
              <a:rPr lang="ru-RU" smtClean="0"/>
              <a:t>26.11.2021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AF187-5B57-4D76-8B51-370284C59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Лаборатория</a:t>
            </a:r>
            <a:r>
              <a:rPr lang="en-US" dirty="0" smtClean="0"/>
              <a:t> </a:t>
            </a:r>
            <a:r>
              <a:rPr lang="ru-RU" dirty="0" smtClean="0"/>
              <a:t>№20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 защите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9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 нажатия на кнопку Сформировать счёт, создастся электронный документ, содержащий информацию о счёте.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Счёт на страховую компанию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1808970"/>
            <a:ext cx="4955858" cy="46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Администратор может просмотреть историю входа пользователей. 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История входа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1" y="1808970"/>
            <a:ext cx="5643808" cy="3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Лаборант, бухгалтер и администратор могут создавать отчёты. Для отчёта контроль качества на форме требуется выбрать услугу и нажать кнопку Сформировать отчёт.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" y="1808970"/>
            <a:ext cx="5500167" cy="31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отчёта по оказанным услугам требуется выбрать услугу и период.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Отчёты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4" y="1808970"/>
            <a:ext cx="5929999" cy="29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Для пациентов доступно мобильное приложение.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01" y="1637607"/>
            <a:ext cx="2213209" cy="46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Пациент может посмотреть новости и услуги лаборатории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Возможности приложения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09" y="1808970"/>
            <a:ext cx="2217520" cy="46832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04" y="1808970"/>
            <a:ext cx="2241755" cy="46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Пациент </a:t>
            </a:r>
            <a:r>
              <a:rPr lang="ru-RU" sz="2800" dirty="0"/>
              <a:t>может авторизоваться </a:t>
            </a:r>
            <a:r>
              <a:rPr lang="ru-RU" sz="2800" dirty="0" smtClean="0"/>
              <a:t>и зарегистрироваться в приложении.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0" y="1808970"/>
            <a:ext cx="2202171" cy="4660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93" y="1808970"/>
            <a:ext cx="2203381" cy="4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Пациент после авторизации может зайти в личный кабинет и просмотреть свою информацию. Также пациент может изменить свой телефон, почту и пароль.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Личный кабинет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0" y="1808971"/>
            <a:ext cx="2186174" cy="46601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81" y="1808970"/>
            <a:ext cx="2202171" cy="4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Подведём итоги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856010" y="1870978"/>
            <a:ext cx="9888190" cy="340760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Приложение Лаборатория №20 позволит автоматизировать процесс работы с биоматериалом, формировать </a:t>
            </a:r>
            <a:r>
              <a:rPr lang="ru-RU" sz="2800" dirty="0"/>
              <a:t>э</a:t>
            </a:r>
            <a:r>
              <a:rPr lang="ru-RU" sz="2800" dirty="0" smtClean="0"/>
              <a:t>лектронные отчёты и документы. А благодаря мобильному приложению пациенты могут узнать актуальную информацию о лаборатории, не приходя лично.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72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23359" y="2078182"/>
            <a:ext cx="7572895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 запуске приложения пользователю требуется ввести логин и пароль, после ввода неверных потребуется ввести </a:t>
            </a:r>
            <a:r>
              <a:rPr lang="ru-RU" sz="2800" dirty="0" err="1" smtClean="0"/>
              <a:t>капчу</a:t>
            </a:r>
            <a:r>
              <a:rPr lang="ru-RU" sz="2800" dirty="0" smtClean="0"/>
              <a:t>, а после последующего провального входа произойдёт блокировка на 10 секунд.</a:t>
            </a:r>
            <a:endParaRPr lang="ru-RU" sz="2800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37" b="1537"/>
          <a:stretch>
            <a:fillRect/>
          </a:stretch>
        </p:blipFill>
        <p:spPr>
          <a:xfrm>
            <a:off x="856010" y="1641341"/>
            <a:ext cx="2494019" cy="4726208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/>
              <a:t>Окно входа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4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6010" y="1504604"/>
            <a:ext cx="7572895" cy="142978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 ввода верных данных открывается главное окно, в зависимости от роли пользователя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Главное окно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150553" y="3070168"/>
            <a:ext cx="4315171" cy="3192018"/>
            <a:chOff x="5269404" y="3070168"/>
            <a:chExt cx="4315171" cy="319201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404" y="3070168"/>
              <a:ext cx="4315171" cy="2648961"/>
            </a:xfrm>
            <a:prstGeom prst="rect">
              <a:avLst/>
            </a:prstGeom>
          </p:spPr>
        </p:pic>
        <p:sp>
          <p:nvSpPr>
            <p:cNvPr id="14" name="Текст 3"/>
            <p:cNvSpPr txBox="1">
              <a:spLocks/>
            </p:cNvSpPr>
            <p:nvPr/>
          </p:nvSpPr>
          <p:spPr>
            <a:xfrm>
              <a:off x="5269404" y="5856856"/>
              <a:ext cx="4315171" cy="4053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2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Лаборант-исследователь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379811" y="3071282"/>
            <a:ext cx="4322821" cy="3190904"/>
            <a:chOff x="1379811" y="3071282"/>
            <a:chExt cx="4322821" cy="3190904"/>
          </a:xfrm>
        </p:grpSpPr>
        <p:sp>
          <p:nvSpPr>
            <p:cNvPr id="13" name="Текст 3"/>
            <p:cNvSpPr txBox="1">
              <a:spLocks/>
            </p:cNvSpPr>
            <p:nvPr/>
          </p:nvSpPr>
          <p:spPr>
            <a:xfrm>
              <a:off x="1379811" y="5856856"/>
              <a:ext cx="4322821" cy="40533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2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9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400" dirty="0" smtClean="0">
                  <a:solidFill>
                    <a:schemeClr val="tx1"/>
                  </a:solidFill>
                </a:rPr>
                <a:t>Лаборант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811" y="3071282"/>
              <a:ext cx="4306095" cy="264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3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Лаборант может принять биоматериал. Для этого лаборант должен ввести штрих-код, добавить пациента и услуги.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Приём биоматериала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9" y="1808970"/>
            <a:ext cx="5199132" cy="32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 нажатия кнопки Принять биоматериал создаётся электронный документ в формате </a:t>
            </a:r>
            <a:r>
              <a:rPr lang="en-US" sz="2800" dirty="0" smtClean="0"/>
              <a:t>PDF</a:t>
            </a:r>
            <a:r>
              <a:rPr lang="ru-RU" sz="2800" dirty="0" smtClean="0"/>
              <a:t>, содержащий информацию о заказе.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Приём биоматериала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10" y="1808970"/>
            <a:ext cx="4812024" cy="3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Лаборант-исследователь может отправлять биоматериал на исследование на анализатор. В этой отображены анализаторы и доступные им услуги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Работа с анализатором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8" y="1808970"/>
            <a:ext cx="5220350" cy="31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 выбора анализатора открывается окно, в котором</a:t>
            </a:r>
            <a:r>
              <a:rPr lang="en-US" sz="2800" dirty="0" smtClean="0"/>
              <a:t> </a:t>
            </a:r>
            <a:r>
              <a:rPr lang="ru-RU" sz="2800" dirty="0" smtClean="0"/>
              <a:t>перечислены невыполненные услуги. Лаборанту требуется выбрать услугу на исследование.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Работа с анализатором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1" y="1808970"/>
            <a:ext cx="5580092" cy="37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После отправки услуги на исследование она переходит в анализатор, после исследования приходит результат.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Работа с анализатором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1" y="1808970"/>
            <a:ext cx="5630716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3353" y="1808970"/>
            <a:ext cx="5519650" cy="399010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Бухгалтер может сформировать счёт на страховую компанию. Для этого ему требуется выбрать страховую компанию и период для оплаты.</a:t>
            </a:r>
            <a:endParaRPr lang="ru-RU" sz="28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6010" y="225829"/>
            <a:ext cx="601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Счёт на страховую компанию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92" y="1808970"/>
            <a:ext cx="5560530" cy="34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331</Words>
  <Application>Microsoft Office PowerPoint</Application>
  <PresentationFormat>Широкоэкранный</PresentationFormat>
  <Paragraphs>38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Сектор</vt:lpstr>
      <vt:lpstr>Лаборатория №20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Лаборатория №20</dc:title>
  <dc:creator>user452</dc:creator>
  <cp:lastModifiedBy>user452</cp:lastModifiedBy>
  <cp:revision>19</cp:revision>
  <dcterms:created xsi:type="dcterms:W3CDTF">2021-11-26T05:59:59Z</dcterms:created>
  <dcterms:modified xsi:type="dcterms:W3CDTF">2021-11-26T09:46:36Z</dcterms:modified>
</cp:coreProperties>
</file>