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570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67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624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936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520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386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131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32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922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35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66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1981200" y="3409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sz="1600" dirty="0" smtClean="0"/>
              <a:t>Площадка: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886200" y="3409950"/>
            <a:ext cx="34290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Новосибирск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МБОУ  «Инженерный лицей НГТУ»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Вахрушев Богдан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Муль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Павел </a:t>
            </a: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Фридрихович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 мая 2021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7772400" cy="1102519"/>
          </a:xfrm>
        </p:spPr>
        <p:txBody>
          <a:bodyPr/>
          <a:lstStyle/>
          <a:p>
            <a:r>
              <a:rPr lang="ru-RU" b="1" dirty="0" smtClean="0"/>
              <a:t>Игра в жанре «</a:t>
            </a:r>
            <a:r>
              <a:rPr lang="ru-RU" b="1" dirty="0" err="1" smtClean="0"/>
              <a:t>Тамагочи</a:t>
            </a:r>
            <a:r>
              <a:rPr lang="ru-RU" b="1" dirty="0" smtClean="0"/>
              <a:t>»</a:t>
            </a:r>
            <a:endParaRPr lang="ru-RU" b="1" dirty="0"/>
          </a:p>
        </p:txBody>
      </p:sp>
      <p:pic>
        <p:nvPicPr>
          <p:cNvPr id="1027" name="Picture 3" descr="C:\Users\Admin\Downloads\Zb6Qihji0b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2209800" cy="555924"/>
          </a:xfrm>
          <a:prstGeom prst="rect">
            <a:avLst/>
          </a:prstGeom>
          <a:noFill/>
        </p:spPr>
      </p:pic>
      <p:pic>
        <p:nvPicPr>
          <p:cNvPr id="1030" name="Picture 6" descr="C:\Users\Admin\Desktop\gfh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809750"/>
            <a:ext cx="3200400" cy="1598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4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Концепция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2550"/>
            <a:ext cx="5867400" cy="32420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Игрок следит за показателями существа, проходит мини игры для получения счета и повышения показателей. После окончания игры сохраняется счет и имя игрока для соревнования с другими игроками.</a:t>
            </a:r>
          </a:p>
        </p:txBody>
      </p:sp>
      <p:pic>
        <p:nvPicPr>
          <p:cNvPr id="2050" name="Picture 2" descr="E:\KtulhuTamagochi\app\src\main\res\drawable\shark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66950"/>
            <a:ext cx="1571626" cy="890588"/>
          </a:xfrm>
          <a:prstGeom prst="rect">
            <a:avLst/>
          </a:prstGeom>
          <a:noFill/>
        </p:spPr>
      </p:pic>
      <p:pic>
        <p:nvPicPr>
          <p:cNvPr id="5" name="Picture 2" descr="E:\KtulhuTamagochi\app\src\main\res\drawable\shark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391400" y="3028950"/>
            <a:ext cx="1371600" cy="777240"/>
          </a:xfrm>
          <a:prstGeom prst="rect">
            <a:avLst/>
          </a:prstGeom>
          <a:noFill/>
        </p:spPr>
      </p:pic>
      <p:pic>
        <p:nvPicPr>
          <p:cNvPr id="6" name="Picture 2" descr="E:\KtulhuTamagochi\app\src\main\res\drawable\shark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638550"/>
            <a:ext cx="1066800" cy="604520"/>
          </a:xfrm>
          <a:prstGeom prst="rect">
            <a:avLst/>
          </a:prstGeom>
          <a:noFill/>
        </p:spPr>
      </p:pic>
      <p:pic>
        <p:nvPicPr>
          <p:cNvPr id="7" name="Picture 3" descr="C:\Users\Admin\Downloads\Zb6Qihji0b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2209800" cy="555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2550"/>
            <a:ext cx="5867400" cy="3242073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Изменение показателей с течением времени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Мини-игры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Изменение показателей в зависимости от результатов мини игры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Изменение существа при повышении уровня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Рейтинг результатов</a:t>
            </a:r>
          </a:p>
        </p:txBody>
      </p:sp>
      <p:pic>
        <p:nvPicPr>
          <p:cNvPr id="2050" name="Picture 2" descr="E:\KtulhuTamagochi\app\src\main\res\drawable\shark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66950"/>
            <a:ext cx="1571626" cy="890588"/>
          </a:xfrm>
          <a:prstGeom prst="rect">
            <a:avLst/>
          </a:prstGeom>
          <a:noFill/>
        </p:spPr>
      </p:pic>
      <p:pic>
        <p:nvPicPr>
          <p:cNvPr id="5" name="Picture 2" descr="E:\KtulhuTamagochi\app\src\main\res\drawable\shark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391400" y="3028950"/>
            <a:ext cx="1371600" cy="777240"/>
          </a:xfrm>
          <a:prstGeom prst="rect">
            <a:avLst/>
          </a:prstGeom>
          <a:noFill/>
        </p:spPr>
      </p:pic>
      <p:pic>
        <p:nvPicPr>
          <p:cNvPr id="6" name="Picture 2" descr="E:\KtulhuTamagochi\app\src\main\res\drawable\shark_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638550"/>
            <a:ext cx="1066800" cy="604520"/>
          </a:xfrm>
          <a:prstGeom prst="rect">
            <a:avLst/>
          </a:prstGeom>
          <a:noFill/>
        </p:spPr>
      </p:pic>
      <p:pic>
        <p:nvPicPr>
          <p:cNvPr id="8" name="Picture 3" descr="C:\Users\Admin\Downloads\Zb6Qihji0b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2209800" cy="555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Стилистика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2550"/>
            <a:ext cx="5867400" cy="32420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Игра выполнена с стилистике морских глубин. Персонажем, которого игрок «выращивает», было выбрано существо из </a:t>
            </a:r>
            <a:r>
              <a:rPr lang="ru-RU" sz="2800" dirty="0" err="1" smtClean="0">
                <a:solidFill>
                  <a:schemeClr val="bg1"/>
                </a:solidFill>
              </a:rPr>
              <a:t>Лавкрафтовских</a:t>
            </a:r>
            <a:r>
              <a:rPr lang="ru-RU" sz="2800" dirty="0" smtClean="0">
                <a:solidFill>
                  <a:schemeClr val="bg1"/>
                </a:solidFill>
              </a:rPr>
              <a:t>  ужасов – </a:t>
            </a:r>
            <a:r>
              <a:rPr lang="ru-RU" sz="2800" dirty="0" err="1" smtClean="0">
                <a:solidFill>
                  <a:schemeClr val="bg1"/>
                </a:solidFill>
              </a:rPr>
              <a:t>Ктулху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3" descr="C:\Users\Admin\Downloads\Zb6Qihji0b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2209800" cy="555924"/>
          </a:xfrm>
          <a:prstGeom prst="rect">
            <a:avLst/>
          </a:prstGeom>
          <a:noFill/>
        </p:spPr>
      </p:pic>
      <p:pic>
        <p:nvPicPr>
          <p:cNvPr id="3074" name="Picture 2" descr="E:\KtulhuTamagochi\app\src\main\res\drawable\monster_1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47861">
            <a:off x="5585048" y="1644696"/>
            <a:ext cx="3657600" cy="1219200"/>
          </a:xfrm>
          <a:prstGeom prst="rect">
            <a:avLst/>
          </a:prstGeom>
          <a:noFill/>
        </p:spPr>
      </p:pic>
      <p:pic>
        <p:nvPicPr>
          <p:cNvPr id="10" name="Picture 2" descr="E:\KtulhuTamagochi\app\src\main\res\drawable\shark_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248400" y="3028950"/>
            <a:ext cx="1102659" cy="624840"/>
          </a:xfrm>
          <a:prstGeom prst="rect">
            <a:avLst/>
          </a:prstGeom>
          <a:noFill/>
        </p:spPr>
      </p:pic>
      <p:pic>
        <p:nvPicPr>
          <p:cNvPr id="11" name="Picture 2" descr="E:\KtulhuTamagochi\app\src\main\res\drawable\shark_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3486150"/>
            <a:ext cx="932329" cy="528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Скриншоты</a:t>
            </a:r>
            <a:endParaRPr lang="ru-RU" b="1" dirty="0"/>
          </a:p>
        </p:txBody>
      </p:sp>
      <p:pic>
        <p:nvPicPr>
          <p:cNvPr id="8" name="Picture 3" descr="C:\Users\Admin\Downloads\Zb6Qihji0b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2209800" cy="555924"/>
          </a:xfrm>
          <a:prstGeom prst="rect">
            <a:avLst/>
          </a:prstGeom>
          <a:noFill/>
        </p:spPr>
      </p:pic>
      <p:pic>
        <p:nvPicPr>
          <p:cNvPr id="4098" name="Picture 2" descr="C:\Users\Admin\Downloads\Telegram Desktop\photo_2021-05-27_11-15-3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982" y="895350"/>
            <a:ext cx="1899881" cy="4038600"/>
          </a:xfrm>
          <a:prstGeom prst="rect">
            <a:avLst/>
          </a:prstGeom>
          <a:noFill/>
        </p:spPr>
      </p:pic>
      <p:pic>
        <p:nvPicPr>
          <p:cNvPr id="4099" name="Picture 3" descr="C:\Users\Admin\Downloads\Telegram Desktop\photo_2021-05-27_11-15-4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895350"/>
            <a:ext cx="1899881" cy="4038601"/>
          </a:xfrm>
          <a:prstGeom prst="rect">
            <a:avLst/>
          </a:prstGeom>
          <a:noFill/>
        </p:spPr>
      </p:pic>
      <p:pic>
        <p:nvPicPr>
          <p:cNvPr id="4100" name="Picture 4" descr="C:\Users\Admin\Downloads\Telegram Desktop\photo_2021-05-27_11-15-5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895350"/>
            <a:ext cx="1899880" cy="4038600"/>
          </a:xfrm>
          <a:prstGeom prst="rect">
            <a:avLst/>
          </a:prstGeom>
          <a:noFill/>
        </p:spPr>
      </p:pic>
      <p:pic>
        <p:nvPicPr>
          <p:cNvPr id="4101" name="Picture 5" descr="C:\Users\Admin\Downloads\Telegram Desktop\photo_2021-05-27_11-15-5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4200" y="894996"/>
            <a:ext cx="1891085" cy="4019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Планы на проект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2550"/>
            <a:ext cx="5867400" cy="324207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Добавить мини-игры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Добавить монетки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Добавить магазин костюмов на персонажа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Добавить рекламу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Выложить в </a:t>
            </a:r>
            <a:r>
              <a:rPr lang="en-US" sz="2800" dirty="0" smtClean="0">
                <a:solidFill>
                  <a:schemeClr val="bg1"/>
                </a:solidFill>
              </a:rPr>
              <a:t>Google Play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pic>
        <p:nvPicPr>
          <p:cNvPr id="8" name="Picture 3" descr="C:\Users\Admin\Downloads\Zb6Qihji0b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2209800" cy="555924"/>
          </a:xfrm>
          <a:prstGeom prst="rect">
            <a:avLst/>
          </a:prstGeom>
          <a:noFill/>
        </p:spPr>
      </p:pic>
      <p:pic>
        <p:nvPicPr>
          <p:cNvPr id="3074" name="Picture 2" descr="E:\KtulhuTamagochi\app\src\main\res\drawable\monster_1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47861">
            <a:off x="5585048" y="1644696"/>
            <a:ext cx="3657600" cy="1219200"/>
          </a:xfrm>
          <a:prstGeom prst="rect">
            <a:avLst/>
          </a:prstGeom>
          <a:noFill/>
        </p:spPr>
      </p:pic>
      <p:pic>
        <p:nvPicPr>
          <p:cNvPr id="10" name="Picture 2" descr="E:\KtulhuTamagochi\app\src\main\res\drawable\shark_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248400" y="3028950"/>
            <a:ext cx="1102659" cy="624840"/>
          </a:xfrm>
          <a:prstGeom prst="rect">
            <a:avLst/>
          </a:prstGeom>
          <a:noFill/>
        </p:spPr>
      </p:pic>
      <p:pic>
        <p:nvPicPr>
          <p:cNvPr id="11" name="Picture 2" descr="E:\KtulhuTamagochi\app\src\main\res\drawable\shark_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3486150"/>
            <a:ext cx="932329" cy="528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74</Words>
  <Application>Microsoft Office PowerPoint</Application>
  <PresentationFormat>Экран (16:9)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Игра в жанре «Тамагочи»</vt:lpstr>
      <vt:lpstr>Концепция</vt:lpstr>
      <vt:lpstr>Функции</vt:lpstr>
      <vt:lpstr>Стилистика</vt:lpstr>
      <vt:lpstr>Скриншоты</vt:lpstr>
      <vt:lpstr>Планы на проект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Пользователь Windows</cp:lastModifiedBy>
  <cp:revision>15</cp:revision>
  <dcterms:created xsi:type="dcterms:W3CDTF">2014-12-09T14:15:18Z</dcterms:created>
  <dcterms:modified xsi:type="dcterms:W3CDTF">2021-05-27T04:19:15Z</dcterms:modified>
</cp:coreProperties>
</file>