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39"/>
    <p:restoredTop sz="94689"/>
  </p:normalViewPr>
  <p:slideViewPr>
    <p:cSldViewPr snapToGrid="0" snapToObjects="1">
      <p:cViewPr>
        <p:scale>
          <a:sx n="77" d="100"/>
          <a:sy n="77" d="100"/>
        </p:scale>
        <p:origin x="-30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Introspecter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game by </a:t>
            </a:r>
            <a:r>
              <a:rPr lang="en-US" dirty="0" err="1" smtClean="0"/>
              <a:t>FLASCware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Judy, Jenny, Noah, Daren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22" y="572249"/>
            <a:ext cx="1654555" cy="16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Characters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25" y="2063850"/>
            <a:ext cx="554936" cy="16648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93" y="4391710"/>
            <a:ext cx="660400" cy="193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61" y="2493818"/>
            <a:ext cx="3248681" cy="1006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61" y="4274680"/>
            <a:ext cx="4445000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51" y="2360268"/>
            <a:ext cx="4497732" cy="44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94" y="2153412"/>
            <a:ext cx="714160" cy="21424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44" y="2772465"/>
            <a:ext cx="1809286" cy="1356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05" y="5157180"/>
            <a:ext cx="64770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46" y="5157180"/>
            <a:ext cx="685800" cy="77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87" y="5157180"/>
            <a:ext cx="635000" cy="74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28" y="5220680"/>
            <a:ext cx="546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73747"/>
            <a:ext cx="7729728" cy="1188720"/>
          </a:xfrm>
        </p:spPr>
        <p:txBody>
          <a:bodyPr/>
          <a:lstStyle/>
          <a:p>
            <a:r>
              <a:rPr lang="en-US" smtClean="0"/>
              <a:t>Backgrounds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39" y="2287840"/>
            <a:ext cx="7731125" cy="1932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24" y="4458959"/>
            <a:ext cx="8181953" cy="20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36" y="2674071"/>
            <a:ext cx="1902691" cy="14270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886" y="2674071"/>
            <a:ext cx="252095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81" y="4830618"/>
            <a:ext cx="3175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61" y="4830762"/>
            <a:ext cx="317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</TotalTime>
  <Words>22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Introspecter</vt:lpstr>
      <vt:lpstr>The Characters</vt:lpstr>
      <vt:lpstr>Characters (cont.)</vt:lpstr>
      <vt:lpstr>Backgrounds</vt:lpstr>
      <vt:lpstr>General User Interface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Introspecter</dc:title>
  <dc:creator>Daren Capacio</dc:creator>
  <cp:lastModifiedBy>Daren Capacio</cp:lastModifiedBy>
  <cp:revision>3</cp:revision>
  <dcterms:created xsi:type="dcterms:W3CDTF">2017-10-18T15:52:58Z</dcterms:created>
  <dcterms:modified xsi:type="dcterms:W3CDTF">2017-10-18T16:22:10Z</dcterms:modified>
</cp:coreProperties>
</file>