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387"/>
    <p:restoredTop sz="94689"/>
  </p:normalViewPr>
  <p:slideViewPr>
    <p:cSldViewPr snapToGrid="0" snapToObjects="1">
      <p:cViewPr>
        <p:scale>
          <a:sx n="77" d="100"/>
          <a:sy n="77" d="100"/>
        </p:scale>
        <p:origin x="-944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10/18/17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10/18/17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10/18/17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10/18/17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10/18/17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10/18/17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10/18/17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10/18/17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10/18/17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Introspecter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game by </a:t>
            </a:r>
            <a:r>
              <a:rPr lang="en-US" dirty="0" err="1" smtClean="0"/>
              <a:t>FLASCware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Judy, Jenny, Noah, Daren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722" y="572249"/>
            <a:ext cx="1654555" cy="165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113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Characters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525" y="2063850"/>
            <a:ext cx="554936" cy="166480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793" y="4391710"/>
            <a:ext cx="660400" cy="1930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150" y="2827941"/>
            <a:ext cx="2171700" cy="673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561" y="4274680"/>
            <a:ext cx="444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401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Characters (cont.)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694" y="2153412"/>
            <a:ext cx="714160" cy="214248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044" y="2772465"/>
            <a:ext cx="1809286" cy="13569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705" y="5157180"/>
            <a:ext cx="647700" cy="774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646" y="5157180"/>
            <a:ext cx="685800" cy="774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687" y="5157180"/>
            <a:ext cx="635000" cy="749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928" y="5220680"/>
            <a:ext cx="5461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506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673747"/>
            <a:ext cx="7729728" cy="1188720"/>
          </a:xfrm>
        </p:spPr>
        <p:txBody>
          <a:bodyPr/>
          <a:lstStyle/>
          <a:p>
            <a:r>
              <a:rPr lang="en-US" smtClean="0"/>
              <a:t>Backgrounds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739" y="2287840"/>
            <a:ext cx="7731125" cy="193278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324" y="4458959"/>
            <a:ext cx="8181953" cy="203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84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User Interface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636" y="2674071"/>
            <a:ext cx="1902691" cy="142701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886" y="2674071"/>
            <a:ext cx="2520950" cy="1244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481" y="4830618"/>
            <a:ext cx="3175000" cy="127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861" y="4830762"/>
            <a:ext cx="3175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51307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18</TotalTime>
  <Words>22</Words>
  <Application>Microsoft Macintosh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Gill Sans MT</vt:lpstr>
      <vt:lpstr>Arial</vt:lpstr>
      <vt:lpstr>Parcel</vt:lpstr>
      <vt:lpstr>Introspecter</vt:lpstr>
      <vt:lpstr>The Characters</vt:lpstr>
      <vt:lpstr>Characters (cont.)</vt:lpstr>
      <vt:lpstr>Backgrounds</vt:lpstr>
      <vt:lpstr>General User Interface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Introspecter</dc:title>
  <dc:creator>Daren Capacio</dc:creator>
  <cp:lastModifiedBy>Daren Capacio</cp:lastModifiedBy>
  <cp:revision>2</cp:revision>
  <dcterms:created xsi:type="dcterms:W3CDTF">2017-10-18T15:52:58Z</dcterms:created>
  <dcterms:modified xsi:type="dcterms:W3CDTF">2017-10-18T16:11:06Z</dcterms:modified>
</cp:coreProperties>
</file>