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39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09953-6478-4591-9E58-58A35033B5F4}" type="datetimeFigureOut">
              <a:rPr lang="pt-PT" smtClean="0"/>
              <a:t>09/12/2024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04DDB-A77C-4D12-9DFE-55D9F87F2B2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942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04DDB-A77C-4D12-9DFE-55D9F87F2B23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4983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58A28-973C-B1A0-BE8A-6A4BD1E5B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35C25EDB-E79C-08C5-2B1F-3DA9E8A052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529B2CCA-245F-3DFA-24BF-7CA2BE7C7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3704EC4-D4E0-D50F-1C08-DA308DA42E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04DDB-A77C-4D12-9DFE-55D9F87F2B23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9411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F3FD1-9561-3B6C-CDA6-47E166C76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828DAA-788A-653C-4C82-3FFBADDF1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D78EE00-90C9-7CCA-2879-3B23ACC7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4E87-2A8D-4475-838B-A7CDE0986595}" type="datetimeFigureOut">
              <a:rPr lang="pt-PT" smtClean="0"/>
              <a:t>09/12/2024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F12C83B-73B4-E8D8-376C-7370A5AD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900A0B2-24DA-AF95-E729-6E0729C0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B3F2-BB70-4891-9827-A427709E806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362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EBD87-EE1D-D5C1-B6DD-C6E5D17E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0BE2366-E52B-FF0D-346B-F687F1940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9232B13-6D46-F6C9-606E-54D3747D4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4E87-2A8D-4475-838B-A7CDE0986595}" type="datetimeFigureOut">
              <a:rPr lang="pt-PT" smtClean="0"/>
              <a:t>09/12/2024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D5F184-8B77-46F2-6064-34C6A0BC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5454AF-1E12-C914-C9F4-BC9337BD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B3F2-BB70-4891-9827-A427709E806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430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0F191C-CE5A-D2B7-DC2A-6093F3ED7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FCAC313-CF77-1269-233F-60B961399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23110D1-4B80-0DA6-1F27-517FD735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4E87-2A8D-4475-838B-A7CDE0986595}" type="datetimeFigureOut">
              <a:rPr lang="pt-PT" smtClean="0"/>
              <a:t>09/12/2024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7FF59C5-DD2C-1E0F-7A7C-62BF30B4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CC142B0-F2CA-43EB-5C53-A0751295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B3F2-BB70-4891-9827-A427709E806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952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528FD-47A3-CB38-6744-789E36E1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531699-9B78-A9C6-E7D6-156870995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E168BDF-3F8B-9BE7-8A79-FB845754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4E87-2A8D-4475-838B-A7CDE0986595}" type="datetimeFigureOut">
              <a:rPr lang="pt-PT" smtClean="0"/>
              <a:t>09/12/2024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95D986E-CD41-C4DE-C4F5-90CF99B0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026F0E8-7C8A-6152-4C31-E01841F4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B3F2-BB70-4891-9827-A427709E806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749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4260D-8921-8650-8821-57E20F29D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3843326-005E-E62D-0C07-7EBFFFE28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02FB7D3-2E0A-E0FD-AD6E-C7FBC32AD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4E87-2A8D-4475-838B-A7CDE0986595}" type="datetimeFigureOut">
              <a:rPr lang="pt-PT" smtClean="0"/>
              <a:t>09/12/2024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D304AE0-8B6E-C7B8-17A7-9CCCBD05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65AF15-3A8B-87BA-0401-5C3FD535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B3F2-BB70-4891-9827-A427709E806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875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441F0-AE23-923F-2788-E6ED5333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502B019-21EB-4D3B-ADC9-F5256D600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77996EA-E40D-F2A7-2070-934DEB80E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804FD3A-717F-F1D1-F35B-1C92CCF0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4E87-2A8D-4475-838B-A7CDE0986595}" type="datetimeFigureOut">
              <a:rPr lang="pt-PT" smtClean="0"/>
              <a:t>09/12/2024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DD55AE6-E022-3872-7AF9-B367C42A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8E6DF54-37E6-17F4-FCD8-A0E94E45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B3F2-BB70-4891-9827-A427709E806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838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FF727-2C3A-7F54-D228-1BCF6500D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83D4FB7-2963-D609-30E4-3C6C7CDB0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83B7AF0-42B6-5B66-E83D-1BB88710E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FDC1BF5-A1D5-E0A1-3317-F27CD611C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F7170EF-2F4C-B1FD-0660-9DA4C32A4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B0189EF-B354-FF61-E5A6-6286DB8B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4E87-2A8D-4475-838B-A7CDE0986595}" type="datetimeFigureOut">
              <a:rPr lang="pt-PT" smtClean="0"/>
              <a:t>09/12/2024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D085333-58BB-3E73-65EC-239B3B79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F7BAEAB-CFA9-9DAF-FD36-945C51F1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B3F2-BB70-4891-9827-A427709E806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613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CBE33-112A-1E64-32EF-8F14EBFB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3F176E4-B4A4-9D27-8AED-DD1FF8C5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4E87-2A8D-4475-838B-A7CDE0986595}" type="datetimeFigureOut">
              <a:rPr lang="pt-PT" smtClean="0"/>
              <a:t>09/12/2024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F2F9496-903E-D99F-5672-725FFD3E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21DF2F1-0B77-045B-F5AE-35F03526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B3F2-BB70-4891-9827-A427709E806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275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9A4EF06-73BF-CC3D-A961-3A782B12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4E87-2A8D-4475-838B-A7CDE0986595}" type="datetimeFigureOut">
              <a:rPr lang="pt-PT" smtClean="0"/>
              <a:t>09/12/2024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4C42E15-38D5-0206-9505-23BB1C1E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C398C5D-248A-1AA7-58DF-F7EC1DD6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B3F2-BB70-4891-9827-A427709E806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24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7E298-E786-0AD5-1262-683667B0E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1A02F37-E98F-AFF8-FBB9-B301E6B81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771CD06-8D39-EFCC-FEA0-04D8B1508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EB7B0A0-7382-3E57-0B94-1A4CE292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4E87-2A8D-4475-838B-A7CDE0986595}" type="datetimeFigureOut">
              <a:rPr lang="pt-PT" smtClean="0"/>
              <a:t>09/12/2024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D8F16B5-EFCE-BBF5-9CEC-8050FEA6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EFCDA72-10B6-2E7F-3737-01EFAF7D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B3F2-BB70-4891-9827-A427709E806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32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0FAE7-2E8F-35B5-C629-FF2FF060D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DB8DA53-7AB1-09FD-515D-88644880C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A0B7B98-3256-0924-29F0-821828CF5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441FA5D-C091-97E1-7D0E-5517DCE9B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4E87-2A8D-4475-838B-A7CDE0986595}" type="datetimeFigureOut">
              <a:rPr lang="pt-PT" smtClean="0"/>
              <a:t>09/12/2024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7D1D3F4-DEAF-EB0C-C120-B6ADA898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4169EFA-0674-3DEB-BB8C-06C05106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B3F2-BB70-4891-9827-A427709E806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178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6F8F0B3-C331-FA6F-39E1-0D7A2D9C8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533B8A2-2FA9-7362-3ABE-A09042F91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54B1A09-0DAF-A356-F656-E5BBD2A4B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14E87-2A8D-4475-838B-A7CDE0986595}" type="datetimeFigureOut">
              <a:rPr lang="pt-PT" smtClean="0"/>
              <a:t>09/12/2024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4BD1D3B-7769-8F67-7AE5-77BD75A16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4A803F9-712C-38DE-3633-9C3B40C95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5B3F2-BB70-4891-9827-A427709E806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052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4AC0A054-0E1B-0BB0-8452-0622473ACB36}"/>
              </a:ext>
            </a:extLst>
          </p:cNvPr>
          <p:cNvGrpSpPr/>
          <p:nvPr/>
        </p:nvGrpSpPr>
        <p:grpSpPr>
          <a:xfrm>
            <a:off x="1467678" y="-490063"/>
            <a:ext cx="9256644" cy="5193885"/>
            <a:chOff x="1480931" y="305068"/>
            <a:chExt cx="9256644" cy="5193885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C6765882-F3D6-A3FE-0570-0FD658931F19}"/>
                </a:ext>
              </a:extLst>
            </p:cNvPr>
            <p:cNvSpPr txBox="1"/>
            <p:nvPr/>
          </p:nvSpPr>
          <p:spPr>
            <a:xfrm>
              <a:off x="1480931" y="305068"/>
              <a:ext cx="9256644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0" spc="400" dirty="0">
                  <a:solidFill>
                    <a:srgbClr val="00B050"/>
                  </a:solidFill>
                  <a:latin typeface="Snake Game Demo" pitchFamily="2" charset="0"/>
                </a:rPr>
                <a:t>SNAKE </a:t>
              </a:r>
              <a:endParaRPr lang="pt-PT" sz="20000" spc="400" dirty="0">
                <a:solidFill>
                  <a:schemeClr val="accent6">
                    <a:lumMod val="20000"/>
                    <a:lumOff val="80000"/>
                  </a:schemeClr>
                </a:solidFill>
                <a:latin typeface="Snake Game Demo" pitchFamily="2" charset="0"/>
              </a:endParaRP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4AE72C8-E84A-6FF7-2308-E869E49CB625}"/>
                </a:ext>
              </a:extLst>
            </p:cNvPr>
            <p:cNvSpPr txBox="1"/>
            <p:nvPr/>
          </p:nvSpPr>
          <p:spPr>
            <a:xfrm>
              <a:off x="2153478" y="2328854"/>
              <a:ext cx="7699514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0" dirty="0">
                  <a:solidFill>
                    <a:srgbClr val="00B0F0"/>
                  </a:solidFill>
                  <a:latin typeface="Snake Game Demo" pitchFamily="2" charset="0"/>
                </a:rPr>
                <a:t>ARCADE</a:t>
              </a:r>
              <a:endParaRPr lang="pt-PT" sz="20000" dirty="0">
                <a:solidFill>
                  <a:srgbClr val="00B0F0"/>
                </a:solidFill>
              </a:endParaRP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2F6603D5-CABD-F45D-3100-0AF4EED7F8D9}"/>
                </a:ext>
              </a:extLst>
            </p:cNvPr>
            <p:cNvSpPr/>
            <p:nvPr/>
          </p:nvSpPr>
          <p:spPr>
            <a:xfrm>
              <a:off x="2597426" y="921026"/>
              <a:ext cx="6917635" cy="4022036"/>
            </a:xfrm>
            <a:custGeom>
              <a:avLst/>
              <a:gdLst>
                <a:gd name="connsiteX0" fmla="*/ 0 w 6917635"/>
                <a:gd name="connsiteY0" fmla="*/ 140570 h 4022036"/>
                <a:gd name="connsiteX1" fmla="*/ 140570 w 6917635"/>
                <a:gd name="connsiteY1" fmla="*/ 0 h 4022036"/>
                <a:gd name="connsiteX2" fmla="*/ 627246 w 6917635"/>
                <a:gd name="connsiteY2" fmla="*/ 0 h 4022036"/>
                <a:gd name="connsiteX3" fmla="*/ 981193 w 6917635"/>
                <a:gd name="connsiteY3" fmla="*/ 0 h 4022036"/>
                <a:gd name="connsiteX4" fmla="*/ 1401504 w 6917635"/>
                <a:gd name="connsiteY4" fmla="*/ 0 h 4022036"/>
                <a:gd name="connsiteX5" fmla="*/ 1755450 w 6917635"/>
                <a:gd name="connsiteY5" fmla="*/ 0 h 4022036"/>
                <a:gd name="connsiteX6" fmla="*/ 2308492 w 6917635"/>
                <a:gd name="connsiteY6" fmla="*/ 0 h 4022036"/>
                <a:gd name="connsiteX7" fmla="*/ 2662438 w 6917635"/>
                <a:gd name="connsiteY7" fmla="*/ 0 h 4022036"/>
                <a:gd name="connsiteX8" fmla="*/ 3149114 w 6917635"/>
                <a:gd name="connsiteY8" fmla="*/ 0 h 4022036"/>
                <a:gd name="connsiteX9" fmla="*/ 3768521 w 6917635"/>
                <a:gd name="connsiteY9" fmla="*/ 0 h 4022036"/>
                <a:gd name="connsiteX10" fmla="*/ 4387927 w 6917635"/>
                <a:gd name="connsiteY10" fmla="*/ 0 h 4022036"/>
                <a:gd name="connsiteX11" fmla="*/ 5007333 w 6917635"/>
                <a:gd name="connsiteY11" fmla="*/ 0 h 4022036"/>
                <a:gd name="connsiteX12" fmla="*/ 5693104 w 6917635"/>
                <a:gd name="connsiteY12" fmla="*/ 0 h 4022036"/>
                <a:gd name="connsiteX13" fmla="*/ 6777065 w 6917635"/>
                <a:gd name="connsiteY13" fmla="*/ 0 h 4022036"/>
                <a:gd name="connsiteX14" fmla="*/ 6917635 w 6917635"/>
                <a:gd name="connsiteY14" fmla="*/ 140570 h 4022036"/>
                <a:gd name="connsiteX15" fmla="*/ 6917635 w 6917635"/>
                <a:gd name="connsiteY15" fmla="*/ 749802 h 4022036"/>
                <a:gd name="connsiteX16" fmla="*/ 6917635 w 6917635"/>
                <a:gd name="connsiteY16" fmla="*/ 1209397 h 4022036"/>
                <a:gd name="connsiteX17" fmla="*/ 6917635 w 6917635"/>
                <a:gd name="connsiteY17" fmla="*/ 1706402 h 4022036"/>
                <a:gd name="connsiteX18" fmla="*/ 6917635 w 6917635"/>
                <a:gd name="connsiteY18" fmla="*/ 2128589 h 4022036"/>
                <a:gd name="connsiteX19" fmla="*/ 6917635 w 6917635"/>
                <a:gd name="connsiteY19" fmla="*/ 2737821 h 4022036"/>
                <a:gd name="connsiteX20" fmla="*/ 6917635 w 6917635"/>
                <a:gd name="connsiteY20" fmla="*/ 3197416 h 4022036"/>
                <a:gd name="connsiteX21" fmla="*/ 6917635 w 6917635"/>
                <a:gd name="connsiteY21" fmla="*/ 3881466 h 4022036"/>
                <a:gd name="connsiteX22" fmla="*/ 6777065 w 6917635"/>
                <a:gd name="connsiteY22" fmla="*/ 4022036 h 4022036"/>
                <a:gd name="connsiteX23" fmla="*/ 6356754 w 6917635"/>
                <a:gd name="connsiteY23" fmla="*/ 4022036 h 4022036"/>
                <a:gd name="connsiteX24" fmla="*/ 5803712 w 6917635"/>
                <a:gd name="connsiteY24" fmla="*/ 4022036 h 4022036"/>
                <a:gd name="connsiteX25" fmla="*/ 5383401 w 6917635"/>
                <a:gd name="connsiteY25" fmla="*/ 4022036 h 4022036"/>
                <a:gd name="connsiteX26" fmla="*/ 4763995 w 6917635"/>
                <a:gd name="connsiteY26" fmla="*/ 4022036 h 4022036"/>
                <a:gd name="connsiteX27" fmla="*/ 4410048 w 6917635"/>
                <a:gd name="connsiteY27" fmla="*/ 4022036 h 4022036"/>
                <a:gd name="connsiteX28" fmla="*/ 3790642 w 6917635"/>
                <a:gd name="connsiteY28" fmla="*/ 4022036 h 4022036"/>
                <a:gd name="connsiteX29" fmla="*/ 3436696 w 6917635"/>
                <a:gd name="connsiteY29" fmla="*/ 4022036 h 4022036"/>
                <a:gd name="connsiteX30" fmla="*/ 2950020 w 6917635"/>
                <a:gd name="connsiteY30" fmla="*/ 4022036 h 4022036"/>
                <a:gd name="connsiteX31" fmla="*/ 2396978 w 6917635"/>
                <a:gd name="connsiteY31" fmla="*/ 4022036 h 4022036"/>
                <a:gd name="connsiteX32" fmla="*/ 1777572 w 6917635"/>
                <a:gd name="connsiteY32" fmla="*/ 4022036 h 4022036"/>
                <a:gd name="connsiteX33" fmla="*/ 1423626 w 6917635"/>
                <a:gd name="connsiteY33" fmla="*/ 4022036 h 4022036"/>
                <a:gd name="connsiteX34" fmla="*/ 1003314 w 6917635"/>
                <a:gd name="connsiteY34" fmla="*/ 4022036 h 4022036"/>
                <a:gd name="connsiteX35" fmla="*/ 140570 w 6917635"/>
                <a:gd name="connsiteY35" fmla="*/ 4022036 h 4022036"/>
                <a:gd name="connsiteX36" fmla="*/ 0 w 6917635"/>
                <a:gd name="connsiteY36" fmla="*/ 3881466 h 4022036"/>
                <a:gd name="connsiteX37" fmla="*/ 0 w 6917635"/>
                <a:gd name="connsiteY37" fmla="*/ 3347052 h 4022036"/>
                <a:gd name="connsiteX38" fmla="*/ 0 w 6917635"/>
                <a:gd name="connsiteY38" fmla="*/ 2924865 h 4022036"/>
                <a:gd name="connsiteX39" fmla="*/ 0 w 6917635"/>
                <a:gd name="connsiteY39" fmla="*/ 2427861 h 4022036"/>
                <a:gd name="connsiteX40" fmla="*/ 0 w 6917635"/>
                <a:gd name="connsiteY40" fmla="*/ 1856038 h 4022036"/>
                <a:gd name="connsiteX41" fmla="*/ 0 w 6917635"/>
                <a:gd name="connsiteY41" fmla="*/ 1433851 h 4022036"/>
                <a:gd name="connsiteX42" fmla="*/ 0 w 6917635"/>
                <a:gd name="connsiteY42" fmla="*/ 899437 h 4022036"/>
                <a:gd name="connsiteX43" fmla="*/ 0 w 6917635"/>
                <a:gd name="connsiteY43" fmla="*/ 140570 h 402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917635" h="4022036" extrusionOk="0">
                  <a:moveTo>
                    <a:pt x="0" y="140570"/>
                  </a:moveTo>
                  <a:cubicBezTo>
                    <a:pt x="7463" y="71540"/>
                    <a:pt x="78005" y="-5080"/>
                    <a:pt x="140570" y="0"/>
                  </a:cubicBezTo>
                  <a:cubicBezTo>
                    <a:pt x="368613" y="-51333"/>
                    <a:pt x="435395" y="25292"/>
                    <a:pt x="627246" y="0"/>
                  </a:cubicBezTo>
                  <a:cubicBezTo>
                    <a:pt x="819097" y="-25292"/>
                    <a:pt x="847087" y="10633"/>
                    <a:pt x="981193" y="0"/>
                  </a:cubicBezTo>
                  <a:cubicBezTo>
                    <a:pt x="1115299" y="-10633"/>
                    <a:pt x="1215954" y="13010"/>
                    <a:pt x="1401504" y="0"/>
                  </a:cubicBezTo>
                  <a:cubicBezTo>
                    <a:pt x="1587054" y="-13010"/>
                    <a:pt x="1678670" y="16938"/>
                    <a:pt x="1755450" y="0"/>
                  </a:cubicBezTo>
                  <a:cubicBezTo>
                    <a:pt x="1832230" y="-16938"/>
                    <a:pt x="2155268" y="20169"/>
                    <a:pt x="2308492" y="0"/>
                  </a:cubicBezTo>
                  <a:cubicBezTo>
                    <a:pt x="2461716" y="-20169"/>
                    <a:pt x="2558044" y="26660"/>
                    <a:pt x="2662438" y="0"/>
                  </a:cubicBezTo>
                  <a:cubicBezTo>
                    <a:pt x="2766832" y="-26660"/>
                    <a:pt x="3015810" y="12233"/>
                    <a:pt x="3149114" y="0"/>
                  </a:cubicBezTo>
                  <a:cubicBezTo>
                    <a:pt x="3282418" y="-12233"/>
                    <a:pt x="3516142" y="47731"/>
                    <a:pt x="3768521" y="0"/>
                  </a:cubicBezTo>
                  <a:cubicBezTo>
                    <a:pt x="4020900" y="-47731"/>
                    <a:pt x="4212733" y="24476"/>
                    <a:pt x="4387927" y="0"/>
                  </a:cubicBezTo>
                  <a:cubicBezTo>
                    <a:pt x="4563121" y="-24476"/>
                    <a:pt x="4804533" y="48737"/>
                    <a:pt x="5007333" y="0"/>
                  </a:cubicBezTo>
                  <a:cubicBezTo>
                    <a:pt x="5210133" y="-48737"/>
                    <a:pt x="5357598" y="11223"/>
                    <a:pt x="5693104" y="0"/>
                  </a:cubicBezTo>
                  <a:cubicBezTo>
                    <a:pt x="6028610" y="-11223"/>
                    <a:pt x="6305350" y="49571"/>
                    <a:pt x="6777065" y="0"/>
                  </a:cubicBezTo>
                  <a:cubicBezTo>
                    <a:pt x="6847668" y="5198"/>
                    <a:pt x="6913945" y="41327"/>
                    <a:pt x="6917635" y="140570"/>
                  </a:cubicBezTo>
                  <a:cubicBezTo>
                    <a:pt x="6955078" y="347147"/>
                    <a:pt x="6849392" y="500337"/>
                    <a:pt x="6917635" y="749802"/>
                  </a:cubicBezTo>
                  <a:cubicBezTo>
                    <a:pt x="6985878" y="999267"/>
                    <a:pt x="6867136" y="1064786"/>
                    <a:pt x="6917635" y="1209397"/>
                  </a:cubicBezTo>
                  <a:cubicBezTo>
                    <a:pt x="6968134" y="1354008"/>
                    <a:pt x="6916138" y="1533182"/>
                    <a:pt x="6917635" y="1706402"/>
                  </a:cubicBezTo>
                  <a:cubicBezTo>
                    <a:pt x="6919132" y="1879622"/>
                    <a:pt x="6888327" y="2001024"/>
                    <a:pt x="6917635" y="2128589"/>
                  </a:cubicBezTo>
                  <a:cubicBezTo>
                    <a:pt x="6946943" y="2256154"/>
                    <a:pt x="6902848" y="2529179"/>
                    <a:pt x="6917635" y="2737821"/>
                  </a:cubicBezTo>
                  <a:cubicBezTo>
                    <a:pt x="6932422" y="2946463"/>
                    <a:pt x="6874860" y="3030666"/>
                    <a:pt x="6917635" y="3197416"/>
                  </a:cubicBezTo>
                  <a:cubicBezTo>
                    <a:pt x="6960410" y="3364166"/>
                    <a:pt x="6857976" y="3682149"/>
                    <a:pt x="6917635" y="3881466"/>
                  </a:cubicBezTo>
                  <a:cubicBezTo>
                    <a:pt x="6928561" y="3943288"/>
                    <a:pt x="6849441" y="4025540"/>
                    <a:pt x="6777065" y="4022036"/>
                  </a:cubicBezTo>
                  <a:cubicBezTo>
                    <a:pt x="6613274" y="4041692"/>
                    <a:pt x="6450494" y="3980097"/>
                    <a:pt x="6356754" y="4022036"/>
                  </a:cubicBezTo>
                  <a:cubicBezTo>
                    <a:pt x="6263014" y="4063975"/>
                    <a:pt x="5948606" y="3991038"/>
                    <a:pt x="5803712" y="4022036"/>
                  </a:cubicBezTo>
                  <a:cubicBezTo>
                    <a:pt x="5658818" y="4053034"/>
                    <a:pt x="5543118" y="3980300"/>
                    <a:pt x="5383401" y="4022036"/>
                  </a:cubicBezTo>
                  <a:cubicBezTo>
                    <a:pt x="5223684" y="4063772"/>
                    <a:pt x="5031146" y="4019881"/>
                    <a:pt x="4763995" y="4022036"/>
                  </a:cubicBezTo>
                  <a:cubicBezTo>
                    <a:pt x="4496844" y="4024191"/>
                    <a:pt x="4541064" y="3988646"/>
                    <a:pt x="4410048" y="4022036"/>
                  </a:cubicBezTo>
                  <a:cubicBezTo>
                    <a:pt x="4279032" y="4055426"/>
                    <a:pt x="3943018" y="3992361"/>
                    <a:pt x="3790642" y="4022036"/>
                  </a:cubicBezTo>
                  <a:cubicBezTo>
                    <a:pt x="3638266" y="4051711"/>
                    <a:pt x="3595876" y="3996816"/>
                    <a:pt x="3436696" y="4022036"/>
                  </a:cubicBezTo>
                  <a:cubicBezTo>
                    <a:pt x="3277516" y="4047256"/>
                    <a:pt x="3092108" y="3989673"/>
                    <a:pt x="2950020" y="4022036"/>
                  </a:cubicBezTo>
                  <a:cubicBezTo>
                    <a:pt x="2807932" y="4054399"/>
                    <a:pt x="2509746" y="3962520"/>
                    <a:pt x="2396978" y="4022036"/>
                  </a:cubicBezTo>
                  <a:cubicBezTo>
                    <a:pt x="2284210" y="4081552"/>
                    <a:pt x="2069282" y="3954362"/>
                    <a:pt x="1777572" y="4022036"/>
                  </a:cubicBezTo>
                  <a:cubicBezTo>
                    <a:pt x="1485862" y="4089710"/>
                    <a:pt x="1576619" y="3992361"/>
                    <a:pt x="1423626" y="4022036"/>
                  </a:cubicBezTo>
                  <a:cubicBezTo>
                    <a:pt x="1270633" y="4051711"/>
                    <a:pt x="1159227" y="4002478"/>
                    <a:pt x="1003314" y="4022036"/>
                  </a:cubicBezTo>
                  <a:cubicBezTo>
                    <a:pt x="847401" y="4041594"/>
                    <a:pt x="334293" y="3998010"/>
                    <a:pt x="140570" y="4022036"/>
                  </a:cubicBezTo>
                  <a:cubicBezTo>
                    <a:pt x="67285" y="4006092"/>
                    <a:pt x="-9904" y="3970456"/>
                    <a:pt x="0" y="3881466"/>
                  </a:cubicBezTo>
                  <a:cubicBezTo>
                    <a:pt x="-26850" y="3674654"/>
                    <a:pt x="3168" y="3533450"/>
                    <a:pt x="0" y="3347052"/>
                  </a:cubicBezTo>
                  <a:cubicBezTo>
                    <a:pt x="-3168" y="3160654"/>
                    <a:pt x="43819" y="3061462"/>
                    <a:pt x="0" y="2924865"/>
                  </a:cubicBezTo>
                  <a:cubicBezTo>
                    <a:pt x="-43819" y="2788268"/>
                    <a:pt x="8506" y="2593296"/>
                    <a:pt x="0" y="2427861"/>
                  </a:cubicBezTo>
                  <a:cubicBezTo>
                    <a:pt x="-8506" y="2262426"/>
                    <a:pt x="35109" y="1981499"/>
                    <a:pt x="0" y="1856038"/>
                  </a:cubicBezTo>
                  <a:cubicBezTo>
                    <a:pt x="-35109" y="1730577"/>
                    <a:pt x="45354" y="1575079"/>
                    <a:pt x="0" y="1433851"/>
                  </a:cubicBezTo>
                  <a:cubicBezTo>
                    <a:pt x="-45354" y="1292623"/>
                    <a:pt x="30113" y="1035959"/>
                    <a:pt x="0" y="899437"/>
                  </a:cubicBezTo>
                  <a:cubicBezTo>
                    <a:pt x="-30113" y="762915"/>
                    <a:pt x="10771" y="455283"/>
                    <a:pt x="0" y="140570"/>
                  </a:cubicBezTo>
                  <a:close/>
                </a:path>
              </a:pathLst>
            </a:custGeom>
            <a:noFill/>
            <a:ln w="76200">
              <a:solidFill>
                <a:srgbClr val="00B0F0"/>
              </a:solidFill>
              <a:extLst>
                <a:ext uri="{C807C97D-BFC1-408E-A445-0C87EB9F89A2}">
                  <ask:lineSketchStyleProps xmlns:ask="http://schemas.microsoft.com/office/drawing/2018/sketchyshapes" sd="1106264817">
                    <a:prstGeom prst="roundRect">
                      <a:avLst>
                        <a:gd name="adj" fmla="val 3495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D580EF25-3F9E-9D51-B188-DC289394E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478" y="4180846"/>
            <a:ext cx="1374913" cy="137491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95485DE-25AC-E847-9B91-9B2623005B2C}"/>
              </a:ext>
            </a:extLst>
          </p:cNvPr>
          <p:cNvSpPr txBox="1"/>
          <p:nvPr/>
        </p:nvSpPr>
        <p:spPr>
          <a:xfrm>
            <a:off x="3909390" y="4431340"/>
            <a:ext cx="213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Snake Game Demo" pitchFamily="2" charset="0"/>
              </a:rPr>
              <a:t>Press</a:t>
            </a:r>
            <a:endParaRPr lang="pt-PT" sz="4400" b="1" dirty="0">
              <a:latin typeface="Snake Game Demo" pitchFamily="2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C8F215C-910D-FC3F-1101-90B7E2156282}"/>
              </a:ext>
            </a:extLst>
          </p:cNvPr>
          <p:cNvSpPr txBox="1"/>
          <p:nvPr/>
        </p:nvSpPr>
        <p:spPr>
          <a:xfrm>
            <a:off x="6607865" y="4431340"/>
            <a:ext cx="213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Snake Game Demo" pitchFamily="2" charset="0"/>
              </a:rPr>
              <a:t>To start</a:t>
            </a:r>
            <a:endParaRPr lang="pt-PT" sz="4400" b="1" dirty="0">
              <a:latin typeface="Snake Game Dem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15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C849D-6984-277F-AD1F-738A2970F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7E565B61-E5F7-4AC2-9BA8-25872C3C2BB4}"/>
              </a:ext>
            </a:extLst>
          </p:cNvPr>
          <p:cNvGrpSpPr/>
          <p:nvPr/>
        </p:nvGrpSpPr>
        <p:grpSpPr>
          <a:xfrm>
            <a:off x="1381539" y="-760171"/>
            <a:ext cx="9256644" cy="4493663"/>
            <a:chOff x="1480931" y="-678692"/>
            <a:chExt cx="9256644" cy="6580300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BDA565BE-13AF-A4C3-1B8D-513A0AB34EF4}"/>
                </a:ext>
              </a:extLst>
            </p:cNvPr>
            <p:cNvSpPr txBox="1"/>
            <p:nvPr/>
          </p:nvSpPr>
          <p:spPr>
            <a:xfrm>
              <a:off x="1480931" y="-678692"/>
              <a:ext cx="9256644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0" spc="400" dirty="0">
                  <a:solidFill>
                    <a:srgbClr val="00B050"/>
                  </a:solidFill>
                  <a:latin typeface="blocks" panose="00000400000000000000" pitchFamily="2" charset="0"/>
                </a:rPr>
                <a:t>SNAKE </a:t>
              </a:r>
              <a:endParaRPr lang="pt-PT" sz="20000" spc="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locks" panose="00000400000000000000" pitchFamily="2" charset="0"/>
              </a:endParaRP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7FC8F37-34DF-6444-C181-58115EE7D3B0}"/>
                </a:ext>
              </a:extLst>
            </p:cNvPr>
            <p:cNvSpPr txBox="1"/>
            <p:nvPr/>
          </p:nvSpPr>
          <p:spPr>
            <a:xfrm>
              <a:off x="2223053" y="1259470"/>
              <a:ext cx="7772399" cy="4642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0" dirty="0">
                  <a:solidFill>
                    <a:srgbClr val="00B0F0"/>
                  </a:solidFill>
                  <a:latin typeface="blocks" panose="00000400000000000000" pitchFamily="2" charset="0"/>
                </a:rPr>
                <a:t>ARCADE</a:t>
              </a:r>
              <a:endParaRPr lang="pt-PT" sz="20000" dirty="0">
                <a:solidFill>
                  <a:srgbClr val="00B0F0"/>
                </a:solidFill>
                <a:latin typeface="blocks" panose="00000400000000000000" pitchFamily="2" charset="0"/>
              </a:endParaRP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2DD7CF06-10AF-12E8-0071-883C98F241A6}"/>
                </a:ext>
              </a:extLst>
            </p:cNvPr>
            <p:cNvSpPr/>
            <p:nvPr/>
          </p:nvSpPr>
          <p:spPr>
            <a:xfrm>
              <a:off x="2597426" y="762893"/>
              <a:ext cx="6917635" cy="4495512"/>
            </a:xfrm>
            <a:custGeom>
              <a:avLst/>
              <a:gdLst>
                <a:gd name="connsiteX0" fmla="*/ 0 w 6917635"/>
                <a:gd name="connsiteY0" fmla="*/ 157118 h 4495512"/>
                <a:gd name="connsiteX1" fmla="*/ 157118 w 6917635"/>
                <a:gd name="connsiteY1" fmla="*/ 0 h 4495512"/>
                <a:gd name="connsiteX2" fmla="*/ 641367 w 6917635"/>
                <a:gd name="connsiteY2" fmla="*/ 0 h 4495512"/>
                <a:gd name="connsiteX3" fmla="*/ 993549 w 6917635"/>
                <a:gd name="connsiteY3" fmla="*/ 0 h 4495512"/>
                <a:gd name="connsiteX4" fmla="*/ 1411764 w 6917635"/>
                <a:gd name="connsiteY4" fmla="*/ 0 h 4495512"/>
                <a:gd name="connsiteX5" fmla="*/ 1763945 w 6917635"/>
                <a:gd name="connsiteY5" fmla="*/ 0 h 4495512"/>
                <a:gd name="connsiteX6" fmla="*/ 2314228 w 6917635"/>
                <a:gd name="connsiteY6" fmla="*/ 0 h 4495512"/>
                <a:gd name="connsiteX7" fmla="*/ 2666410 w 6917635"/>
                <a:gd name="connsiteY7" fmla="*/ 0 h 4495512"/>
                <a:gd name="connsiteX8" fmla="*/ 3150659 w 6917635"/>
                <a:gd name="connsiteY8" fmla="*/ 0 h 4495512"/>
                <a:gd name="connsiteX9" fmla="*/ 3766976 w 6917635"/>
                <a:gd name="connsiteY9" fmla="*/ 0 h 4495512"/>
                <a:gd name="connsiteX10" fmla="*/ 4383293 w 6917635"/>
                <a:gd name="connsiteY10" fmla="*/ 0 h 4495512"/>
                <a:gd name="connsiteX11" fmla="*/ 4999611 w 6917635"/>
                <a:gd name="connsiteY11" fmla="*/ 0 h 4495512"/>
                <a:gd name="connsiteX12" fmla="*/ 5681962 w 6917635"/>
                <a:gd name="connsiteY12" fmla="*/ 0 h 4495512"/>
                <a:gd name="connsiteX13" fmla="*/ 6760517 w 6917635"/>
                <a:gd name="connsiteY13" fmla="*/ 0 h 4495512"/>
                <a:gd name="connsiteX14" fmla="*/ 6917635 w 6917635"/>
                <a:gd name="connsiteY14" fmla="*/ 157118 h 4495512"/>
                <a:gd name="connsiteX15" fmla="*/ 6917635 w 6917635"/>
                <a:gd name="connsiteY15" fmla="*/ 838069 h 4495512"/>
                <a:gd name="connsiteX16" fmla="*/ 6917635 w 6917635"/>
                <a:gd name="connsiteY16" fmla="*/ 1351768 h 4495512"/>
                <a:gd name="connsiteX17" fmla="*/ 6917635 w 6917635"/>
                <a:gd name="connsiteY17" fmla="*/ 1907281 h 4495512"/>
                <a:gd name="connsiteX18" fmla="*/ 6917635 w 6917635"/>
                <a:gd name="connsiteY18" fmla="*/ 2379168 h 4495512"/>
                <a:gd name="connsiteX19" fmla="*/ 6917635 w 6917635"/>
                <a:gd name="connsiteY19" fmla="*/ 3060118 h 4495512"/>
                <a:gd name="connsiteX20" fmla="*/ 6917635 w 6917635"/>
                <a:gd name="connsiteY20" fmla="*/ 3573818 h 4495512"/>
                <a:gd name="connsiteX21" fmla="*/ 6917635 w 6917635"/>
                <a:gd name="connsiteY21" fmla="*/ 4338394 h 4495512"/>
                <a:gd name="connsiteX22" fmla="*/ 6760517 w 6917635"/>
                <a:gd name="connsiteY22" fmla="*/ 4495512 h 4495512"/>
                <a:gd name="connsiteX23" fmla="*/ 6342302 w 6917635"/>
                <a:gd name="connsiteY23" fmla="*/ 4495512 h 4495512"/>
                <a:gd name="connsiteX24" fmla="*/ 5792018 w 6917635"/>
                <a:gd name="connsiteY24" fmla="*/ 4495512 h 4495512"/>
                <a:gd name="connsiteX25" fmla="*/ 5373803 w 6917635"/>
                <a:gd name="connsiteY25" fmla="*/ 4495512 h 4495512"/>
                <a:gd name="connsiteX26" fmla="*/ 4757486 w 6917635"/>
                <a:gd name="connsiteY26" fmla="*/ 4495512 h 4495512"/>
                <a:gd name="connsiteX27" fmla="*/ 4405305 w 6917635"/>
                <a:gd name="connsiteY27" fmla="*/ 4495512 h 4495512"/>
                <a:gd name="connsiteX28" fmla="*/ 3788987 w 6917635"/>
                <a:gd name="connsiteY28" fmla="*/ 4495512 h 4495512"/>
                <a:gd name="connsiteX29" fmla="*/ 3436806 w 6917635"/>
                <a:gd name="connsiteY29" fmla="*/ 4495512 h 4495512"/>
                <a:gd name="connsiteX30" fmla="*/ 2952557 w 6917635"/>
                <a:gd name="connsiteY30" fmla="*/ 4495512 h 4495512"/>
                <a:gd name="connsiteX31" fmla="*/ 2402274 w 6917635"/>
                <a:gd name="connsiteY31" fmla="*/ 4495512 h 4495512"/>
                <a:gd name="connsiteX32" fmla="*/ 1785956 w 6917635"/>
                <a:gd name="connsiteY32" fmla="*/ 4495512 h 4495512"/>
                <a:gd name="connsiteX33" fmla="*/ 1433775 w 6917635"/>
                <a:gd name="connsiteY33" fmla="*/ 4495512 h 4495512"/>
                <a:gd name="connsiteX34" fmla="*/ 1015560 w 6917635"/>
                <a:gd name="connsiteY34" fmla="*/ 4495512 h 4495512"/>
                <a:gd name="connsiteX35" fmla="*/ 157118 w 6917635"/>
                <a:gd name="connsiteY35" fmla="*/ 4495512 h 4495512"/>
                <a:gd name="connsiteX36" fmla="*/ 0 w 6917635"/>
                <a:gd name="connsiteY36" fmla="*/ 4338394 h 4495512"/>
                <a:gd name="connsiteX37" fmla="*/ 0 w 6917635"/>
                <a:gd name="connsiteY37" fmla="*/ 3741069 h 4495512"/>
                <a:gd name="connsiteX38" fmla="*/ 0 w 6917635"/>
                <a:gd name="connsiteY38" fmla="*/ 3269182 h 4495512"/>
                <a:gd name="connsiteX39" fmla="*/ 0 w 6917635"/>
                <a:gd name="connsiteY39" fmla="*/ 2713670 h 4495512"/>
                <a:gd name="connsiteX40" fmla="*/ 0 w 6917635"/>
                <a:gd name="connsiteY40" fmla="*/ 2074532 h 4495512"/>
                <a:gd name="connsiteX41" fmla="*/ 0 w 6917635"/>
                <a:gd name="connsiteY41" fmla="*/ 1602645 h 4495512"/>
                <a:gd name="connsiteX42" fmla="*/ 0 w 6917635"/>
                <a:gd name="connsiteY42" fmla="*/ 1005320 h 4495512"/>
                <a:gd name="connsiteX43" fmla="*/ 0 w 6917635"/>
                <a:gd name="connsiteY43" fmla="*/ 157118 h 449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917635" h="4495512" extrusionOk="0">
                  <a:moveTo>
                    <a:pt x="0" y="157118"/>
                  </a:moveTo>
                  <a:cubicBezTo>
                    <a:pt x="13421" y="85819"/>
                    <a:pt x="89685" y="-6520"/>
                    <a:pt x="157118" y="0"/>
                  </a:cubicBezTo>
                  <a:cubicBezTo>
                    <a:pt x="312820" y="-28045"/>
                    <a:pt x="489251" y="11439"/>
                    <a:pt x="641367" y="0"/>
                  </a:cubicBezTo>
                  <a:cubicBezTo>
                    <a:pt x="793483" y="-11439"/>
                    <a:pt x="893523" y="9698"/>
                    <a:pt x="993549" y="0"/>
                  </a:cubicBezTo>
                  <a:cubicBezTo>
                    <a:pt x="1093575" y="-9698"/>
                    <a:pt x="1308831" y="35120"/>
                    <a:pt x="1411764" y="0"/>
                  </a:cubicBezTo>
                  <a:cubicBezTo>
                    <a:pt x="1514698" y="-35120"/>
                    <a:pt x="1624632" y="34247"/>
                    <a:pt x="1763945" y="0"/>
                  </a:cubicBezTo>
                  <a:cubicBezTo>
                    <a:pt x="1903258" y="-34247"/>
                    <a:pt x="2180168" y="10410"/>
                    <a:pt x="2314228" y="0"/>
                  </a:cubicBezTo>
                  <a:cubicBezTo>
                    <a:pt x="2448288" y="-10410"/>
                    <a:pt x="2577898" y="39562"/>
                    <a:pt x="2666410" y="0"/>
                  </a:cubicBezTo>
                  <a:cubicBezTo>
                    <a:pt x="2754922" y="-39562"/>
                    <a:pt x="3044498" y="12844"/>
                    <a:pt x="3150659" y="0"/>
                  </a:cubicBezTo>
                  <a:cubicBezTo>
                    <a:pt x="3256820" y="-12844"/>
                    <a:pt x="3463050" y="63356"/>
                    <a:pt x="3766976" y="0"/>
                  </a:cubicBezTo>
                  <a:cubicBezTo>
                    <a:pt x="4070902" y="-63356"/>
                    <a:pt x="4083755" y="70827"/>
                    <a:pt x="4383293" y="0"/>
                  </a:cubicBezTo>
                  <a:cubicBezTo>
                    <a:pt x="4682831" y="-70827"/>
                    <a:pt x="4814683" y="39309"/>
                    <a:pt x="4999611" y="0"/>
                  </a:cubicBezTo>
                  <a:cubicBezTo>
                    <a:pt x="5184539" y="-39309"/>
                    <a:pt x="5389452" y="79095"/>
                    <a:pt x="5681962" y="0"/>
                  </a:cubicBezTo>
                  <a:cubicBezTo>
                    <a:pt x="5974472" y="-79095"/>
                    <a:pt x="6364082" y="39406"/>
                    <a:pt x="6760517" y="0"/>
                  </a:cubicBezTo>
                  <a:cubicBezTo>
                    <a:pt x="6836194" y="8203"/>
                    <a:pt x="6913717" y="47400"/>
                    <a:pt x="6917635" y="157118"/>
                  </a:cubicBezTo>
                  <a:cubicBezTo>
                    <a:pt x="6923583" y="412824"/>
                    <a:pt x="6875502" y="601861"/>
                    <a:pt x="6917635" y="838069"/>
                  </a:cubicBezTo>
                  <a:cubicBezTo>
                    <a:pt x="6959768" y="1074277"/>
                    <a:pt x="6889811" y="1191944"/>
                    <a:pt x="6917635" y="1351768"/>
                  </a:cubicBezTo>
                  <a:cubicBezTo>
                    <a:pt x="6945459" y="1511592"/>
                    <a:pt x="6871768" y="1694910"/>
                    <a:pt x="6917635" y="1907281"/>
                  </a:cubicBezTo>
                  <a:cubicBezTo>
                    <a:pt x="6963502" y="2119652"/>
                    <a:pt x="6863074" y="2199971"/>
                    <a:pt x="6917635" y="2379168"/>
                  </a:cubicBezTo>
                  <a:cubicBezTo>
                    <a:pt x="6972196" y="2558365"/>
                    <a:pt x="6838856" y="2815176"/>
                    <a:pt x="6917635" y="3060118"/>
                  </a:cubicBezTo>
                  <a:cubicBezTo>
                    <a:pt x="6996414" y="3305060"/>
                    <a:pt x="6893724" y="3468266"/>
                    <a:pt x="6917635" y="3573818"/>
                  </a:cubicBezTo>
                  <a:cubicBezTo>
                    <a:pt x="6941546" y="3679370"/>
                    <a:pt x="6828224" y="3970231"/>
                    <a:pt x="6917635" y="4338394"/>
                  </a:cubicBezTo>
                  <a:cubicBezTo>
                    <a:pt x="6922047" y="4418783"/>
                    <a:pt x="6830486" y="4506708"/>
                    <a:pt x="6760517" y="4495512"/>
                  </a:cubicBezTo>
                  <a:cubicBezTo>
                    <a:pt x="6630718" y="4541461"/>
                    <a:pt x="6485267" y="4493857"/>
                    <a:pt x="6342302" y="4495512"/>
                  </a:cubicBezTo>
                  <a:cubicBezTo>
                    <a:pt x="6199338" y="4497167"/>
                    <a:pt x="6021551" y="4430851"/>
                    <a:pt x="5792018" y="4495512"/>
                  </a:cubicBezTo>
                  <a:cubicBezTo>
                    <a:pt x="5562485" y="4560173"/>
                    <a:pt x="5475196" y="4470125"/>
                    <a:pt x="5373803" y="4495512"/>
                  </a:cubicBezTo>
                  <a:cubicBezTo>
                    <a:pt x="5272411" y="4520899"/>
                    <a:pt x="4941854" y="4487912"/>
                    <a:pt x="4757486" y="4495512"/>
                  </a:cubicBezTo>
                  <a:cubicBezTo>
                    <a:pt x="4573118" y="4503112"/>
                    <a:pt x="4517442" y="4474793"/>
                    <a:pt x="4405305" y="4495512"/>
                  </a:cubicBezTo>
                  <a:cubicBezTo>
                    <a:pt x="4293168" y="4516231"/>
                    <a:pt x="3998485" y="4459955"/>
                    <a:pt x="3788987" y="4495512"/>
                  </a:cubicBezTo>
                  <a:cubicBezTo>
                    <a:pt x="3579489" y="4531069"/>
                    <a:pt x="3528708" y="4463938"/>
                    <a:pt x="3436806" y="4495512"/>
                  </a:cubicBezTo>
                  <a:cubicBezTo>
                    <a:pt x="3344904" y="4527086"/>
                    <a:pt x="3066040" y="4487502"/>
                    <a:pt x="2952557" y="4495512"/>
                  </a:cubicBezTo>
                  <a:cubicBezTo>
                    <a:pt x="2839074" y="4503522"/>
                    <a:pt x="2674707" y="4442056"/>
                    <a:pt x="2402274" y="4495512"/>
                  </a:cubicBezTo>
                  <a:cubicBezTo>
                    <a:pt x="2129841" y="4548968"/>
                    <a:pt x="2000700" y="4451755"/>
                    <a:pt x="1785956" y="4495512"/>
                  </a:cubicBezTo>
                  <a:cubicBezTo>
                    <a:pt x="1571212" y="4539269"/>
                    <a:pt x="1523921" y="4471363"/>
                    <a:pt x="1433775" y="4495512"/>
                  </a:cubicBezTo>
                  <a:cubicBezTo>
                    <a:pt x="1343629" y="4519661"/>
                    <a:pt x="1103440" y="4477628"/>
                    <a:pt x="1015560" y="4495512"/>
                  </a:cubicBezTo>
                  <a:cubicBezTo>
                    <a:pt x="927680" y="4513396"/>
                    <a:pt x="335441" y="4477303"/>
                    <a:pt x="157118" y="4495512"/>
                  </a:cubicBezTo>
                  <a:cubicBezTo>
                    <a:pt x="75928" y="4475047"/>
                    <a:pt x="-11066" y="4437855"/>
                    <a:pt x="0" y="4338394"/>
                  </a:cubicBezTo>
                  <a:cubicBezTo>
                    <a:pt x="-33895" y="4184153"/>
                    <a:pt x="38763" y="3908283"/>
                    <a:pt x="0" y="3741069"/>
                  </a:cubicBezTo>
                  <a:cubicBezTo>
                    <a:pt x="-38763" y="3573855"/>
                    <a:pt x="22164" y="3487605"/>
                    <a:pt x="0" y="3269182"/>
                  </a:cubicBezTo>
                  <a:cubicBezTo>
                    <a:pt x="-22164" y="3050759"/>
                    <a:pt x="38277" y="2942163"/>
                    <a:pt x="0" y="2713670"/>
                  </a:cubicBezTo>
                  <a:cubicBezTo>
                    <a:pt x="-38277" y="2485177"/>
                    <a:pt x="8595" y="2265615"/>
                    <a:pt x="0" y="2074532"/>
                  </a:cubicBezTo>
                  <a:cubicBezTo>
                    <a:pt x="-8595" y="1883449"/>
                    <a:pt x="44092" y="1757085"/>
                    <a:pt x="0" y="1602645"/>
                  </a:cubicBezTo>
                  <a:cubicBezTo>
                    <a:pt x="-44092" y="1448205"/>
                    <a:pt x="32930" y="1222755"/>
                    <a:pt x="0" y="1005320"/>
                  </a:cubicBezTo>
                  <a:cubicBezTo>
                    <a:pt x="-32930" y="787885"/>
                    <a:pt x="34876" y="479401"/>
                    <a:pt x="0" y="157118"/>
                  </a:cubicBezTo>
                  <a:close/>
                </a:path>
              </a:pathLst>
            </a:custGeom>
            <a:noFill/>
            <a:ln w="76200">
              <a:solidFill>
                <a:srgbClr val="00B0F0"/>
              </a:solidFill>
              <a:extLst>
                <a:ext uri="{C807C97D-BFC1-408E-A445-0C87EB9F89A2}">
                  <ask:lineSketchStyleProps xmlns:ask="http://schemas.microsoft.com/office/drawing/2018/sketchyshapes" sd="1106264817">
                    <a:prstGeom prst="roundRect">
                      <a:avLst>
                        <a:gd name="adj" fmla="val 3495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2D845534-2987-F514-03B0-71D6FA019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335" y="5716034"/>
            <a:ext cx="1030358" cy="103035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6881FA2-26C4-65F9-BBA0-85DA48064DD7}"/>
              </a:ext>
            </a:extLst>
          </p:cNvPr>
          <p:cNvSpPr txBox="1"/>
          <p:nvPr/>
        </p:nvSpPr>
        <p:spPr>
          <a:xfrm>
            <a:off x="3538331" y="5422953"/>
            <a:ext cx="2153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b="1" dirty="0">
                <a:solidFill>
                  <a:srgbClr val="00B0F0"/>
                </a:solidFill>
                <a:latin typeface="blocks" panose="00000400000000000000" pitchFamily="2" charset="0"/>
              </a:rPr>
              <a:t>Press</a:t>
            </a:r>
            <a:endParaRPr lang="pt-PT" sz="8000" b="1" dirty="0">
              <a:solidFill>
                <a:srgbClr val="00B0F0"/>
              </a:solidFill>
              <a:latin typeface="blocks" panose="00000400000000000000" pitchFamily="2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99B7C93-AE5A-C87D-151E-44EF1E88506D}"/>
              </a:ext>
            </a:extLst>
          </p:cNvPr>
          <p:cNvSpPr txBox="1"/>
          <p:nvPr/>
        </p:nvSpPr>
        <p:spPr>
          <a:xfrm>
            <a:off x="6386711" y="5450462"/>
            <a:ext cx="4568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b="1" dirty="0">
                <a:solidFill>
                  <a:srgbClr val="00B0F0"/>
                </a:solidFill>
                <a:latin typeface="blocks" panose="00000400000000000000" pitchFamily="2" charset="0"/>
              </a:rPr>
              <a:t>To start</a:t>
            </a:r>
            <a:endParaRPr lang="pt-PT" sz="8000" b="1" dirty="0">
              <a:solidFill>
                <a:srgbClr val="00B0F0"/>
              </a:solidFill>
              <a:latin typeface="blocks" panose="00000400000000000000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5B1931-BAB0-BAE7-7102-57DE72B8F049}"/>
              </a:ext>
            </a:extLst>
          </p:cNvPr>
          <p:cNvSpPr txBox="1"/>
          <p:nvPr/>
        </p:nvSpPr>
        <p:spPr>
          <a:xfrm>
            <a:off x="4240694" y="4147424"/>
            <a:ext cx="3432313" cy="171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2000">
              <a:lnSpc>
                <a:spcPct val="50000"/>
              </a:lnSpc>
            </a:pPr>
            <a:r>
              <a:rPr lang="en-GB" sz="6600" b="1" dirty="0">
                <a:solidFill>
                  <a:srgbClr val="00B0F0"/>
                </a:solidFill>
                <a:latin typeface="blocks" panose="00000400000000000000" pitchFamily="2" charset="0"/>
              </a:rPr>
              <a:t>Normal</a:t>
            </a:r>
          </a:p>
          <a:p>
            <a:pPr algn="ctr" defTabSz="72000">
              <a:lnSpc>
                <a:spcPct val="50000"/>
              </a:lnSpc>
            </a:pPr>
            <a:r>
              <a:rPr lang="en-GB" sz="6600" b="1" dirty="0">
                <a:solidFill>
                  <a:srgbClr val="92D050"/>
                </a:solidFill>
                <a:latin typeface="blocks" panose="00000400000000000000" pitchFamily="2" charset="0"/>
              </a:rPr>
              <a:t>Medium</a:t>
            </a:r>
          </a:p>
          <a:p>
            <a:pPr algn="ctr" defTabSz="72000">
              <a:lnSpc>
                <a:spcPct val="50000"/>
              </a:lnSpc>
            </a:pPr>
            <a:r>
              <a:rPr lang="en-GB" sz="6600" b="1" dirty="0">
                <a:solidFill>
                  <a:schemeClr val="accent2">
                    <a:lumMod val="75000"/>
                  </a:schemeClr>
                </a:solidFill>
                <a:latin typeface="blocks" panose="00000400000000000000" pitchFamily="2" charset="0"/>
              </a:rPr>
              <a:t>Hard</a:t>
            </a:r>
            <a:endParaRPr lang="pt-PT" sz="4000" b="1" dirty="0">
              <a:solidFill>
                <a:schemeClr val="accent2">
                  <a:lumMod val="75000"/>
                </a:schemeClr>
              </a:solidFill>
              <a:latin typeface="blocks" panose="00000400000000000000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C6F2DBF-E324-AA56-7491-1A8D6209EB79}"/>
              </a:ext>
            </a:extLst>
          </p:cNvPr>
          <p:cNvSpPr txBox="1"/>
          <p:nvPr/>
        </p:nvSpPr>
        <p:spPr>
          <a:xfrm>
            <a:off x="3242646" y="3064539"/>
            <a:ext cx="4275479" cy="1107996"/>
          </a:xfrm>
          <a:custGeom>
            <a:avLst/>
            <a:gdLst>
              <a:gd name="connsiteX0" fmla="*/ 0 w 4275479"/>
              <a:gd name="connsiteY0" fmla="*/ 0 h 1107996"/>
              <a:gd name="connsiteX1" fmla="*/ 619944 w 4275479"/>
              <a:gd name="connsiteY1" fmla="*/ 0 h 1107996"/>
              <a:gd name="connsiteX2" fmla="*/ 1111625 w 4275479"/>
              <a:gd name="connsiteY2" fmla="*/ 0 h 1107996"/>
              <a:gd name="connsiteX3" fmla="*/ 1517795 w 4275479"/>
              <a:gd name="connsiteY3" fmla="*/ 0 h 1107996"/>
              <a:gd name="connsiteX4" fmla="*/ 1966720 w 4275479"/>
              <a:gd name="connsiteY4" fmla="*/ 0 h 1107996"/>
              <a:gd name="connsiteX5" fmla="*/ 2543910 w 4275479"/>
              <a:gd name="connsiteY5" fmla="*/ 0 h 1107996"/>
              <a:gd name="connsiteX6" fmla="*/ 2950081 w 4275479"/>
              <a:gd name="connsiteY6" fmla="*/ 0 h 1107996"/>
              <a:gd name="connsiteX7" fmla="*/ 3356251 w 4275479"/>
              <a:gd name="connsiteY7" fmla="*/ 0 h 1107996"/>
              <a:gd name="connsiteX8" fmla="*/ 3805176 w 4275479"/>
              <a:gd name="connsiteY8" fmla="*/ 0 h 1107996"/>
              <a:gd name="connsiteX9" fmla="*/ 4275479 w 4275479"/>
              <a:gd name="connsiteY9" fmla="*/ 0 h 1107996"/>
              <a:gd name="connsiteX10" fmla="*/ 4275479 w 4275479"/>
              <a:gd name="connsiteY10" fmla="*/ 520758 h 1107996"/>
              <a:gd name="connsiteX11" fmla="*/ 4275479 w 4275479"/>
              <a:gd name="connsiteY11" fmla="*/ 1107996 h 1107996"/>
              <a:gd name="connsiteX12" fmla="*/ 3869308 w 4275479"/>
              <a:gd name="connsiteY12" fmla="*/ 1107996 h 1107996"/>
              <a:gd name="connsiteX13" fmla="*/ 3292119 w 4275479"/>
              <a:gd name="connsiteY13" fmla="*/ 1107996 h 1107996"/>
              <a:gd name="connsiteX14" fmla="*/ 2757684 w 4275479"/>
              <a:gd name="connsiteY14" fmla="*/ 1107996 h 1107996"/>
              <a:gd name="connsiteX15" fmla="*/ 2223249 w 4275479"/>
              <a:gd name="connsiteY15" fmla="*/ 1107996 h 1107996"/>
              <a:gd name="connsiteX16" fmla="*/ 1688814 w 4275479"/>
              <a:gd name="connsiteY16" fmla="*/ 1107996 h 1107996"/>
              <a:gd name="connsiteX17" fmla="*/ 1111625 w 4275479"/>
              <a:gd name="connsiteY17" fmla="*/ 1107996 h 1107996"/>
              <a:gd name="connsiteX18" fmla="*/ 491680 w 4275479"/>
              <a:gd name="connsiteY18" fmla="*/ 1107996 h 1107996"/>
              <a:gd name="connsiteX19" fmla="*/ 0 w 4275479"/>
              <a:gd name="connsiteY19" fmla="*/ 1107996 h 1107996"/>
              <a:gd name="connsiteX20" fmla="*/ 0 w 4275479"/>
              <a:gd name="connsiteY20" fmla="*/ 587238 h 1107996"/>
              <a:gd name="connsiteX21" fmla="*/ 0 w 4275479"/>
              <a:gd name="connsiteY21" fmla="*/ 0 h 110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75479" h="1107996" extrusionOk="0">
                <a:moveTo>
                  <a:pt x="0" y="0"/>
                </a:moveTo>
                <a:cubicBezTo>
                  <a:pt x="223138" y="-74038"/>
                  <a:pt x="383924" y="18362"/>
                  <a:pt x="619944" y="0"/>
                </a:cubicBezTo>
                <a:cubicBezTo>
                  <a:pt x="855964" y="-18362"/>
                  <a:pt x="877513" y="41937"/>
                  <a:pt x="1111625" y="0"/>
                </a:cubicBezTo>
                <a:cubicBezTo>
                  <a:pt x="1345737" y="-41937"/>
                  <a:pt x="1417118" y="9684"/>
                  <a:pt x="1517795" y="0"/>
                </a:cubicBezTo>
                <a:cubicBezTo>
                  <a:pt x="1618472" y="-9684"/>
                  <a:pt x="1839788" y="34317"/>
                  <a:pt x="1966720" y="0"/>
                </a:cubicBezTo>
                <a:cubicBezTo>
                  <a:pt x="2093652" y="-34317"/>
                  <a:pt x="2394304" y="65060"/>
                  <a:pt x="2543910" y="0"/>
                </a:cubicBezTo>
                <a:cubicBezTo>
                  <a:pt x="2693516" y="-65060"/>
                  <a:pt x="2767816" y="33466"/>
                  <a:pt x="2950081" y="0"/>
                </a:cubicBezTo>
                <a:cubicBezTo>
                  <a:pt x="3132346" y="-33466"/>
                  <a:pt x="3189381" y="10342"/>
                  <a:pt x="3356251" y="0"/>
                </a:cubicBezTo>
                <a:cubicBezTo>
                  <a:pt x="3523121" y="-10342"/>
                  <a:pt x="3667961" y="10941"/>
                  <a:pt x="3805176" y="0"/>
                </a:cubicBezTo>
                <a:cubicBezTo>
                  <a:pt x="3942391" y="-10941"/>
                  <a:pt x="4108188" y="26907"/>
                  <a:pt x="4275479" y="0"/>
                </a:cubicBezTo>
                <a:cubicBezTo>
                  <a:pt x="4292480" y="206331"/>
                  <a:pt x="4249439" y="289950"/>
                  <a:pt x="4275479" y="520758"/>
                </a:cubicBezTo>
                <a:cubicBezTo>
                  <a:pt x="4301519" y="751566"/>
                  <a:pt x="4219791" y="909784"/>
                  <a:pt x="4275479" y="1107996"/>
                </a:cubicBezTo>
                <a:cubicBezTo>
                  <a:pt x="4149563" y="1135422"/>
                  <a:pt x="3955398" y="1070709"/>
                  <a:pt x="3869308" y="1107996"/>
                </a:cubicBezTo>
                <a:cubicBezTo>
                  <a:pt x="3783218" y="1145283"/>
                  <a:pt x="3556338" y="1053046"/>
                  <a:pt x="3292119" y="1107996"/>
                </a:cubicBezTo>
                <a:cubicBezTo>
                  <a:pt x="3027900" y="1162946"/>
                  <a:pt x="2954267" y="1091303"/>
                  <a:pt x="2757684" y="1107996"/>
                </a:cubicBezTo>
                <a:cubicBezTo>
                  <a:pt x="2561101" y="1124689"/>
                  <a:pt x="2373236" y="1057566"/>
                  <a:pt x="2223249" y="1107996"/>
                </a:cubicBezTo>
                <a:cubicBezTo>
                  <a:pt x="2073263" y="1158426"/>
                  <a:pt x="1846423" y="1089400"/>
                  <a:pt x="1688814" y="1107996"/>
                </a:cubicBezTo>
                <a:cubicBezTo>
                  <a:pt x="1531206" y="1126592"/>
                  <a:pt x="1320589" y="1101616"/>
                  <a:pt x="1111625" y="1107996"/>
                </a:cubicBezTo>
                <a:cubicBezTo>
                  <a:pt x="902661" y="1114376"/>
                  <a:pt x="718665" y="1051588"/>
                  <a:pt x="491680" y="1107996"/>
                </a:cubicBezTo>
                <a:cubicBezTo>
                  <a:pt x="264696" y="1164404"/>
                  <a:pt x="180211" y="1098287"/>
                  <a:pt x="0" y="1107996"/>
                </a:cubicBezTo>
                <a:cubicBezTo>
                  <a:pt x="-5141" y="984578"/>
                  <a:pt x="28240" y="728778"/>
                  <a:pt x="0" y="587238"/>
                </a:cubicBezTo>
                <a:cubicBezTo>
                  <a:pt x="-28240" y="445698"/>
                  <a:pt x="18249" y="147319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420554638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GB" sz="6600" b="1" dirty="0">
                <a:latin typeface="blocks" panose="00000400000000000000" pitchFamily="2" charset="0"/>
              </a:rPr>
              <a:t>Select difficulty:</a:t>
            </a:r>
            <a:endParaRPr lang="pt-PT" sz="4000" b="1" dirty="0">
              <a:latin typeface="blocks" panose="00000400000000000000" pitchFamily="2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67B1B85-FDA1-58EE-DAAE-0F466A525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558" y="3367189"/>
            <a:ext cx="666063" cy="66606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BDEB90B-B18C-EB7C-F2B5-35CDB137EE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755" y="3367188"/>
            <a:ext cx="666063" cy="6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616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18</Words>
  <Application>Microsoft Office PowerPoint</Application>
  <PresentationFormat>Ecrã Panorâmico</PresentationFormat>
  <Paragraphs>14</Paragraphs>
  <Slides>2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8" baseType="lpstr">
      <vt:lpstr>Arial</vt:lpstr>
      <vt:lpstr>blocks</vt:lpstr>
      <vt:lpstr>Calibri</vt:lpstr>
      <vt:lpstr>Calibri Light</vt:lpstr>
      <vt:lpstr>Snake Game Demo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Fernandes</dc:creator>
  <cp:lastModifiedBy>João Fernandes</cp:lastModifiedBy>
  <cp:revision>5</cp:revision>
  <dcterms:created xsi:type="dcterms:W3CDTF">2024-12-02T19:13:55Z</dcterms:created>
  <dcterms:modified xsi:type="dcterms:W3CDTF">2024-12-10T01:10:02Z</dcterms:modified>
</cp:coreProperties>
</file>