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61" r:id="rId4"/>
    <p:sldId id="258" r:id="rId5"/>
    <p:sldId id="263" r:id="rId6"/>
    <p:sldId id="264" r:id="rId7"/>
    <p:sldId id="259" r:id="rId8"/>
    <p:sldId id="262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147" d="100"/>
          <a:sy n="147" d="100"/>
        </p:scale>
        <p:origin x="-594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4d3a73c8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4d3a73c8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94d3a73c8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94d3a73c8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94d3a73c8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94d3a73c8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94d3a73c8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94d3a73c8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94d3a73c80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94d3a73c80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 dpi="0" rotWithShape="1">
          <a:blip r:embed="rId13">
            <a:alphaModFix amt="50000"/>
            <a:lum/>
          </a:blip>
          <a:srcRect/>
          <a:stretch>
            <a:fillRect t="-25000" b="-25000"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25000" b="-25000"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1562911" y="252919"/>
            <a:ext cx="7204546" cy="90352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 u="sng" spc="50" dirty="0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mic Sans MS" pitchFamily="66" charset="0"/>
              </a:rPr>
              <a:t>NERDY WORDY</a:t>
            </a:r>
            <a:endParaRPr b="1" i="1" u="sng" spc="50">
              <a:ln w="11430"/>
              <a:solidFill>
                <a:srgbClr val="92D05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mic Sans MS" pitchFamily="66" charset="0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553839" y="1964987"/>
            <a:ext cx="3313890" cy="16487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rgbClr val="92D050"/>
                </a:solidFill>
                <a:latin typeface="Comic Sans MS" pitchFamily="66" charset="0"/>
              </a:rPr>
              <a:t>Andy </a:t>
            </a:r>
            <a:r>
              <a:rPr lang="en-US" sz="2400" b="1" dirty="0" err="1" smtClean="0">
                <a:solidFill>
                  <a:srgbClr val="92D050"/>
                </a:solidFill>
                <a:latin typeface="Comic Sans MS" pitchFamily="66" charset="0"/>
              </a:rPr>
              <a:t>Pedonti</a:t>
            </a:r>
            <a:endParaRPr lang="en-US" sz="2400" b="1" dirty="0" smtClean="0">
              <a:solidFill>
                <a:srgbClr val="92D050"/>
              </a:solidFill>
              <a:latin typeface="Comic Sans MS" pitchFamily="66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rgbClr val="92D050"/>
                </a:solidFill>
                <a:latin typeface="Comic Sans MS" pitchFamily="66" charset="0"/>
              </a:rPr>
              <a:t>Cameron Beam</a:t>
            </a:r>
            <a:endParaRPr sz="2400" b="1">
              <a:solidFill>
                <a:srgbClr val="92D050"/>
              </a:solidFill>
              <a:latin typeface="Comic Sans MS" pitchFamily="66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92D050"/>
                </a:solidFill>
                <a:latin typeface="Comic Sans MS" pitchFamily="66" charset="0"/>
              </a:rPr>
              <a:t>Borjan Bartula</a:t>
            </a:r>
            <a:endParaRPr sz="2400" b="1">
              <a:solidFill>
                <a:srgbClr val="92D050"/>
              </a:solidFill>
              <a:latin typeface="Comic Sans MS" pitchFamily="66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 smtClean="0">
                <a:solidFill>
                  <a:srgbClr val="92D050"/>
                </a:solidFill>
                <a:latin typeface="Comic Sans MS" pitchFamily="66" charset="0"/>
              </a:rPr>
              <a:t>Kobie Watkins</a:t>
            </a:r>
            <a:endParaRPr sz="2400" b="1">
              <a:solidFill>
                <a:srgbClr val="92D050"/>
              </a:solidFill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4156952" y="620123"/>
            <a:ext cx="276913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 dirty="0">
                <a:solidFill>
                  <a:srgbClr val="92D050"/>
                </a:solidFill>
              </a:rPr>
              <a:t>Elevator Pitch</a:t>
            </a:r>
            <a:endParaRPr b="1" u="sng">
              <a:solidFill>
                <a:srgbClr val="92D050"/>
              </a:solidFill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2412459" y="1841769"/>
            <a:ext cx="6400385" cy="27271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92D050"/>
                </a:solidFill>
              </a:rPr>
              <a:t>Your Kitchen was created with dinner in mind!</a:t>
            </a:r>
            <a:endParaRPr sz="2400" b="1">
              <a:solidFill>
                <a:srgbClr val="92D050"/>
              </a:solidFill>
            </a:endParaRP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92D050"/>
                </a:solidFill>
              </a:rPr>
              <a:t>The primary purpose was to make cooking an easier experience</a:t>
            </a:r>
            <a:r>
              <a:rPr lang="en" sz="2400" b="1" dirty="0" smtClean="0">
                <a:solidFill>
                  <a:srgbClr val="92D050"/>
                </a:solidFill>
              </a:rPr>
              <a:t>.</a:t>
            </a:r>
            <a:endParaRPr sz="2400" b="1">
              <a:solidFill>
                <a:srgbClr val="92D05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5216" y="445025"/>
            <a:ext cx="4137083" cy="572700"/>
          </a:xfrm>
        </p:spPr>
        <p:txBody>
          <a:bodyPr/>
          <a:lstStyle/>
          <a:p>
            <a:r>
              <a:rPr lang="en-US" b="1" u="sng" dirty="0" smtClean="0">
                <a:solidFill>
                  <a:srgbClr val="92D050"/>
                </a:solidFill>
              </a:rPr>
              <a:t>Concept</a:t>
            </a:r>
            <a:endParaRPr lang="en-US" b="1" u="sng" dirty="0">
              <a:solidFill>
                <a:srgbClr val="92D05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59540" y="1738009"/>
            <a:ext cx="6672760" cy="2830866"/>
          </a:xfrm>
        </p:spPr>
        <p:txBody>
          <a:bodyPr/>
          <a:lstStyle/>
          <a:p>
            <a:pPr algn="ctr">
              <a:buNone/>
            </a:pPr>
            <a:r>
              <a:rPr lang="en-US" sz="2400" b="1" dirty="0" smtClean="0">
                <a:solidFill>
                  <a:srgbClr val="92D050"/>
                </a:solidFill>
              </a:rPr>
              <a:t>Taking advantage of </a:t>
            </a:r>
            <a:r>
              <a:rPr lang="en-US" sz="2400" b="1" dirty="0" err="1" smtClean="0">
                <a:solidFill>
                  <a:srgbClr val="92D050"/>
                </a:solidFill>
              </a:rPr>
              <a:t>Spoonacular’s</a:t>
            </a:r>
            <a:r>
              <a:rPr lang="en-US" sz="2400" b="1" dirty="0" smtClean="0">
                <a:solidFill>
                  <a:srgbClr val="92D050"/>
                </a:solidFill>
              </a:rPr>
              <a:t> API:</a:t>
            </a:r>
            <a:br>
              <a:rPr lang="en-US" sz="2400" b="1" dirty="0" smtClean="0">
                <a:solidFill>
                  <a:srgbClr val="92D050"/>
                </a:solidFill>
              </a:rPr>
            </a:br>
            <a:r>
              <a:rPr lang="en-US" sz="2400" b="1" dirty="0" smtClean="0">
                <a:solidFill>
                  <a:srgbClr val="92D050"/>
                </a:solidFill>
              </a:rPr>
              <a:t> Ingredients can be saved to our database</a:t>
            </a:r>
            <a:br>
              <a:rPr lang="en-US" sz="2400" b="1" dirty="0" smtClean="0">
                <a:solidFill>
                  <a:srgbClr val="92D050"/>
                </a:solidFill>
              </a:rPr>
            </a:br>
            <a:r>
              <a:rPr lang="en-US" sz="2400" b="1" dirty="0" smtClean="0">
                <a:solidFill>
                  <a:srgbClr val="92D050"/>
                </a:solidFill>
              </a:rPr>
              <a:t>Find all the recipes they can make with their ingredients.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2250332" y="445025"/>
            <a:ext cx="658196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 dirty="0" smtClean="0">
                <a:solidFill>
                  <a:srgbClr val="92D050"/>
                </a:solidFill>
              </a:rPr>
              <a:t>FUNCTIONAILITY</a:t>
            </a:r>
            <a:endParaRPr b="1" u="sng">
              <a:solidFill>
                <a:srgbClr val="92D050"/>
              </a:solidFill>
            </a:endParaRPr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2321668" y="1152475"/>
            <a:ext cx="6510632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 smtClean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chemeClr val="tx1"/>
                </a:solidFill>
              </a:rPr>
              <a:t>KOBIE</a:t>
            </a:r>
            <a:endParaRPr b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2250332" y="445025"/>
            <a:ext cx="658196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 dirty="0" smtClean="0">
                <a:solidFill>
                  <a:srgbClr val="92D050"/>
                </a:solidFill>
              </a:rPr>
              <a:t>STYLING</a:t>
            </a:r>
            <a:endParaRPr b="1" u="sng">
              <a:solidFill>
                <a:srgbClr val="92D050"/>
              </a:solidFill>
            </a:endParaRPr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2321668" y="1152475"/>
            <a:ext cx="6510632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 smtClean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chemeClr val="tx1"/>
                </a:solidFill>
              </a:rPr>
              <a:t>CAMERON</a:t>
            </a:r>
            <a:endParaRPr b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2250332" y="445025"/>
            <a:ext cx="658196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 dirty="0" smtClean="0">
                <a:solidFill>
                  <a:srgbClr val="92D050"/>
                </a:solidFill>
              </a:rPr>
              <a:t>WORDS NPM</a:t>
            </a:r>
            <a:endParaRPr b="1" u="sng">
              <a:solidFill>
                <a:srgbClr val="92D050"/>
              </a:solidFill>
            </a:endParaRPr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2321668" y="1152475"/>
            <a:ext cx="6510632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 smtClean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chemeClr val="tx1"/>
                </a:solidFill>
              </a:rPr>
              <a:t>ANDY</a:t>
            </a:r>
            <a:endParaRPr b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4870315" y="445025"/>
            <a:ext cx="396198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 dirty="0"/>
              <a:t>Demo</a:t>
            </a:r>
            <a:endParaRPr b="1" u="sng"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2555132" y="1152475"/>
            <a:ext cx="6277168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chemeClr val="dk1"/>
              </a:solidFill>
            </a:endParaRPr>
          </a:p>
          <a:p>
            <a:pPr marL="0" lvl="0" indent="0">
              <a:spcAft>
                <a:spcPts val="1600"/>
              </a:spcAft>
              <a:buNone/>
            </a:pPr>
            <a:r>
              <a:rPr lang="en-US" b="1" dirty="0" smtClean="0">
                <a:solidFill>
                  <a:schemeClr val="tx1"/>
                </a:solidFill>
              </a:rPr>
              <a:t>https://nerdy-wordy.herokuapp.com/</a:t>
            </a:r>
            <a:endParaRPr lang="en" b="1" dirty="0" smtClean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" b="1" dirty="0" smtClean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" b="1" dirty="0" smtClean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" b="1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922" y="1952017"/>
            <a:ext cx="4662377" cy="2730229"/>
          </a:xfrm>
        </p:spPr>
        <p:txBody>
          <a:bodyPr/>
          <a:lstStyle/>
          <a:p>
            <a:pPr lvl="0"/>
            <a:r>
              <a:rPr lang="en-US" sz="9600" b="1" dirty="0" smtClean="0">
                <a:solidFill>
                  <a:srgbClr val="92D050"/>
                </a:solidFill>
              </a:rPr>
              <a:t>A+</a:t>
            </a:r>
            <a:r>
              <a:rPr lang="en-US" sz="3600" b="1" dirty="0" smtClean="0">
                <a:solidFill>
                  <a:schemeClr val="tx1"/>
                </a:solidFill>
              </a:rPr>
              <a:t/>
            </a:r>
            <a:br>
              <a:rPr lang="en-US" sz="3600" b="1" dirty="0" smtClean="0">
                <a:solidFill>
                  <a:schemeClr val="tx1"/>
                </a:solidFill>
              </a:rPr>
            </a:br>
            <a:endParaRPr lang="en-US" sz="3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53</Words>
  <PresentationFormat>On-screen Show (16:9)</PresentationFormat>
  <Paragraphs>24</Paragraphs>
  <Slides>8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Simple Light</vt:lpstr>
      <vt:lpstr>NERDY WORDY</vt:lpstr>
      <vt:lpstr>Elevator Pitch</vt:lpstr>
      <vt:lpstr>Concept</vt:lpstr>
      <vt:lpstr>FUNCTIONAILITY</vt:lpstr>
      <vt:lpstr>STYLING</vt:lpstr>
      <vt:lpstr>WORDS NPM</vt:lpstr>
      <vt:lpstr>Demo</vt:lpstr>
      <vt:lpstr>A+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Kitchen</dc:title>
  <dc:creator>Borjan Bartula</dc:creator>
  <cp:lastModifiedBy>Borjan Bartula</cp:lastModifiedBy>
  <cp:revision>11</cp:revision>
  <dcterms:modified xsi:type="dcterms:W3CDTF">2020-10-26T02:44:31Z</dcterms:modified>
</cp:coreProperties>
</file>