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71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Hamza" userId="1f2163cb44f43671" providerId="LiveId" clId="{B8FD3FA1-8F8A-4A3D-87C3-C6BFD2B753EF}"/>
    <pc:docChg chg="modSld">
      <pc:chgData name="Muhammad Hamza" userId="1f2163cb44f43671" providerId="LiveId" clId="{B8FD3FA1-8F8A-4A3D-87C3-C6BFD2B753EF}" dt="2025-01-28T12:29:05.847" v="47"/>
      <pc:docMkLst>
        <pc:docMk/>
      </pc:docMkLst>
      <pc:sldChg chg="modTransition">
        <pc:chgData name="Muhammad Hamza" userId="1f2163cb44f43671" providerId="LiveId" clId="{B8FD3FA1-8F8A-4A3D-87C3-C6BFD2B753EF}" dt="2025-01-28T12:29:05.847" v="47"/>
        <pc:sldMkLst>
          <pc:docMk/>
          <pc:sldMk cId="0" sldId="256"/>
        </pc:sldMkLst>
      </pc:sldChg>
      <pc:sldChg chg="modTransition">
        <pc:chgData name="Muhammad Hamza" userId="1f2163cb44f43671" providerId="LiveId" clId="{B8FD3FA1-8F8A-4A3D-87C3-C6BFD2B753EF}" dt="2025-01-28T12:26:54.606" v="38"/>
        <pc:sldMkLst>
          <pc:docMk/>
          <pc:sldMk cId="0" sldId="257"/>
        </pc:sldMkLst>
      </pc:sldChg>
      <pc:sldChg chg="modTransition">
        <pc:chgData name="Muhammad Hamza" userId="1f2163cb44f43671" providerId="LiveId" clId="{B8FD3FA1-8F8A-4A3D-87C3-C6BFD2B753EF}" dt="2025-01-28T12:26:34.920" v="37"/>
        <pc:sldMkLst>
          <pc:docMk/>
          <pc:sldMk cId="0" sldId="258"/>
        </pc:sldMkLst>
      </pc:sldChg>
      <pc:sldChg chg="modTransition">
        <pc:chgData name="Muhammad Hamza" userId="1f2163cb44f43671" providerId="LiveId" clId="{B8FD3FA1-8F8A-4A3D-87C3-C6BFD2B753EF}" dt="2025-01-28T12:27:05.145" v="40"/>
        <pc:sldMkLst>
          <pc:docMk/>
          <pc:sldMk cId="0" sldId="259"/>
        </pc:sldMkLst>
      </pc:sldChg>
      <pc:sldChg chg="modTransition">
        <pc:chgData name="Muhammad Hamza" userId="1f2163cb44f43671" providerId="LiveId" clId="{B8FD3FA1-8F8A-4A3D-87C3-C6BFD2B753EF}" dt="2025-01-28T12:27:11.327" v="41"/>
        <pc:sldMkLst>
          <pc:docMk/>
          <pc:sldMk cId="0" sldId="260"/>
        </pc:sldMkLst>
      </pc:sldChg>
      <pc:sldChg chg="modTransition">
        <pc:chgData name="Muhammad Hamza" userId="1f2163cb44f43671" providerId="LiveId" clId="{B8FD3FA1-8F8A-4A3D-87C3-C6BFD2B753EF}" dt="2025-01-28T12:27:15.832" v="42"/>
        <pc:sldMkLst>
          <pc:docMk/>
          <pc:sldMk cId="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l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9400" y="266700"/>
            <a:ext cx="7679690" cy="4136390"/>
            <a:chOff x="279400" y="266700"/>
            <a:chExt cx="7679690" cy="4136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400" y="266700"/>
              <a:ext cx="7581900" cy="4072466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66"/>
              <a:ext cx="1337729" cy="2032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ll dir="l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Hamza</cp:lastModifiedBy>
  <cp:revision>1</cp:revision>
  <dcterms:created xsi:type="dcterms:W3CDTF">2025-01-27T12:38:59Z</dcterms:created>
  <dcterms:modified xsi:type="dcterms:W3CDTF">2025-01-28T12:29:23Z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2025-01-26T00:00:00Z</vt:filetime>
  </property>
  <property fmtid="{D5CDD505-2E9C-101B-9397-08002B2CF9AE}" pid="3" name="LastSaved">
    <vt:filetime>2025-01-27T00:00:00Z</vt:filetime>
  </property>
  <property fmtid="{D5CDD505-2E9C-101B-9397-08002B2CF9AE}" pid="4" name="Producer">
    <vt:lpwstr>3-Heights(TM) PDF Security Shell 4.8.25.2 (http://www.pdf-tools.com)</vt:lpwstr>
  </property>
</Properties>
</file>