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70" r:id="rId7"/>
    <p:sldId id="273" r:id="rId8"/>
    <p:sldId id="274" r:id="rId9"/>
    <p:sldId id="272" r:id="rId10"/>
    <p:sldId id="27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6FF"/>
    <a:srgbClr val="5DAAFF"/>
    <a:srgbClr val="000000"/>
    <a:srgbClr val="007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4AE1D-9B1E-4328-8DF5-B45994C5D96A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F29683-89EC-4B4D-923B-C03FCFE0EB8E}">
      <dgm:prSet/>
      <dgm:spPr/>
      <dgm:t>
        <a:bodyPr/>
        <a:lstStyle/>
        <a:p>
          <a:r>
            <a:rPr lang="ru-RU"/>
            <a:t>Шешеня Евгений</a:t>
          </a:r>
          <a:endParaRPr lang="en-US"/>
        </a:p>
      </dgm:t>
    </dgm:pt>
    <dgm:pt modelId="{6578B710-B8C3-4D1D-B71B-C270FA5E9DF0}" type="parTrans" cxnId="{2772FD8F-00A7-468D-999D-E60CB0DD856B}">
      <dgm:prSet/>
      <dgm:spPr/>
      <dgm:t>
        <a:bodyPr/>
        <a:lstStyle/>
        <a:p>
          <a:endParaRPr lang="en-US"/>
        </a:p>
      </dgm:t>
    </dgm:pt>
    <dgm:pt modelId="{53A4309B-C603-4FB5-BD78-5DD62C4A0342}" type="sibTrans" cxnId="{2772FD8F-00A7-468D-999D-E60CB0DD856B}">
      <dgm:prSet/>
      <dgm:spPr/>
      <dgm:t>
        <a:bodyPr/>
        <a:lstStyle/>
        <a:p>
          <a:endParaRPr lang="en-US"/>
        </a:p>
      </dgm:t>
    </dgm:pt>
    <dgm:pt modelId="{ED0851F5-BE60-4A49-97DC-F9F33DB064B4}">
      <dgm:prSet/>
      <dgm:spPr/>
      <dgm:t>
        <a:bodyPr/>
        <a:lstStyle/>
        <a:p>
          <a:r>
            <a:rPr lang="ru-RU"/>
            <a:t>Иванов Дмитрий</a:t>
          </a:r>
          <a:endParaRPr lang="en-US"/>
        </a:p>
      </dgm:t>
    </dgm:pt>
    <dgm:pt modelId="{D04FCBDB-3E09-4DC3-B711-BC87EC348930}" type="parTrans" cxnId="{3AEB4E3E-CEFB-4049-BE9F-91DEA9A784A9}">
      <dgm:prSet/>
      <dgm:spPr/>
      <dgm:t>
        <a:bodyPr/>
        <a:lstStyle/>
        <a:p>
          <a:endParaRPr lang="en-US"/>
        </a:p>
      </dgm:t>
    </dgm:pt>
    <dgm:pt modelId="{621BBE39-B53C-4E79-ABE5-0B24D509731E}" type="sibTrans" cxnId="{3AEB4E3E-CEFB-4049-BE9F-91DEA9A784A9}">
      <dgm:prSet/>
      <dgm:spPr/>
      <dgm:t>
        <a:bodyPr/>
        <a:lstStyle/>
        <a:p>
          <a:endParaRPr lang="en-US"/>
        </a:p>
      </dgm:t>
    </dgm:pt>
    <dgm:pt modelId="{6456BADE-D8AA-49BE-AC65-37F9E5482FEB}">
      <dgm:prSet/>
      <dgm:spPr/>
      <dgm:t>
        <a:bodyPr/>
        <a:lstStyle/>
        <a:p>
          <a:r>
            <a:rPr lang="ru-RU"/>
            <a:t>Зеленин Кирилл</a:t>
          </a:r>
          <a:endParaRPr lang="en-US"/>
        </a:p>
      </dgm:t>
    </dgm:pt>
    <dgm:pt modelId="{19CABB7D-B159-46E3-927C-FC329C1BD148}" type="parTrans" cxnId="{8CC7CA72-A8D2-4042-B93D-E460606F08CC}">
      <dgm:prSet/>
      <dgm:spPr/>
      <dgm:t>
        <a:bodyPr/>
        <a:lstStyle/>
        <a:p>
          <a:endParaRPr lang="en-US"/>
        </a:p>
      </dgm:t>
    </dgm:pt>
    <dgm:pt modelId="{4C499CB3-34EC-4FAD-9C7B-E7CF75A4D8E1}" type="sibTrans" cxnId="{8CC7CA72-A8D2-4042-B93D-E460606F08CC}">
      <dgm:prSet/>
      <dgm:spPr/>
      <dgm:t>
        <a:bodyPr/>
        <a:lstStyle/>
        <a:p>
          <a:endParaRPr lang="en-US"/>
        </a:p>
      </dgm:t>
    </dgm:pt>
    <dgm:pt modelId="{67A3CB9C-0129-4196-A2EC-0F328C91427F}">
      <dgm:prSet/>
      <dgm:spPr/>
      <dgm:t>
        <a:bodyPr/>
        <a:lstStyle/>
        <a:p>
          <a:r>
            <a:rPr lang="ru-RU" dirty="0"/>
            <a:t>Костюченко Антон</a:t>
          </a:r>
          <a:endParaRPr lang="en-US" dirty="0"/>
        </a:p>
      </dgm:t>
    </dgm:pt>
    <dgm:pt modelId="{645A4EF6-6BB6-44A5-A338-C7EF428B7E36}" type="parTrans" cxnId="{21773C1D-47D0-4C80-9781-D6B6D08702E2}">
      <dgm:prSet/>
      <dgm:spPr/>
      <dgm:t>
        <a:bodyPr/>
        <a:lstStyle/>
        <a:p>
          <a:endParaRPr lang="en-US"/>
        </a:p>
      </dgm:t>
    </dgm:pt>
    <dgm:pt modelId="{6560CEC6-0584-4EFD-B618-4212D4333750}" type="sibTrans" cxnId="{21773C1D-47D0-4C80-9781-D6B6D08702E2}">
      <dgm:prSet/>
      <dgm:spPr/>
      <dgm:t>
        <a:bodyPr/>
        <a:lstStyle/>
        <a:p>
          <a:endParaRPr lang="en-US"/>
        </a:p>
      </dgm:t>
    </dgm:pt>
    <dgm:pt modelId="{D7C51E73-B25C-4722-A015-08506B735748}" type="pres">
      <dgm:prSet presAssocID="{6A24AE1D-9B1E-4328-8DF5-B45994C5D9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97F698-A711-4551-A096-4C9842CA2230}" type="pres">
      <dgm:prSet presAssocID="{8EF29683-89EC-4B4D-923B-C03FCFE0EB8E}" presName="hierRoot1" presStyleCnt="0"/>
      <dgm:spPr/>
    </dgm:pt>
    <dgm:pt modelId="{696D6D74-E1BE-4542-ACA7-C121956D192C}" type="pres">
      <dgm:prSet presAssocID="{8EF29683-89EC-4B4D-923B-C03FCFE0EB8E}" presName="composite" presStyleCnt="0"/>
      <dgm:spPr/>
    </dgm:pt>
    <dgm:pt modelId="{4AEC5D48-C333-4874-857B-B8E406E79A23}" type="pres">
      <dgm:prSet presAssocID="{8EF29683-89EC-4B4D-923B-C03FCFE0EB8E}" presName="background" presStyleLbl="node0" presStyleIdx="0" presStyleCnt="4"/>
      <dgm:spPr/>
    </dgm:pt>
    <dgm:pt modelId="{3517EDB9-BAD4-4932-B01B-FCAC02597F51}" type="pres">
      <dgm:prSet presAssocID="{8EF29683-89EC-4B4D-923B-C03FCFE0EB8E}" presName="text" presStyleLbl="fgAcc0" presStyleIdx="0" presStyleCnt="4">
        <dgm:presLayoutVars>
          <dgm:chPref val="3"/>
        </dgm:presLayoutVars>
      </dgm:prSet>
      <dgm:spPr/>
    </dgm:pt>
    <dgm:pt modelId="{06C1B305-04A1-49B3-BA62-A7E137DF603F}" type="pres">
      <dgm:prSet presAssocID="{8EF29683-89EC-4B4D-923B-C03FCFE0EB8E}" presName="hierChild2" presStyleCnt="0"/>
      <dgm:spPr/>
    </dgm:pt>
    <dgm:pt modelId="{C1E8719C-30EE-4148-B957-60800BEB5AEA}" type="pres">
      <dgm:prSet presAssocID="{ED0851F5-BE60-4A49-97DC-F9F33DB064B4}" presName="hierRoot1" presStyleCnt="0"/>
      <dgm:spPr/>
    </dgm:pt>
    <dgm:pt modelId="{BB347350-5D9E-4678-B460-F46053C3AEC9}" type="pres">
      <dgm:prSet presAssocID="{ED0851F5-BE60-4A49-97DC-F9F33DB064B4}" presName="composite" presStyleCnt="0"/>
      <dgm:spPr/>
    </dgm:pt>
    <dgm:pt modelId="{4CBE5460-DE6F-4C4B-9077-F9E0DC7A17F5}" type="pres">
      <dgm:prSet presAssocID="{ED0851F5-BE60-4A49-97DC-F9F33DB064B4}" presName="background" presStyleLbl="node0" presStyleIdx="1" presStyleCnt="4"/>
      <dgm:spPr/>
    </dgm:pt>
    <dgm:pt modelId="{35B85553-B983-46FA-AA7D-0AFB01B88DA0}" type="pres">
      <dgm:prSet presAssocID="{ED0851F5-BE60-4A49-97DC-F9F33DB064B4}" presName="text" presStyleLbl="fgAcc0" presStyleIdx="1" presStyleCnt="4">
        <dgm:presLayoutVars>
          <dgm:chPref val="3"/>
        </dgm:presLayoutVars>
      </dgm:prSet>
      <dgm:spPr/>
    </dgm:pt>
    <dgm:pt modelId="{C77D7258-854F-44FF-B5F8-BBE34A9B8479}" type="pres">
      <dgm:prSet presAssocID="{ED0851F5-BE60-4A49-97DC-F9F33DB064B4}" presName="hierChild2" presStyleCnt="0"/>
      <dgm:spPr/>
    </dgm:pt>
    <dgm:pt modelId="{B3439937-01E9-46D5-987C-F907285CF229}" type="pres">
      <dgm:prSet presAssocID="{6456BADE-D8AA-49BE-AC65-37F9E5482FEB}" presName="hierRoot1" presStyleCnt="0"/>
      <dgm:spPr/>
    </dgm:pt>
    <dgm:pt modelId="{63C71504-194B-4826-8597-88B58FD1F50F}" type="pres">
      <dgm:prSet presAssocID="{6456BADE-D8AA-49BE-AC65-37F9E5482FEB}" presName="composite" presStyleCnt="0"/>
      <dgm:spPr/>
    </dgm:pt>
    <dgm:pt modelId="{7C315963-9C63-42AA-8D9F-EDC485F5A9DD}" type="pres">
      <dgm:prSet presAssocID="{6456BADE-D8AA-49BE-AC65-37F9E5482FEB}" presName="background" presStyleLbl="node0" presStyleIdx="2" presStyleCnt="4"/>
      <dgm:spPr/>
    </dgm:pt>
    <dgm:pt modelId="{60CFF1EC-C258-45BF-8AB9-16A65D747C90}" type="pres">
      <dgm:prSet presAssocID="{6456BADE-D8AA-49BE-AC65-37F9E5482FEB}" presName="text" presStyleLbl="fgAcc0" presStyleIdx="2" presStyleCnt="4">
        <dgm:presLayoutVars>
          <dgm:chPref val="3"/>
        </dgm:presLayoutVars>
      </dgm:prSet>
      <dgm:spPr/>
    </dgm:pt>
    <dgm:pt modelId="{82266DD3-77A7-4109-9F80-0631C152FA2D}" type="pres">
      <dgm:prSet presAssocID="{6456BADE-D8AA-49BE-AC65-37F9E5482FEB}" presName="hierChild2" presStyleCnt="0"/>
      <dgm:spPr/>
    </dgm:pt>
    <dgm:pt modelId="{E21EED09-2EE9-4E38-91E9-5A1FADE9383E}" type="pres">
      <dgm:prSet presAssocID="{67A3CB9C-0129-4196-A2EC-0F328C91427F}" presName="hierRoot1" presStyleCnt="0"/>
      <dgm:spPr/>
    </dgm:pt>
    <dgm:pt modelId="{D21CBE3A-F64D-4F24-84B0-4AFEDF7A0691}" type="pres">
      <dgm:prSet presAssocID="{67A3CB9C-0129-4196-A2EC-0F328C91427F}" presName="composite" presStyleCnt="0"/>
      <dgm:spPr/>
    </dgm:pt>
    <dgm:pt modelId="{D06614C9-D389-46CE-B55B-47E8F4854312}" type="pres">
      <dgm:prSet presAssocID="{67A3CB9C-0129-4196-A2EC-0F328C91427F}" presName="background" presStyleLbl="node0" presStyleIdx="3" presStyleCnt="4"/>
      <dgm:spPr/>
    </dgm:pt>
    <dgm:pt modelId="{18D815F7-8139-48FE-8D05-F9CE208336F9}" type="pres">
      <dgm:prSet presAssocID="{67A3CB9C-0129-4196-A2EC-0F328C91427F}" presName="text" presStyleLbl="fgAcc0" presStyleIdx="3" presStyleCnt="4">
        <dgm:presLayoutVars>
          <dgm:chPref val="3"/>
        </dgm:presLayoutVars>
      </dgm:prSet>
      <dgm:spPr/>
    </dgm:pt>
    <dgm:pt modelId="{9ABFA831-8C29-46A5-AD79-75080FCD82A6}" type="pres">
      <dgm:prSet presAssocID="{67A3CB9C-0129-4196-A2EC-0F328C91427F}" presName="hierChild2" presStyleCnt="0"/>
      <dgm:spPr/>
    </dgm:pt>
  </dgm:ptLst>
  <dgm:cxnLst>
    <dgm:cxn modelId="{21773C1D-47D0-4C80-9781-D6B6D08702E2}" srcId="{6A24AE1D-9B1E-4328-8DF5-B45994C5D96A}" destId="{67A3CB9C-0129-4196-A2EC-0F328C91427F}" srcOrd="3" destOrd="0" parTransId="{645A4EF6-6BB6-44A5-A338-C7EF428B7E36}" sibTransId="{6560CEC6-0584-4EFD-B618-4212D4333750}"/>
    <dgm:cxn modelId="{F1E77721-C1B1-4001-8880-C33A4D8CBD1E}" type="presOf" srcId="{8EF29683-89EC-4B4D-923B-C03FCFE0EB8E}" destId="{3517EDB9-BAD4-4932-B01B-FCAC02597F51}" srcOrd="0" destOrd="0" presId="urn:microsoft.com/office/officeart/2005/8/layout/hierarchy1"/>
    <dgm:cxn modelId="{9F7E3F3B-0172-4706-8A4D-D38005AED15F}" type="presOf" srcId="{6A24AE1D-9B1E-4328-8DF5-B45994C5D96A}" destId="{D7C51E73-B25C-4722-A015-08506B735748}" srcOrd="0" destOrd="0" presId="urn:microsoft.com/office/officeart/2005/8/layout/hierarchy1"/>
    <dgm:cxn modelId="{3AEB4E3E-CEFB-4049-BE9F-91DEA9A784A9}" srcId="{6A24AE1D-9B1E-4328-8DF5-B45994C5D96A}" destId="{ED0851F5-BE60-4A49-97DC-F9F33DB064B4}" srcOrd="1" destOrd="0" parTransId="{D04FCBDB-3E09-4DC3-B711-BC87EC348930}" sibTransId="{621BBE39-B53C-4E79-ABE5-0B24D509731E}"/>
    <dgm:cxn modelId="{678B715E-BE9C-4B99-8E18-538359E53943}" type="presOf" srcId="{ED0851F5-BE60-4A49-97DC-F9F33DB064B4}" destId="{35B85553-B983-46FA-AA7D-0AFB01B88DA0}" srcOrd="0" destOrd="0" presId="urn:microsoft.com/office/officeart/2005/8/layout/hierarchy1"/>
    <dgm:cxn modelId="{8CC7CA72-A8D2-4042-B93D-E460606F08CC}" srcId="{6A24AE1D-9B1E-4328-8DF5-B45994C5D96A}" destId="{6456BADE-D8AA-49BE-AC65-37F9E5482FEB}" srcOrd="2" destOrd="0" parTransId="{19CABB7D-B159-46E3-927C-FC329C1BD148}" sibTransId="{4C499CB3-34EC-4FAD-9C7B-E7CF75A4D8E1}"/>
    <dgm:cxn modelId="{2772FD8F-00A7-468D-999D-E60CB0DD856B}" srcId="{6A24AE1D-9B1E-4328-8DF5-B45994C5D96A}" destId="{8EF29683-89EC-4B4D-923B-C03FCFE0EB8E}" srcOrd="0" destOrd="0" parTransId="{6578B710-B8C3-4D1D-B71B-C270FA5E9DF0}" sibTransId="{53A4309B-C603-4FB5-BD78-5DD62C4A0342}"/>
    <dgm:cxn modelId="{C384A0A7-D616-4322-A4B8-2EA76B7A6841}" type="presOf" srcId="{67A3CB9C-0129-4196-A2EC-0F328C91427F}" destId="{18D815F7-8139-48FE-8D05-F9CE208336F9}" srcOrd="0" destOrd="0" presId="urn:microsoft.com/office/officeart/2005/8/layout/hierarchy1"/>
    <dgm:cxn modelId="{0727B3DF-46DB-4BD4-AF32-ADB45CADBDF9}" type="presOf" srcId="{6456BADE-D8AA-49BE-AC65-37F9E5482FEB}" destId="{60CFF1EC-C258-45BF-8AB9-16A65D747C90}" srcOrd="0" destOrd="0" presId="urn:microsoft.com/office/officeart/2005/8/layout/hierarchy1"/>
    <dgm:cxn modelId="{48269DF8-E6EF-42EE-A6B5-228D7481A61A}" type="presParOf" srcId="{D7C51E73-B25C-4722-A015-08506B735748}" destId="{7397F698-A711-4551-A096-4C9842CA2230}" srcOrd="0" destOrd="0" presId="urn:microsoft.com/office/officeart/2005/8/layout/hierarchy1"/>
    <dgm:cxn modelId="{3E612191-A90F-4F1D-BC11-5BE11F87104A}" type="presParOf" srcId="{7397F698-A711-4551-A096-4C9842CA2230}" destId="{696D6D74-E1BE-4542-ACA7-C121956D192C}" srcOrd="0" destOrd="0" presId="urn:microsoft.com/office/officeart/2005/8/layout/hierarchy1"/>
    <dgm:cxn modelId="{6B24A9D3-5AE1-4A29-B75B-6FFBAAC63406}" type="presParOf" srcId="{696D6D74-E1BE-4542-ACA7-C121956D192C}" destId="{4AEC5D48-C333-4874-857B-B8E406E79A23}" srcOrd="0" destOrd="0" presId="urn:microsoft.com/office/officeart/2005/8/layout/hierarchy1"/>
    <dgm:cxn modelId="{4F5C10E6-E2B2-41CD-A6CA-6C440A614261}" type="presParOf" srcId="{696D6D74-E1BE-4542-ACA7-C121956D192C}" destId="{3517EDB9-BAD4-4932-B01B-FCAC02597F51}" srcOrd="1" destOrd="0" presId="urn:microsoft.com/office/officeart/2005/8/layout/hierarchy1"/>
    <dgm:cxn modelId="{B7C6A375-373F-40FD-BF14-6545C7372130}" type="presParOf" srcId="{7397F698-A711-4551-A096-4C9842CA2230}" destId="{06C1B305-04A1-49B3-BA62-A7E137DF603F}" srcOrd="1" destOrd="0" presId="urn:microsoft.com/office/officeart/2005/8/layout/hierarchy1"/>
    <dgm:cxn modelId="{3EBFAEDD-F57F-44EC-B8F2-2DD78F83EE3F}" type="presParOf" srcId="{D7C51E73-B25C-4722-A015-08506B735748}" destId="{C1E8719C-30EE-4148-B957-60800BEB5AEA}" srcOrd="1" destOrd="0" presId="urn:microsoft.com/office/officeart/2005/8/layout/hierarchy1"/>
    <dgm:cxn modelId="{1DBE9A2F-2AAA-48A5-982D-7136E70C265F}" type="presParOf" srcId="{C1E8719C-30EE-4148-B957-60800BEB5AEA}" destId="{BB347350-5D9E-4678-B460-F46053C3AEC9}" srcOrd="0" destOrd="0" presId="urn:microsoft.com/office/officeart/2005/8/layout/hierarchy1"/>
    <dgm:cxn modelId="{BF724B48-AF6A-4D41-A71A-282E2E9762FB}" type="presParOf" srcId="{BB347350-5D9E-4678-B460-F46053C3AEC9}" destId="{4CBE5460-DE6F-4C4B-9077-F9E0DC7A17F5}" srcOrd="0" destOrd="0" presId="urn:microsoft.com/office/officeart/2005/8/layout/hierarchy1"/>
    <dgm:cxn modelId="{F4809CAD-4B48-4516-8F37-D6457EBB0439}" type="presParOf" srcId="{BB347350-5D9E-4678-B460-F46053C3AEC9}" destId="{35B85553-B983-46FA-AA7D-0AFB01B88DA0}" srcOrd="1" destOrd="0" presId="urn:microsoft.com/office/officeart/2005/8/layout/hierarchy1"/>
    <dgm:cxn modelId="{AE2006BC-27F8-4F9F-B06D-C97784DED0AF}" type="presParOf" srcId="{C1E8719C-30EE-4148-B957-60800BEB5AEA}" destId="{C77D7258-854F-44FF-B5F8-BBE34A9B8479}" srcOrd="1" destOrd="0" presId="urn:microsoft.com/office/officeart/2005/8/layout/hierarchy1"/>
    <dgm:cxn modelId="{7719B759-D83E-46CF-9B6F-5143F388B1E9}" type="presParOf" srcId="{D7C51E73-B25C-4722-A015-08506B735748}" destId="{B3439937-01E9-46D5-987C-F907285CF229}" srcOrd="2" destOrd="0" presId="urn:microsoft.com/office/officeart/2005/8/layout/hierarchy1"/>
    <dgm:cxn modelId="{38A90EF8-FE86-4BF2-98AE-3CDAF0879C4F}" type="presParOf" srcId="{B3439937-01E9-46D5-987C-F907285CF229}" destId="{63C71504-194B-4826-8597-88B58FD1F50F}" srcOrd="0" destOrd="0" presId="urn:microsoft.com/office/officeart/2005/8/layout/hierarchy1"/>
    <dgm:cxn modelId="{00384772-AC0F-4481-9049-F10C17BC1D7C}" type="presParOf" srcId="{63C71504-194B-4826-8597-88B58FD1F50F}" destId="{7C315963-9C63-42AA-8D9F-EDC485F5A9DD}" srcOrd="0" destOrd="0" presId="urn:microsoft.com/office/officeart/2005/8/layout/hierarchy1"/>
    <dgm:cxn modelId="{129B070D-DF4C-4B21-84F4-E02636932AF7}" type="presParOf" srcId="{63C71504-194B-4826-8597-88B58FD1F50F}" destId="{60CFF1EC-C258-45BF-8AB9-16A65D747C90}" srcOrd="1" destOrd="0" presId="urn:microsoft.com/office/officeart/2005/8/layout/hierarchy1"/>
    <dgm:cxn modelId="{F3DC0C29-01F7-46CD-A501-5C11844958AB}" type="presParOf" srcId="{B3439937-01E9-46D5-987C-F907285CF229}" destId="{82266DD3-77A7-4109-9F80-0631C152FA2D}" srcOrd="1" destOrd="0" presId="urn:microsoft.com/office/officeart/2005/8/layout/hierarchy1"/>
    <dgm:cxn modelId="{D220C17C-FCA3-42DE-B25D-B43F70A6886E}" type="presParOf" srcId="{D7C51E73-B25C-4722-A015-08506B735748}" destId="{E21EED09-2EE9-4E38-91E9-5A1FADE9383E}" srcOrd="3" destOrd="0" presId="urn:microsoft.com/office/officeart/2005/8/layout/hierarchy1"/>
    <dgm:cxn modelId="{C5A2EF2F-104C-4692-BEBA-DD4F623F9B51}" type="presParOf" srcId="{E21EED09-2EE9-4E38-91E9-5A1FADE9383E}" destId="{D21CBE3A-F64D-4F24-84B0-4AFEDF7A0691}" srcOrd="0" destOrd="0" presId="urn:microsoft.com/office/officeart/2005/8/layout/hierarchy1"/>
    <dgm:cxn modelId="{455668BE-E340-4D46-A21F-3B07AEEFDC3A}" type="presParOf" srcId="{D21CBE3A-F64D-4F24-84B0-4AFEDF7A0691}" destId="{D06614C9-D389-46CE-B55B-47E8F4854312}" srcOrd="0" destOrd="0" presId="urn:microsoft.com/office/officeart/2005/8/layout/hierarchy1"/>
    <dgm:cxn modelId="{642A8001-3045-4076-B8F9-E19FF601436C}" type="presParOf" srcId="{D21CBE3A-F64D-4F24-84B0-4AFEDF7A0691}" destId="{18D815F7-8139-48FE-8D05-F9CE208336F9}" srcOrd="1" destOrd="0" presId="urn:microsoft.com/office/officeart/2005/8/layout/hierarchy1"/>
    <dgm:cxn modelId="{CCA95EF1-9284-4AF0-A217-D29F7A0EC89C}" type="presParOf" srcId="{E21EED09-2EE9-4E38-91E9-5A1FADE9383E}" destId="{9ABFA831-8C29-46A5-AD79-75080FCD82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C5D48-C333-4874-857B-B8E406E79A23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7EDB9-BAD4-4932-B01B-FCAC02597F51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Шешеня Евгений</a:t>
          </a:r>
          <a:endParaRPr lang="en-US" sz="2600" kern="1200"/>
        </a:p>
      </dsp:txBody>
      <dsp:txXfrm>
        <a:off x="284635" y="1070626"/>
        <a:ext cx="2090204" cy="1297804"/>
      </dsp:txXfrm>
    </dsp:sp>
    <dsp:sp modelId="{4CBE5460-DE6F-4C4B-9077-F9E0DC7A17F5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85553-B983-46FA-AA7D-0AFB01B88DA0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Иванов Дмитрий</a:t>
          </a:r>
          <a:endParaRPr lang="en-US" sz="2600" kern="1200"/>
        </a:p>
      </dsp:txBody>
      <dsp:txXfrm>
        <a:off x="2938029" y="1070626"/>
        <a:ext cx="2090204" cy="1297804"/>
      </dsp:txXfrm>
    </dsp:sp>
    <dsp:sp modelId="{7C315963-9C63-42AA-8D9F-EDC485F5A9DD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FF1EC-C258-45BF-8AB9-16A65D747C90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/>
            <a:t>Зеленин Кирилл</a:t>
          </a:r>
          <a:endParaRPr lang="en-US" sz="2600" kern="1200"/>
        </a:p>
      </dsp:txBody>
      <dsp:txXfrm>
        <a:off x="5591423" y="1070626"/>
        <a:ext cx="2090204" cy="1297804"/>
      </dsp:txXfrm>
    </dsp:sp>
    <dsp:sp modelId="{D06614C9-D389-46CE-B55B-47E8F4854312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815F7-8139-48FE-8D05-F9CE208336F9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/>
            <a:t>Костюченко Антон</a:t>
          </a:r>
          <a:endParaRPr lang="en-US" sz="2600" kern="1200" dirty="0"/>
        </a:p>
      </dsp:txBody>
      <dsp:txXfrm>
        <a:off x="8244817" y="1070626"/>
        <a:ext cx="2090204" cy="129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40AAB-00E3-4F1C-B5A6-B55265598D8F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393B5-7DE1-4DE2-92BB-1BC3A952C3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72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393B5-7DE1-4DE2-92BB-1BC3A952C3D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6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448AC2-0583-448F-B6A0-375F3C885AD1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14718DD-5D1C-4C68-9502-0D7932B2361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616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8AC2-0583-448F-B6A0-375F3C885AD1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18DD-5D1C-4C68-9502-0D7932B23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32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8AC2-0583-448F-B6A0-375F3C885AD1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18DD-5D1C-4C68-9502-0D7932B23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08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8AC2-0583-448F-B6A0-375F3C885AD1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18DD-5D1C-4C68-9502-0D7932B23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65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8AC2-0583-448F-B6A0-375F3C885AD1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18DD-5D1C-4C68-9502-0D7932B2361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943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8AC2-0583-448F-B6A0-375F3C885AD1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18DD-5D1C-4C68-9502-0D7932B23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6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8AC2-0583-448F-B6A0-375F3C885AD1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18DD-5D1C-4C68-9502-0D7932B23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7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8AC2-0583-448F-B6A0-375F3C885AD1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18DD-5D1C-4C68-9502-0D7932B23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20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8AC2-0583-448F-B6A0-375F3C885AD1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18DD-5D1C-4C68-9502-0D7932B23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83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8AC2-0583-448F-B6A0-375F3C885AD1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18DD-5D1C-4C68-9502-0D7932B23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7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48AC2-0583-448F-B6A0-375F3C885AD1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18DD-5D1C-4C68-9502-0D7932B23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48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448AC2-0583-448F-B6A0-375F3C885AD1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14718DD-5D1C-4C68-9502-0D7932B236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97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A9511-27DA-BFE4-15D8-00F3F9FD5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Raleway SemiBold" pitchFamily="2" charset="-52"/>
                <a:ea typeface="Roboto" panose="02000000000000000000" pitchFamily="2" charset="0"/>
                <a:cs typeface="Roboto" panose="02000000000000000000" pitchFamily="2" charset="0"/>
              </a:rPr>
              <a:t>FitFuel</a:t>
            </a:r>
            <a:r>
              <a:rPr lang="ru-RU" dirty="0">
                <a:solidFill>
                  <a:schemeClr val="bg1"/>
                </a:solidFill>
                <a:latin typeface="Raleway" pitchFamily="2" charset="-52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997744-B8C6-7FF5-7880-701F87315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Raleway Light" pitchFamily="2" charset="-52"/>
              </a:rPr>
              <a:t>помощник здорового рациона</a:t>
            </a:r>
          </a:p>
        </p:txBody>
      </p:sp>
    </p:spTree>
    <p:extLst>
      <p:ext uri="{BB962C8B-B14F-4D97-AF65-F5344CB8AC3E}">
        <p14:creationId xmlns:p14="http://schemas.microsoft.com/office/powerpoint/2010/main" val="1688883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97984-7F7C-07BB-235A-5074BD1D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ru-RU" sz="3200" dirty="0">
                <a:latin typeface="Raleway SemiBold" pitchFamily="2" charset="-52"/>
              </a:rPr>
              <a:t>Тестирование программной системы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E91445-47DE-89EB-4014-AA96F6BB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Raleway Light" pitchFamily="2" charset="-52"/>
              </a:rPr>
              <a:t>Всего было выделено 22 тестовых ситуации. Все тесты прошли успешно.</a:t>
            </a:r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3A82BA-4DF6-4628-9C9D-87F0B267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662" y="417549"/>
            <a:ext cx="7525800" cy="439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9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B69AF-4DFC-9E02-410E-304D423B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Благодарим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27833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E0AD9-B837-F597-4EF4-07A10AE2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u-RU" sz="4800">
                <a:latin typeface="Raleway SemiBold" pitchFamily="2" charset="-52"/>
              </a:rPr>
              <a:t>Состав команды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E5358D7A-3074-8820-FBE9-63AF84B46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254016"/>
              </p:ext>
            </p:extLst>
          </p:nvPr>
        </p:nvGraphicFramePr>
        <p:xfrm>
          <a:off x="499250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868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A0FCF-0743-E05D-15CB-8D51D649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ru-RU" sz="5400">
                <a:latin typeface="Raleway SemiBold" pitchFamily="2" charset="-52"/>
              </a:rPr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7824B0-A10B-7E0F-5416-CFEF894E4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>
                <a:latin typeface="Raleway Light" pitchFamily="2" charset="-52"/>
              </a:rPr>
              <a:t>FitFuel — это ваш личный помощник в мире правильного питания. Цифровой сервис, который делает заботу о рационе простой, понятной и удобной. С FitFuel вы можете всего в несколько кликов рассчитать свою норму калорий, подобрать сбалансированное меню и получить персональные рекомендации с учётом целей, образа жизни и индивидуальных особенностей организма.</a:t>
            </a:r>
          </a:p>
        </p:txBody>
      </p:sp>
    </p:spTree>
    <p:extLst>
      <p:ext uri="{BB962C8B-B14F-4D97-AF65-F5344CB8AC3E}">
        <p14:creationId xmlns:p14="http://schemas.microsoft.com/office/powerpoint/2010/main" val="2953379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27B9B-F859-0BC9-65D7-9B74C0E2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ru-RU" sz="5400">
                <a:latin typeface="Raleway SemiBold" pitchFamily="2" charset="-52"/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79EC3B-CFCB-2742-13D9-58CD0828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ru-RU" sz="2400">
                <a:latin typeface="Raleway Light" pitchFamily="2" charset="-52"/>
              </a:rPr>
              <a:t>Люди, стремящиеся к снижению веса</a:t>
            </a:r>
          </a:p>
          <a:p>
            <a:r>
              <a:rPr lang="ru-RU" sz="2400">
                <a:latin typeface="Raleway Light" pitchFamily="2" charset="-52"/>
              </a:rPr>
              <a:t>Спортсмены и активные люди</a:t>
            </a:r>
          </a:p>
          <a:p>
            <a:r>
              <a:rPr lang="ru-RU" sz="2400">
                <a:latin typeface="Raleway Light" pitchFamily="2" charset="-52"/>
              </a:rPr>
              <a:t>Люди с особыми диетическими потребностями</a:t>
            </a:r>
          </a:p>
          <a:p>
            <a:r>
              <a:rPr lang="ru-RU" sz="2400">
                <a:latin typeface="Raleway Light" pitchFamily="2" charset="-52"/>
              </a:rPr>
              <a:t>Люди, которые хотят сэкономить время и деньги</a:t>
            </a:r>
          </a:p>
          <a:p>
            <a:r>
              <a:rPr lang="ru-RU" sz="2400">
                <a:latin typeface="Raleway Light" pitchFamily="2" charset="-52"/>
              </a:rPr>
              <a:t>Энтузиасты здорового образа жизни</a:t>
            </a:r>
          </a:p>
          <a:p>
            <a:pPr marL="0" indent="0">
              <a:buNone/>
            </a:pPr>
            <a:endParaRPr lang="ru-RU" sz="2400">
              <a:latin typeface="Raleway Light" pitchFamily="2" charset="-52"/>
            </a:endParaRPr>
          </a:p>
          <a:p>
            <a:pPr marL="0" indent="0">
              <a:buNone/>
            </a:pPr>
            <a:endParaRPr lang="ru-RU" sz="2400">
              <a:latin typeface="Raleway 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7556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64F7A-1CF2-2891-BE3A-3E1351D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ru-RU" sz="5400">
                <a:latin typeface="Raleway SemiBold" pitchFamily="2" charset="-52"/>
              </a:rPr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058BBA-FF5A-4ACA-A42F-A11F4699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1500">
                <a:latin typeface="Raleway Light" pitchFamily="2" charset="-52"/>
              </a:rPr>
              <a:t>Django </a:t>
            </a:r>
            <a:endParaRPr lang="ru-RU" sz="1500">
              <a:latin typeface="Raleway Light" pitchFamily="2" charset="-52"/>
            </a:endParaRPr>
          </a:p>
          <a:p>
            <a:r>
              <a:rPr lang="en-US" sz="1500">
                <a:latin typeface="Raleway Light" pitchFamily="2" charset="-52"/>
              </a:rPr>
              <a:t>Django Rest Framework</a:t>
            </a:r>
          </a:p>
          <a:p>
            <a:r>
              <a:rPr lang="en-US" sz="1500">
                <a:latin typeface="Raleway Light" pitchFamily="2" charset="-52"/>
              </a:rPr>
              <a:t>Sqlite</a:t>
            </a:r>
          </a:p>
          <a:p>
            <a:r>
              <a:rPr lang="en-US" sz="1500">
                <a:latin typeface="Raleway Light" pitchFamily="2" charset="-52"/>
              </a:rPr>
              <a:t>Swagger</a:t>
            </a:r>
            <a:endParaRPr lang="ru-RU" sz="1500">
              <a:latin typeface="Raleway Light" pitchFamily="2" charset="-52"/>
            </a:endParaRPr>
          </a:p>
          <a:p>
            <a:r>
              <a:rPr lang="en-US" sz="1500">
                <a:latin typeface="Raleway Light" pitchFamily="2" charset="-52"/>
              </a:rPr>
              <a:t>Npm </a:t>
            </a:r>
          </a:p>
          <a:p>
            <a:r>
              <a:rPr lang="en-US" sz="1500">
                <a:latin typeface="Raleway Light" pitchFamily="2" charset="-52"/>
              </a:rPr>
              <a:t>Vue</a:t>
            </a:r>
          </a:p>
          <a:p>
            <a:r>
              <a:rPr lang="en-US" sz="1500">
                <a:latin typeface="Raleway Light" pitchFamily="2" charset="-52"/>
              </a:rPr>
              <a:t>Axio</a:t>
            </a:r>
          </a:p>
          <a:p>
            <a:r>
              <a:rPr lang="en-US" sz="1500">
                <a:latin typeface="Raleway Light" pitchFamily="2" charset="-52"/>
              </a:rPr>
              <a:t>Tailwind</a:t>
            </a:r>
            <a:endParaRPr lang="ru-RU" sz="1500">
              <a:latin typeface="Raleway Light" pitchFamily="2" charset="-52"/>
            </a:endParaRPr>
          </a:p>
          <a:p>
            <a:r>
              <a:rPr lang="en-US" sz="1500">
                <a:latin typeface="Raleway Light" pitchFamily="2" charset="-52"/>
              </a:rPr>
              <a:t>Git</a:t>
            </a:r>
          </a:p>
          <a:p>
            <a:r>
              <a:rPr lang="en-US" sz="1500">
                <a:latin typeface="Raleway Light" pitchFamily="2" charset="-52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32676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B227D-E70F-2EDC-64ED-44079D1B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ru-RU" sz="3800">
                <a:latin typeface="Raleway SemiBold" pitchFamily="2" charset="-52"/>
              </a:rPr>
              <a:t>Основные функциональные требования</a:t>
            </a:r>
            <a:endParaRPr lang="ru-RU" sz="3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60003-96D8-0603-4EB5-5B5D8351B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20000"/>
          </a:bodyPr>
          <a:lstStyle/>
          <a:p>
            <a:r>
              <a:rPr lang="ru-RU" sz="1700">
                <a:latin typeface="Raleway Light" pitchFamily="2" charset="-52"/>
              </a:rPr>
              <a:t>Общие требования</a:t>
            </a:r>
          </a:p>
          <a:p>
            <a:pPr marL="0" indent="0">
              <a:buNone/>
            </a:pPr>
            <a:r>
              <a:rPr lang="ru-RU" sz="1700">
                <a:latin typeface="Raleway Light" pitchFamily="2" charset="-52"/>
              </a:rPr>
              <a:t>Требования к модулям</a:t>
            </a:r>
            <a:r>
              <a:rPr lang="en-US" sz="1700">
                <a:latin typeface="Raleway Light" pitchFamily="2" charset="-52"/>
              </a:rPr>
              <a:t>:</a:t>
            </a:r>
          </a:p>
          <a:p>
            <a:pPr marL="514350" indent="-514350">
              <a:buAutoNum type="arabicPeriod"/>
            </a:pPr>
            <a:r>
              <a:rPr lang="ru-RU" sz="1700">
                <a:latin typeface="Raleway Light" pitchFamily="2" charset="-52"/>
              </a:rPr>
              <a:t>Пользовательский интерфейс</a:t>
            </a:r>
          </a:p>
          <a:p>
            <a:pPr marL="514350" indent="-514350">
              <a:buAutoNum type="arabicPeriod"/>
            </a:pPr>
            <a:r>
              <a:rPr lang="ru-RU" sz="1700">
                <a:latin typeface="Raleway Light" pitchFamily="2" charset="-52"/>
              </a:rPr>
              <a:t>Подсистема подсчета калорий</a:t>
            </a:r>
          </a:p>
          <a:p>
            <a:pPr marL="514350" indent="-514350">
              <a:buAutoNum type="arabicPeriod"/>
            </a:pPr>
            <a:r>
              <a:rPr lang="ru-RU" sz="1700">
                <a:latin typeface="Raleway Light" pitchFamily="2" charset="-52"/>
              </a:rPr>
              <a:t>Подсистема управления пользователями и личными кабинетами</a:t>
            </a:r>
          </a:p>
          <a:p>
            <a:pPr marL="514350" indent="-514350">
              <a:buAutoNum type="arabicPeriod"/>
            </a:pPr>
            <a:r>
              <a:rPr lang="ru-RU" sz="1700">
                <a:latin typeface="Raleway Light" pitchFamily="2" charset="-52"/>
              </a:rPr>
              <a:t>Подсистема подбора меню</a:t>
            </a:r>
          </a:p>
          <a:p>
            <a:pPr marL="514350" indent="-514350">
              <a:buAutoNum type="arabicPeriod"/>
            </a:pPr>
            <a:r>
              <a:rPr lang="ru-RU" sz="1700">
                <a:latin typeface="Raleway Light" pitchFamily="2" charset="-52"/>
              </a:rPr>
              <a:t>Подсистема интеграции и API</a:t>
            </a:r>
          </a:p>
          <a:p>
            <a:pPr marL="0" indent="0">
              <a:buNone/>
            </a:pPr>
            <a:endParaRPr lang="ru-RU" sz="1700">
              <a:latin typeface="Raleway Light" pitchFamily="2" charset="-52"/>
            </a:endParaRPr>
          </a:p>
          <a:p>
            <a:pPr marL="0" indent="0">
              <a:buNone/>
            </a:pPr>
            <a:r>
              <a:rPr lang="ru-RU" sz="1700">
                <a:latin typeface="Raleway Light" pitchFamily="2" charset="-52"/>
              </a:rPr>
              <a:t>Всего было разработано 37 функциональных требований.</a:t>
            </a:r>
          </a:p>
        </p:txBody>
      </p:sp>
    </p:spTree>
    <p:extLst>
      <p:ext uri="{BB962C8B-B14F-4D97-AF65-F5344CB8AC3E}">
        <p14:creationId xmlns:p14="http://schemas.microsoft.com/office/powerpoint/2010/main" val="172455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44FF0-9B6E-8529-F70E-658413ECC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4634B-D903-29A7-26D4-EDE8EAB7E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Архитектура проекта. Контекстная диаграмма для подсистемы «Подсчёт калорий»</a:t>
            </a:r>
            <a:b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5CD491-922C-431A-2344-580E120E1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42189" y="1055440"/>
            <a:ext cx="5536001" cy="47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23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E62190-0E50-EB82-7590-AF6B8AEB8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B8FDC-5CDD-2458-9F10-224EC0AE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Архитектура проекта. Диаграмма последовательности для подсистемы «Подбор меню»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C7AC265-596D-302A-25E8-E86EA0A30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22818" y="965529"/>
            <a:ext cx="5355372" cy="492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333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A7695-DFBF-B8D7-83A7-A7F7B54BB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3647C-EFE9-77B7-78C8-24617077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Архитектура проекта. Модель отношения сущностей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A592EA-C35A-197F-6E84-9B17069D8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164" y="1069280"/>
            <a:ext cx="5536001" cy="471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88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190</TotalTime>
  <Words>198</Words>
  <Application>Microsoft Office PowerPoint</Application>
  <PresentationFormat>Широкоэкранный</PresentationFormat>
  <Paragraphs>43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Aptos</vt:lpstr>
      <vt:lpstr>Arial</vt:lpstr>
      <vt:lpstr>Century Schoolbook</vt:lpstr>
      <vt:lpstr>Raleway</vt:lpstr>
      <vt:lpstr>Raleway Light</vt:lpstr>
      <vt:lpstr>Raleway SemiBold</vt:lpstr>
      <vt:lpstr>Wingdings 2</vt:lpstr>
      <vt:lpstr>Вид</vt:lpstr>
      <vt:lpstr>FitFuel </vt:lpstr>
      <vt:lpstr>Состав команды</vt:lpstr>
      <vt:lpstr>Описание проекта</vt:lpstr>
      <vt:lpstr>Целевая аудитория</vt:lpstr>
      <vt:lpstr>Средства разработки</vt:lpstr>
      <vt:lpstr>Основные функциональные требования</vt:lpstr>
      <vt:lpstr>Архитектура проекта. Контекстная диаграмма для подсистемы «Подсчёт калорий» </vt:lpstr>
      <vt:lpstr>Архитектура проекта. Диаграмма последовательности для подсистемы «Подбор меню»</vt:lpstr>
      <vt:lpstr>Архитектура проекта. Модель отношения сущностей</vt:lpstr>
      <vt:lpstr>Тестирование программной системы</vt:lpstr>
      <vt:lpstr>Благодарим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FitFuel </dc:title>
  <dc:creator>Дмитрий Налимов</dc:creator>
  <cp:lastModifiedBy>Антон Костюченко</cp:lastModifiedBy>
  <cp:revision>9</cp:revision>
  <dcterms:created xsi:type="dcterms:W3CDTF">2024-10-15T05:17:34Z</dcterms:created>
  <dcterms:modified xsi:type="dcterms:W3CDTF">2025-04-09T02:54:13Z</dcterms:modified>
</cp:coreProperties>
</file>