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660-85F8-48B0-B70E-E9CDAB8985B5}" v="39" dt="2021-06-03T02:33:5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CMDS + RWR + Landing Gear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EFD-3DCF-4618-8814-1B4775E7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B6B6E960-BCAF-42F2-A34F-C8EE294A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281" y="1973109"/>
            <a:ext cx="3263504" cy="4351338"/>
          </a:xfrm>
        </p:spPr>
      </p:pic>
      <p:pic>
        <p:nvPicPr>
          <p:cNvPr id="5" name="Picture 5" descr="A picture containing table, indoor, floor, desk&#10;&#10;Description automatically generated">
            <a:extLst>
              <a:ext uri="{FF2B5EF4-FFF2-40B4-BE49-F238E27FC236}">
                <a16:creationId xmlns:a16="http://schemas.microsoft.com/office/drawing/2014/main" id="{02337CC3-1DAE-4679-AFD2-1EC982E0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27006"/>
            <a:ext cx="2743200" cy="3657600"/>
          </a:xfrm>
          <a:prstGeom prst="rect">
            <a:avLst/>
          </a:prstGeom>
        </p:spPr>
      </p:pic>
      <p:pic>
        <p:nvPicPr>
          <p:cNvPr id="6" name="Picture 6" descr="A picture containing text, indoor, control panel&#10;&#10;Description automatically generated">
            <a:extLst>
              <a:ext uri="{FF2B5EF4-FFF2-40B4-BE49-F238E27FC236}">
                <a16:creationId xmlns:a16="http://schemas.microsoft.com/office/drawing/2014/main" id="{2528B791-7F36-486E-8F18-7DA6DF2D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658" y="2140974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1C1F-BDA6-4F14-A576-0CBD1077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bicycle, floor&#10;&#10;Description automatically generated">
            <a:extLst>
              <a:ext uri="{FF2B5EF4-FFF2-40B4-BE49-F238E27FC236}">
                <a16:creationId xmlns:a16="http://schemas.microsoft.com/office/drawing/2014/main" id="{3747DF6A-B25D-4F81-B875-DD0EF6FD7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39" y="1973109"/>
            <a:ext cx="3263504" cy="4351338"/>
          </a:xfrm>
        </p:spPr>
      </p:pic>
      <p:pic>
        <p:nvPicPr>
          <p:cNvPr id="5" name="Picture 5" descr="A picture containing bicycle, floor, blue&#10;&#10;Description automatically generated">
            <a:extLst>
              <a:ext uri="{FF2B5EF4-FFF2-40B4-BE49-F238E27FC236}">
                <a16:creationId xmlns:a16="http://schemas.microsoft.com/office/drawing/2014/main" id="{64E16904-7701-4BA9-93C8-441CD0FF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4" y="2313039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AC3E-71E7-46EF-BEBA-456C667B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746A-BCB8-4474-ACB7-506B3595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E0060-378A-4BC1-B2E7-08D6093BD46B}"/>
              </a:ext>
            </a:extLst>
          </p:cNvPr>
          <p:cNvSpPr txBox="1"/>
          <p:nvPr/>
        </p:nvSpPr>
        <p:spPr>
          <a:xfrm>
            <a:off x="1737852" y="1632035"/>
            <a:ext cx="7965687" cy="89562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/*</a:t>
            </a:r>
            <a:br>
              <a:rPr lang="en-US"/>
            </a:br>
            <a:r>
              <a:rPr lang="en-US"/>
              <a:t> EnginePanels</a:t>
            </a:r>
            <a:br>
              <a:rPr lang="en-US"/>
            </a:br>
            <a:r>
              <a:rPr lang="en-US"/>
              <a:t> */</a:t>
            </a:r>
            <a:br>
              <a:rPr lang="en-US"/>
            </a:br>
            <a:r>
              <a:rPr lang="en-US"/>
              <a:t>#define DCSBIOS_IRQ_SERIAL</a:t>
            </a:r>
            <a:br>
              <a:rPr lang="en-US"/>
            </a:br>
            <a:r>
              <a:rPr lang="en-US"/>
              <a:t>#include &lt;Servo.h&gt;</a:t>
            </a:r>
            <a:br>
              <a:rPr lang="en-US"/>
            </a:br>
            <a:r>
              <a:rPr lang="en-US"/>
              <a:t>#include "LedControl.h"</a:t>
            </a:r>
            <a:br>
              <a:rPr lang="en-US"/>
            </a:br>
            <a:br>
              <a:rPr lang="en-US"/>
            </a:br>
            <a:r>
              <a:rPr lang="en-US"/>
              <a:t>#include "DcsBios.h"</a:t>
            </a:r>
            <a:br>
              <a:rPr lang="en-US"/>
            </a:br>
            <a:br>
              <a:rPr lang="en-US"/>
            </a:br>
            <a:r>
              <a:rPr lang="en-US"/>
              <a:t>// PUT commands from library</a:t>
            </a:r>
            <a:br>
              <a:rPr lang="en-US"/>
            </a:br>
            <a:r>
              <a:rPr lang="en-US"/>
              <a:t>//file:///C:/Users/chris/Saved%20Games/DCS/Scripts/DCS-BIOS/doc/control-reference.html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br>
              <a:rPr lang="en-US"/>
            </a:br>
            <a:r>
              <a:rPr lang="en-US"/>
              <a:t>unsigned long previousMillis_ = 0;        // will store last time LED was updated</a:t>
            </a:r>
            <a:br>
              <a:rPr lang="en-US"/>
            </a:br>
            <a:r>
              <a:rPr lang="en-US"/>
              <a:t>unsigned int lastUpdateCounter_ = 0;</a:t>
            </a:r>
            <a:br>
              <a:rPr lang="en-US"/>
            </a:br>
            <a:r>
              <a:rPr lang="en-US"/>
              <a:t>unsigned int priorUpdateCounter_ = 0;</a:t>
            </a:r>
            <a:br>
              <a:rPr lang="en-US"/>
            </a:br>
            <a:r>
              <a:rPr lang="en-US"/>
              <a:t>int wentLightsOut_ = 1;</a:t>
            </a:r>
            <a:br>
              <a:rPr lang="en-US"/>
            </a:br>
            <a:r>
              <a:rPr lang="en-US"/>
              <a:t>char lastcmds_[7];</a:t>
            </a:r>
            <a:br>
              <a:rPr lang="en-US"/>
            </a:br>
            <a:r>
              <a:rPr lang="en-US"/>
              <a:t>bool lastWheelLight0_;</a:t>
            </a:r>
            <a:br>
              <a:rPr lang="en-US"/>
            </a:br>
            <a:r>
              <a:rPr lang="en-US"/>
              <a:t>bool lastWheelLight1_;</a:t>
            </a:r>
            <a:br>
              <a:rPr lang="en-US"/>
            </a:br>
            <a:r>
              <a:rPr lang="en-US"/>
              <a:t>bool lastWheelLight2_;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DcsBios::Switch2Pos emergStroreJett("EMERG_STRORE_JETT", 8);</a:t>
            </a:r>
            <a:br>
              <a:rPr lang="en-US"/>
            </a:br>
            <a:r>
              <a:rPr lang="en-US"/>
              <a:t>DcsBios::Switch3Pos antiSkidSw("ANTI_SKID_SW", 9, 10);</a:t>
            </a:r>
            <a:br>
              <a:rPr lang="en-US"/>
            </a:br>
            <a:r>
              <a:rPr lang="en-US"/>
              <a:t>DcsBios::Switch2Pos hookSw("HOOK_SW", 14);</a:t>
            </a:r>
            <a:br>
              <a:rPr lang="en-US"/>
            </a:br>
            <a:br>
              <a:rPr lang="en-US"/>
            </a:br>
            <a:r>
              <a:rPr lang="en-US"/>
              <a:t>DcsBios::Switch2Pos gndJettEnableSw("GND_JETT_ENABLE_SW", 15);</a:t>
            </a:r>
            <a:br>
              <a:rPr lang="en-US"/>
            </a:br>
            <a:r>
              <a:rPr lang="en-US"/>
              <a:t>DcsBios::Switch2Pos brakeChanSw("BRAKE_CHAN_SW", 16);</a:t>
            </a:r>
            <a:br>
              <a:rPr lang="en-US"/>
            </a:br>
            <a:r>
              <a:rPr lang="en-US"/>
              <a:t>DcsBios::Switch2Pos storesConfigSw("STORES_CONFIG_SW", 17);</a:t>
            </a:r>
            <a:br>
              <a:rPr lang="en-US"/>
            </a:br>
            <a:r>
              <a:rPr lang="en-US"/>
              <a:t>DcsBios::Switch2Pos hornSilenceBtn("HORN_SILENCE_BTN", 18);</a:t>
            </a:r>
            <a:br>
              <a:rPr lang="en-US"/>
            </a:br>
            <a:r>
              <a:rPr lang="en-US"/>
              <a:t>DcsBios::Switch3Pos landTaxiLightSw("LAND_TAXI_LIGHT_SW", 20, 19);</a:t>
            </a:r>
            <a:br>
              <a:rPr lang="en-US"/>
            </a:br>
            <a:r>
              <a:rPr lang="en-US"/>
              <a:t>DcsBios::Switch2Pos dnLockBtn("DN_LOCK_BTN", 21);</a:t>
            </a:r>
            <a:br>
              <a:rPr lang="en-US"/>
            </a:br>
            <a:r>
              <a:rPr lang="en-US"/>
              <a:t>DcsBios::Switch2Pos gearHandle("GEAR_HANDLE", A7);</a:t>
            </a:r>
            <a:br>
              <a:rPr lang="en-US"/>
            </a:br>
            <a:r>
              <a:rPr lang="en-US"/>
              <a:t>DcsBios::LED lightGearN(0x4474, 0x0200, 13);</a:t>
            </a:r>
            <a:br>
              <a:rPr lang="en-US"/>
            </a:br>
            <a:r>
              <a:rPr lang="en-US"/>
              <a:t>DcsBios::LED lightGearL(0x4474, 0x0400, 12); //if we tied each leg </a:t>
            </a:r>
            <a:br>
              <a:rPr lang="en-US"/>
            </a:br>
            <a:r>
              <a:rPr lang="en-US"/>
              <a:t>DcsBios::LED lightGearR(0x4474, 0x0800, 11); //if we tied each leg</a:t>
            </a:r>
            <a:br>
              <a:rPr lang="en-US"/>
            </a:br>
            <a:br>
              <a:rPr lang="en-US"/>
            </a:br>
            <a:r>
              <a:rPr lang="en-US"/>
              <a:t>//RWR</a:t>
            </a:r>
            <a:br>
              <a:rPr lang="en-US"/>
            </a:br>
            <a:r>
              <a:rPr lang="en-US"/>
              <a:t>DcsBios::Switch2Pos rwrActPwrBtn("RWR_ACT_PWR_BTN", 23);</a:t>
            </a:r>
            <a:br>
              <a:rPr lang="en-US"/>
            </a:br>
            <a:r>
              <a:rPr lang="en-US"/>
              <a:t>DcsBios::Switch2Pos rwrSearchBtn("RWR_SEARCH_BTN", 25);</a:t>
            </a:r>
            <a:br>
              <a:rPr lang="en-US"/>
            </a:br>
            <a:r>
              <a:rPr lang="en-US"/>
              <a:t>DcsBios::LED lightRwrSearch(0x4478, 0x0020, 27);</a:t>
            </a:r>
            <a:br>
              <a:rPr lang="en-US"/>
            </a:br>
            <a:r>
              <a:rPr lang="en-US"/>
              <a:t>DcsBios::Switch2Pos rwrAltBtn("RWR_ALT_BTN", 29);</a:t>
            </a:r>
            <a:br>
              <a:rPr lang="en-US"/>
            </a:br>
            <a:r>
              <a:rPr lang="en-US"/>
              <a:t>DcsBios::LED lightRwrAltLow(0x4478, 0x0100, 31);</a:t>
            </a:r>
            <a:br>
              <a:rPr lang="en-US"/>
            </a:br>
            <a:r>
              <a:rPr lang="en-US"/>
              <a:t>DcsBios::ToggleButton rwrPwrBtnToggle("RWR_PWR_BTN", "0","1", 33);</a:t>
            </a:r>
            <a:br>
              <a:rPr lang="en-US"/>
            </a:br>
            <a:r>
              <a:rPr lang="en-US"/>
              <a:t>//DcsBios::Switch2Pos rwrPwrBtn("RWR_PWR_BTN", 33);</a:t>
            </a:r>
            <a:br>
              <a:rPr lang="en-US"/>
            </a:br>
            <a:r>
              <a:rPr lang="en-US"/>
              <a:t>DcsBios::LED lightRwrPower(0x4478, 0x0400, 35);</a:t>
            </a:r>
            <a:br>
              <a:rPr lang="en-US"/>
            </a:br>
            <a:r>
              <a:rPr lang="en-US"/>
              <a:t>DcsBios::RotaryEncoder rwrIndDimKnb("RWR_IND_DIM_KNB", "-1024", "+1024", 39, 37);</a:t>
            </a:r>
            <a:br>
              <a:rPr lang="en-US"/>
            </a:br>
            <a:br>
              <a:rPr lang="en-US"/>
            </a:br>
            <a:r>
              <a:rPr lang="en-US"/>
              <a:t>//Need to save light state</a:t>
            </a:r>
            <a:br>
              <a:rPr lang="en-US"/>
            </a:br>
            <a:r>
              <a:rPr lang="en-US"/>
              <a:t>void onLightGearNChange(unsigned int newValue) {</a:t>
            </a:r>
            <a:br>
              <a:rPr lang="en-US"/>
            </a:br>
            <a:r>
              <a:rPr lang="en-US"/>
              <a:t>    if (newValue == 0)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   lastWheelLight2_ = false;</a:t>
            </a:r>
            <a:br>
              <a:rPr lang="en-US"/>
            </a:br>
            <a:r>
              <a:rPr lang="en-US"/>
              <a:t>    } else {</a:t>
            </a:r>
            <a:br>
              <a:rPr lang="en-US"/>
            </a:br>
            <a:r>
              <a:rPr lang="en-US"/>
              <a:t>      lastWheelLight2_ = true;</a:t>
            </a:r>
            <a:br>
              <a:rPr lang="en-US"/>
            </a:br>
            <a:r>
              <a:rPr lang="en-US"/>
              <a:t>   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DcsBios::IntegerBuffer lightGearNBuffer(0x4474, 0x0200, 9, onLightGearNChange);</a:t>
            </a:r>
            <a:br>
              <a:rPr lang="en-US"/>
            </a:br>
            <a:r>
              <a:rPr lang="en-US"/>
              <a:t>void onLightGearRChange(unsigned int newValue) {</a:t>
            </a:r>
            <a:br>
              <a:rPr lang="en-US"/>
            </a:br>
            <a:r>
              <a:rPr lang="en-US"/>
              <a:t>    if (newValue == 0)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   lastWheelLight0_ = false;</a:t>
            </a:r>
            <a:br>
              <a:rPr lang="en-US"/>
            </a:br>
            <a:r>
              <a:rPr lang="en-US"/>
              <a:t>    } else {</a:t>
            </a:r>
            <a:br>
              <a:rPr lang="en-US"/>
            </a:br>
            <a:r>
              <a:rPr lang="en-US"/>
              <a:t>      lastWheelLight0_ = true;</a:t>
            </a:r>
            <a:br>
              <a:rPr lang="en-US"/>
            </a:br>
            <a:r>
              <a:rPr lang="en-US"/>
              <a:t>   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DcsBios::IntegerBuffer lightGearRBuffer(0x4474, 0x0800, 11, onLightGearRChange);</a:t>
            </a:r>
            <a:br>
              <a:rPr lang="en-US"/>
            </a:br>
            <a:br>
              <a:rPr lang="en-US"/>
            </a:br>
            <a:r>
              <a:rPr lang="en-US"/>
              <a:t>void onLightGearLChange(unsigned int newValue) {</a:t>
            </a:r>
            <a:br>
              <a:rPr lang="en-US"/>
            </a:br>
            <a:r>
              <a:rPr lang="en-US"/>
              <a:t>    if (newValue == 0)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   lastWheelLight1_ = false;</a:t>
            </a:r>
            <a:br>
              <a:rPr lang="en-US"/>
            </a:br>
            <a:r>
              <a:rPr lang="en-US"/>
              <a:t>    } else {</a:t>
            </a:r>
            <a:br>
              <a:rPr lang="en-US"/>
            </a:br>
            <a:r>
              <a:rPr lang="en-US"/>
              <a:t>      lastWheelLight1_ = true;</a:t>
            </a:r>
            <a:br>
              <a:rPr lang="en-US"/>
            </a:br>
            <a:r>
              <a:rPr lang="en-US"/>
              <a:t>   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DcsBios::IntegerBuffer lightGearLBuffer(0x4474, 0x0400, 10, onLightGearLChange);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//CMDS</a:t>
            </a:r>
            <a:br>
              <a:rPr lang="en-US"/>
            </a:br>
            <a:r>
              <a:rPr lang="en-US"/>
              <a:t>const byte cmdsModeKnbPins[6] = {41, 43, 45, 47, 49, 51};</a:t>
            </a:r>
            <a:br>
              <a:rPr lang="en-US"/>
            </a:br>
            <a:r>
              <a:rPr lang="en-US"/>
              <a:t>DcsBios::SwitchMultiPos cmdsModeKnb("CMDS_MODE_KNB", cmdsModeKnbPins, 6);</a:t>
            </a:r>
            <a:br>
              <a:rPr lang="en-US"/>
            </a:br>
            <a:r>
              <a:rPr lang="en-US"/>
              <a:t>const byte cmdsProgKnbPins[5] = {40, 42, 44, 46, 48};</a:t>
            </a:r>
            <a:br>
              <a:rPr lang="en-US"/>
            </a:br>
            <a:r>
              <a:rPr lang="en-US"/>
              <a:t>DcsBios::SwitchMultiPos cmdsProgKnb("CMDS_PROG_KNB", cmdsProgKnbPins, 5);</a:t>
            </a:r>
            <a:br>
              <a:rPr lang="en-US"/>
            </a:br>
            <a:br>
              <a:rPr lang="en-US"/>
            </a:br>
            <a:r>
              <a:rPr lang="en-US"/>
              <a:t>DcsBios::Switch2Pos cmdsPwrSourcheSw("CMDS_PWR_SOURCHE_SW", 28);</a:t>
            </a:r>
            <a:br>
              <a:rPr lang="en-US"/>
            </a:br>
            <a:r>
              <a:rPr lang="en-US"/>
              <a:t>DcsBios::Switch2Pos cmdsJmrSourcheSw("CMDS_JMR_SOURCHE_SW", 26);</a:t>
            </a:r>
            <a:br>
              <a:rPr lang="en-US"/>
            </a:br>
            <a:r>
              <a:rPr lang="en-US"/>
              <a:t>DcsBios::Switch2Pos cmdsMwsSourcheSw("CMDS_MWS_SOURCHE_SW", 24);</a:t>
            </a:r>
            <a:br>
              <a:rPr lang="en-US"/>
            </a:br>
            <a:r>
              <a:rPr lang="en-US"/>
              <a:t>DcsBios::Switch2Pos cmdsJettSw("CMDS_JETT_SW", 22);</a:t>
            </a:r>
            <a:br>
              <a:rPr lang="en-US"/>
            </a:br>
            <a:r>
              <a:rPr lang="en-US"/>
              <a:t>DcsBios::Switch2Pos cmds01ExpCatSw("CMDS_01_EXP_CAT_SW", 30);</a:t>
            </a:r>
            <a:br>
              <a:rPr lang="en-US"/>
            </a:br>
            <a:r>
              <a:rPr lang="en-US"/>
              <a:t>DcsBios::Switch2Pos cmds02ExpCatSw("CMDS_02_EXP_CAT_SW", 32);</a:t>
            </a:r>
            <a:br>
              <a:rPr lang="en-US"/>
            </a:br>
            <a:r>
              <a:rPr lang="en-US"/>
              <a:t>DcsBios::Switch2Pos cmdsChExpCatSw("CMDS_CH_EXP_CAT_SW", 34);</a:t>
            </a:r>
            <a:br>
              <a:rPr lang="en-US"/>
            </a:br>
            <a:r>
              <a:rPr lang="en-US"/>
              <a:t>DcsBios::Switch2Pos cmdsFlExpCatSw("CMDS_FL_EXP_CAT_SW", 36);</a:t>
            </a:r>
            <a:br>
              <a:rPr lang="en-US"/>
            </a:br>
            <a:r>
              <a:rPr lang="en-US"/>
              <a:t>DcsBios::Potentiometer hmcsIntKnb("HMCS_INT_KNB", A0);</a:t>
            </a:r>
            <a:br>
              <a:rPr lang="en-US"/>
            </a:br>
            <a:br>
              <a:rPr lang="en-US"/>
            </a:br>
            <a:r>
              <a:rPr lang="en-US"/>
              <a:t>//Stuff to drive the LED!</a:t>
            </a:r>
            <a:br>
              <a:rPr lang="en-US"/>
            </a:br>
            <a:r>
              <a:rPr lang="en-US"/>
              <a:t>int intensVal = 1;</a:t>
            </a:r>
            <a:br>
              <a:rPr lang="en-US"/>
            </a:br>
            <a:r>
              <a:rPr lang="en-US"/>
              <a:t>LedControl lc=LedControl(52,53,50,1);//DIN,clk,cs</a:t>
            </a:r>
            <a:br>
              <a:rPr lang="en-US"/>
            </a:br>
            <a:br>
              <a:rPr lang="en-US"/>
            </a:br>
            <a:r>
              <a:rPr lang="en-US"/>
              <a:t>void onCmdsO1AmountChange(char* newValue) {</a:t>
            </a:r>
            <a:br>
              <a:rPr lang="en-US"/>
            </a:br>
            <a:r>
              <a:rPr lang="en-US"/>
              <a:t>    lastcmds_[7] = newValue[2];</a:t>
            </a:r>
            <a:br>
              <a:rPr lang="en-US"/>
            </a:br>
            <a:r>
              <a:rPr lang="en-US"/>
              <a:t>    lastcmds_[6] = newValue[3];</a:t>
            </a:r>
            <a:br>
              <a:rPr lang="en-US"/>
            </a:br>
            <a:r>
              <a:rPr lang="en-US"/>
              <a:t>    lc.setChar(0,7,newValue[2],false);</a:t>
            </a:r>
            <a:br>
              <a:rPr lang="en-US"/>
            </a:br>
            <a:r>
              <a:rPr lang="en-US"/>
              <a:t>    lc.setChar(0,6,newValue[3],false);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DcsBios::StringBuffer&lt;4&gt; cmdsO1AmountBuffer(0x457e, onCmdsO1AmountChange);</a:t>
            </a:r>
            <a:br>
              <a:rPr lang="en-US"/>
            </a:br>
            <a:r>
              <a:rPr lang="en-US"/>
              <a:t>void onCmdsO2AmountChange(char* newValue) {</a:t>
            </a:r>
            <a:br>
              <a:rPr lang="en-US"/>
            </a:br>
            <a:r>
              <a:rPr lang="en-US"/>
              <a:t>    lastcmds_[5] = newValue[2];</a:t>
            </a:r>
            <a:br>
              <a:rPr lang="en-US"/>
            </a:br>
            <a:r>
              <a:rPr lang="en-US"/>
              <a:t>    lastcmds_[4] = newValue[3];</a:t>
            </a:r>
            <a:br>
              <a:rPr lang="en-US"/>
            </a:br>
            <a:r>
              <a:rPr lang="en-US"/>
              <a:t>    lc.setChar(0,5,newValue[2],false);</a:t>
            </a:r>
            <a:br>
              <a:rPr lang="en-US"/>
            </a:br>
            <a:r>
              <a:rPr lang="en-US"/>
              <a:t>    lc.setChar(0,4,newValue[3],false);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DcsBios::StringBuffer&lt;4&gt; cmdsO2AmountBuffer(0x4582, onCmdsO2AmountChange);</a:t>
            </a:r>
            <a:br>
              <a:rPr lang="en-US"/>
            </a:br>
            <a:br>
              <a:rPr lang="en-US"/>
            </a:br>
            <a:r>
              <a:rPr lang="en-US"/>
              <a:t>void onCmdsChAmountChange(char* newValue) {</a:t>
            </a:r>
            <a:br>
              <a:rPr lang="en-US"/>
            </a:br>
            <a:r>
              <a:rPr lang="en-US"/>
              <a:t>    lastcmds_[3] = newValue[2];</a:t>
            </a:r>
            <a:br>
              <a:rPr lang="en-US"/>
            </a:br>
            <a:r>
              <a:rPr lang="en-US"/>
              <a:t>    lastcmds_[2] = newValue[3];</a:t>
            </a:r>
            <a:br>
              <a:rPr lang="en-US"/>
            </a:br>
            <a:r>
              <a:rPr lang="en-US"/>
              <a:t>    lc.setChar(0,3,newValue[2],false);</a:t>
            </a:r>
            <a:br>
              <a:rPr lang="en-US"/>
            </a:br>
            <a:r>
              <a:rPr lang="en-US"/>
              <a:t>    lc.setChar(0,2,newValue[3],false);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DcsBios::StringBuffer&lt;4&gt; cmdsChAmountBuffer(0x4586, onCmdsChAmountChange);</a:t>
            </a:r>
            <a:br>
              <a:rPr lang="en-US"/>
            </a:br>
            <a:br>
              <a:rPr lang="en-US"/>
            </a:br>
            <a:r>
              <a:rPr lang="en-US"/>
              <a:t>void onCmdsFlAmountChange(char* newValue)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lastcmds_[1] = newValue[2];</a:t>
            </a:r>
            <a:br>
              <a:rPr lang="en-US"/>
            </a:br>
            <a:r>
              <a:rPr lang="en-US"/>
              <a:t>    lastcmds_[0] = newValue[3];</a:t>
            </a:r>
            <a:br>
              <a:rPr lang="en-US"/>
            </a:br>
            <a:r>
              <a:rPr lang="en-US"/>
              <a:t>    lc.setChar(0,1,newValue[2],false);</a:t>
            </a:r>
            <a:br>
              <a:rPr lang="en-US"/>
            </a:br>
            <a:r>
              <a:rPr lang="en-US"/>
              <a:t>    lc.setChar(0,0,newValue[3],false);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DcsBios::StringBuffer&lt;4&gt; cmdsFlAmountBuffer(0x458a, onCmdsFlAmountChange);</a:t>
            </a:r>
            <a:br>
              <a:rPr lang="en-US"/>
            </a:br>
            <a:br>
              <a:rPr lang="en-US"/>
            </a:br>
            <a:r>
              <a:rPr lang="en-US"/>
              <a:t>//Restore the led after a power off</a:t>
            </a:r>
            <a:br>
              <a:rPr lang="en-US"/>
            </a:br>
            <a:r>
              <a:rPr lang="en-US"/>
              <a:t>void resetCMDSLED(char* newValue)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lc.setChar(0,7,newValue[7],false);</a:t>
            </a:r>
            <a:br>
              <a:rPr lang="en-US"/>
            </a:br>
            <a:r>
              <a:rPr lang="en-US"/>
              <a:t>    lc.setChar(0,6,newValue[6],false);</a:t>
            </a:r>
            <a:br>
              <a:rPr lang="en-US"/>
            </a:br>
            <a:r>
              <a:rPr lang="en-US"/>
              <a:t>    lc.setChar(0,5,newValue[5],false);</a:t>
            </a:r>
            <a:br>
              <a:rPr lang="en-US"/>
            </a:br>
            <a:r>
              <a:rPr lang="en-US"/>
              <a:t>    lc.setChar(0,4,newValue[4],false);</a:t>
            </a:r>
            <a:br>
              <a:rPr lang="en-US"/>
            </a:br>
            <a:r>
              <a:rPr lang="en-US"/>
              <a:t>    lc.setChar(0,3,newValue[3],false);</a:t>
            </a:r>
            <a:br>
              <a:rPr lang="en-US"/>
            </a:br>
            <a:r>
              <a:rPr lang="en-US"/>
              <a:t>    lc.setChar(0,2,newValue[2],false);</a:t>
            </a:r>
            <a:br>
              <a:rPr lang="en-US"/>
            </a:br>
            <a:r>
              <a:rPr lang="en-US"/>
              <a:t>    lc.setChar(0,1,newValue[1],false);</a:t>
            </a:r>
            <a:br>
              <a:rPr lang="en-US"/>
            </a:br>
            <a:r>
              <a:rPr lang="en-US"/>
              <a:t>    lc.setChar(0,0,newValue[0],false);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//Read back the brightness for the LEDS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int consolePwmPout_ = 2;</a:t>
            </a:r>
            <a:br>
              <a:rPr lang="en-US"/>
            </a:br>
            <a:r>
              <a:rPr lang="en-US"/>
              <a:t>byte consoleOutLevel_ = 0;</a:t>
            </a:r>
            <a:br>
              <a:rPr lang="en-US"/>
            </a:br>
            <a:br>
              <a:rPr lang="en-US"/>
            </a:br>
            <a:r>
              <a:rPr lang="en-US"/>
              <a:t>void onPriConsolesBrtKnbChange(unsigned int newValue) 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consoleOutLevel_ = map(newValue, 0, 65535, 0, 100);</a:t>
            </a:r>
            <a:br>
              <a:rPr lang="en-US"/>
            </a:br>
            <a:r>
              <a:rPr lang="en-US"/>
              <a:t>    analogWrite( consolePwmPout_, consoleOutLevel_); //pwm to drive the lights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DcsBios::IntegerBuffer priConsolesBrtKnbBuffer(0x440e, 0xffff, 0, onPriConsolesBrtKnbChange);</a:t>
            </a:r>
            <a:br>
              <a:rPr lang="en-US"/>
            </a:b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//Sync the game with the buttons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void PollAllControls()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emergStroreJett.pollInputCurrent();</a:t>
            </a:r>
            <a:br>
              <a:rPr lang="en-US"/>
            </a:br>
            <a:r>
              <a:rPr lang="en-US"/>
              <a:t>    //antiSkidSw.pollInputCurrent();</a:t>
            </a:r>
            <a:br>
              <a:rPr lang="en-US"/>
            </a:br>
            <a:r>
              <a:rPr lang="en-US"/>
              <a:t>    hookSw.pollInputCurrent();</a:t>
            </a:r>
            <a:br>
              <a:rPr lang="en-US"/>
            </a:br>
            <a:r>
              <a:rPr lang="en-US"/>
              <a:t>    gndJettEnableSw.pollInputCurrent();</a:t>
            </a:r>
            <a:br>
              <a:rPr lang="en-US"/>
            </a:br>
            <a:r>
              <a:rPr lang="en-US"/>
              <a:t>    brakeChanSw.pollInputCurrent();</a:t>
            </a:r>
            <a:br>
              <a:rPr lang="en-US"/>
            </a:br>
            <a:r>
              <a:rPr lang="en-US"/>
              <a:t>    storesConfigSw.pollInputCurrent();</a:t>
            </a:r>
            <a:br>
              <a:rPr lang="en-US"/>
            </a:br>
            <a:r>
              <a:rPr lang="en-US"/>
              <a:t>    landTaxiLightSw.pollInputCurrent();</a:t>
            </a:r>
            <a:br>
              <a:rPr lang="en-US"/>
            </a:br>
            <a:r>
              <a:rPr lang="en-US"/>
              <a:t>    gearHandle.pollInputCurrent();</a:t>
            </a:r>
            <a:br>
              <a:rPr lang="en-US"/>
            </a:br>
            <a:r>
              <a:rPr lang="en-US"/>
              <a:t>    hmcsIntKnb.pollInputCurrent();</a:t>
            </a:r>
            <a:br>
              <a:rPr lang="en-US"/>
            </a:br>
            <a:r>
              <a:rPr lang="en-US"/>
              <a:t>    //cmds</a:t>
            </a:r>
            <a:br>
              <a:rPr lang="en-US"/>
            </a:br>
            <a:r>
              <a:rPr lang="en-US"/>
              <a:t>    cmdsPwrSourcheSw.pollInputCurrent();</a:t>
            </a:r>
            <a:br>
              <a:rPr lang="en-US"/>
            </a:br>
            <a:r>
              <a:rPr lang="en-US"/>
              <a:t>    cmdsJmrSourcheSw.pollInputCurrent();</a:t>
            </a:r>
            <a:br>
              <a:rPr lang="en-US"/>
            </a:br>
            <a:r>
              <a:rPr lang="en-US"/>
              <a:t>    cmdsMwsSourcheSw.pollInputCurrent();</a:t>
            </a:r>
            <a:br>
              <a:rPr lang="en-US"/>
            </a:br>
            <a:r>
              <a:rPr lang="en-US"/>
              <a:t>    cmdsJettSw.pollInputCurrent();</a:t>
            </a:r>
            <a:br>
              <a:rPr lang="en-US"/>
            </a:br>
            <a:r>
              <a:rPr lang="en-US"/>
              <a:t>    cmds01ExpCatSw.pollInputCurrent();</a:t>
            </a:r>
            <a:br>
              <a:rPr lang="en-US"/>
            </a:br>
            <a:r>
              <a:rPr lang="en-US"/>
              <a:t>    cmds02ExpCatSw.pollInputCurrent();</a:t>
            </a:r>
            <a:br>
              <a:rPr lang="en-US"/>
            </a:br>
            <a:r>
              <a:rPr lang="en-US"/>
              <a:t>    cmdsChExpCatSw.pollInputCurrent();</a:t>
            </a:r>
            <a:br>
              <a:rPr lang="en-US"/>
            </a:br>
            <a:r>
              <a:rPr lang="en-US"/>
              <a:t>    cmdsFlExpCatSw.pollInputCurrent();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//This is the update counter, we can use this to force a sync between buttons and game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void onUpdateCounterChange(unsigned int newValue)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if (newValue%25 == 0)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     PollAllControls();     </a:t>
            </a:r>
            <a:br>
              <a:rPr lang="en-US"/>
            </a:br>
            <a:r>
              <a:rPr lang="en-US"/>
              <a:t>    }</a:t>
            </a:r>
            <a:br>
              <a:rPr lang="en-US"/>
            </a:br>
            <a:r>
              <a:rPr lang="en-US"/>
              <a:t>    lastUpdateCounter_ = newValue;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DcsBios::IntegerBuffer UpdateCounterBuffer(0xfffe, 0x00ff, 0, onUpdateCounterChange);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void timeoutlightsOut( 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    consoleOutLevel_ = 0;</a:t>
            </a:r>
            <a:br>
              <a:rPr lang="en-US"/>
            </a:br>
            <a:r>
              <a:rPr lang="en-US"/>
              <a:t>       wentLightsOut_ = 1; //so we dont keep calling this</a:t>
            </a:r>
            <a:br>
              <a:rPr lang="en-US"/>
            </a:br>
            <a:r>
              <a:rPr lang="en-US"/>
              <a:t>       lc.clearDisplay(0);</a:t>
            </a:r>
            <a:br>
              <a:rPr lang="en-US"/>
            </a:br>
            <a:r>
              <a:rPr lang="en-US"/>
              <a:t>       digitalWrite(11, LOW); //landing gear light</a:t>
            </a:r>
            <a:br>
              <a:rPr lang="en-US"/>
            </a:br>
            <a:r>
              <a:rPr lang="en-US"/>
              <a:t>       digitalWrite(12, LOW); //landing gear light</a:t>
            </a:r>
            <a:br>
              <a:rPr lang="en-US"/>
            </a:br>
            <a:r>
              <a:rPr lang="en-US"/>
              <a:t>       digitalWrite(13, LOW); //landing gear light</a:t>
            </a:r>
            <a:br>
              <a:rPr lang="en-US"/>
            </a:br>
            <a:r>
              <a:rPr lang="en-US"/>
              <a:t>       </a:t>
            </a:r>
            <a:br>
              <a:rPr lang="en-US"/>
            </a:br>
            <a:r>
              <a:rPr lang="en-US"/>
              <a:t>       analogWrite( consolePwmPout_, consoleOutLevel_); //pwm to drive the lights</a:t>
            </a:r>
            <a:br>
              <a:rPr lang="en-US"/>
            </a:br>
            <a:r>
              <a:rPr lang="en-US"/>
              <a:t>       //Turn off all the leds</a:t>
            </a:r>
            <a:br>
              <a:rPr lang="en-US"/>
            </a:br>
            <a:r>
              <a:rPr lang="en-US"/>
              <a:t>       //digitalWrite(3, LOW); //lightFlcsRly      </a:t>
            </a:r>
            <a:br>
              <a:rPr lang="en-US"/>
            </a:br>
            <a:r>
              <a:rPr lang="en-US"/>
              <a:t> }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//LCD functions</a:t>
            </a:r>
            <a:br>
              <a:rPr lang="en-US"/>
            </a:br>
            <a:r>
              <a:rPr lang="en-US"/>
              <a:t>void initLCD()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r>
              <a:rPr lang="en-US"/>
              <a:t>  lc.shutdown(0,false);</a:t>
            </a:r>
            <a:br>
              <a:rPr lang="en-US"/>
            </a:br>
            <a:r>
              <a:rPr lang="en-US"/>
              <a:t>  lc.setIntensity(0,intensVal);</a:t>
            </a:r>
            <a:br>
              <a:rPr lang="en-US"/>
            </a:br>
            <a:r>
              <a:rPr lang="en-US"/>
              <a:t>  lc.clearDisplay(0);</a:t>
            </a:r>
            <a:br>
              <a:rPr lang="en-US"/>
            </a:br>
            <a:r>
              <a:rPr lang="en-US"/>
              <a:t>  delay(200);</a:t>
            </a:r>
            <a:br>
              <a:rPr lang="en-US"/>
            </a:br>
            <a:r>
              <a:rPr lang="en-US"/>
              <a:t>  lc.setChar(0,7,'1',false);</a:t>
            </a:r>
            <a:br>
              <a:rPr lang="en-US"/>
            </a:br>
            <a:r>
              <a:rPr lang="en-US"/>
              <a:t>  lc.setChar(0,6,'2',false);</a:t>
            </a:r>
            <a:br>
              <a:rPr lang="en-US"/>
            </a:br>
            <a:r>
              <a:rPr lang="en-US"/>
              <a:t>  lc.setChar(0,5,'3',false);</a:t>
            </a:r>
            <a:br>
              <a:rPr lang="en-US"/>
            </a:br>
            <a:r>
              <a:rPr lang="en-US"/>
              <a:t>  lc.setChar(0,4,'4',false);</a:t>
            </a:r>
            <a:br>
              <a:rPr lang="en-US"/>
            </a:br>
            <a:r>
              <a:rPr lang="en-US"/>
              <a:t>  lc.setChar(0,3,'5',false);</a:t>
            </a:r>
            <a:br>
              <a:rPr lang="en-US"/>
            </a:br>
            <a:r>
              <a:rPr lang="en-US"/>
              <a:t>  lc.setChar(0,2,'6',false);</a:t>
            </a:r>
            <a:br>
              <a:rPr lang="en-US"/>
            </a:br>
            <a:r>
              <a:rPr lang="en-US"/>
              <a:t>  lc.setChar(0,1,'7',false);</a:t>
            </a:r>
            <a:br>
              <a:rPr lang="en-US"/>
            </a:br>
            <a:r>
              <a:rPr lang="en-US"/>
              <a:t>  lc.setChar(0,0,'8',false);</a:t>
            </a:r>
            <a:br>
              <a:rPr lang="en-US"/>
            </a:br>
            <a:r>
              <a:rPr lang="en-US"/>
              <a:t>  delay(200);</a:t>
            </a:r>
            <a:br>
              <a:rPr lang="en-US"/>
            </a:br>
            <a:r>
              <a:rPr lang="en-US"/>
              <a:t>  lastcmds_[7]  = '1';</a:t>
            </a:r>
            <a:br>
              <a:rPr lang="en-US"/>
            </a:br>
            <a:r>
              <a:rPr lang="en-US"/>
              <a:t>  lastcmds_[6]  = '2';</a:t>
            </a:r>
            <a:br>
              <a:rPr lang="en-US"/>
            </a:br>
            <a:r>
              <a:rPr lang="en-US"/>
              <a:t>  lastcmds_[5]  = '3';</a:t>
            </a:r>
            <a:br>
              <a:rPr lang="en-US"/>
            </a:br>
            <a:r>
              <a:rPr lang="en-US"/>
              <a:t>  lastcmds_[4]  = '4';</a:t>
            </a:r>
            <a:br>
              <a:rPr lang="en-US"/>
            </a:br>
            <a:r>
              <a:rPr lang="en-US"/>
              <a:t>  lastcmds_[3]  = '5';</a:t>
            </a:r>
            <a:br>
              <a:rPr lang="en-US"/>
            </a:br>
            <a:r>
              <a:rPr lang="en-US"/>
              <a:t>  lastcmds_[2]  = '6';</a:t>
            </a:r>
            <a:br>
              <a:rPr lang="en-US"/>
            </a:br>
            <a:r>
              <a:rPr lang="en-US"/>
              <a:t>  lastcmds_[1]  = '7';</a:t>
            </a:r>
            <a:br>
              <a:rPr lang="en-US"/>
            </a:br>
            <a:r>
              <a:rPr lang="en-US"/>
              <a:t>  lastcmds_[0]  = '8';</a:t>
            </a:r>
            <a:br>
              <a:rPr lang="en-US"/>
            </a:br>
            <a:br>
              <a:rPr lang="en-US"/>
            </a:br>
            <a:r>
              <a:rPr lang="en-US"/>
              <a:t>  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/>
              <a:t>/*</a:t>
            </a:r>
            <a:br>
              <a:rPr lang="en-US"/>
            </a:br>
            <a:r>
              <a:rPr lang="en-US"/>
              <a:t> * </a:t>
            </a:r>
            <a:br>
              <a:rPr lang="en-US"/>
            </a:br>
            <a:r>
              <a:rPr lang="en-US"/>
              <a:t> *   MAIN FUNCTIONS</a:t>
            </a:r>
            <a:br>
              <a:rPr lang="en-US"/>
            </a:br>
            <a:r>
              <a:rPr lang="en-US"/>
              <a:t> * </a:t>
            </a:r>
            <a:br>
              <a:rPr lang="en-US"/>
            </a:br>
            <a:r>
              <a:rPr lang="en-US"/>
              <a:t> * </a:t>
            </a:r>
            <a:br>
              <a:rPr lang="en-US"/>
            </a:br>
            <a:r>
              <a:rPr lang="en-US"/>
              <a:t> */</a:t>
            </a:r>
            <a:br>
              <a:rPr lang="en-US"/>
            </a:br>
            <a:br>
              <a:rPr lang="en-US"/>
            </a:br>
            <a:r>
              <a:rPr lang="en-US"/>
              <a:t>// </a:t>
            </a:r>
            <a:br>
              <a:rPr lang="en-US"/>
            </a:br>
            <a:r>
              <a:rPr lang="en-US"/>
              <a:t>//  Main Functions</a:t>
            </a:r>
            <a:br>
              <a:rPr lang="en-US"/>
            </a:br>
            <a:r>
              <a:rPr lang="en-US"/>
              <a:t>//</a:t>
            </a:r>
            <a:br>
              <a:rPr lang="en-US"/>
            </a:br>
            <a:r>
              <a:rPr lang="en-US"/>
              <a:t>void setup() 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br>
              <a:rPr lang="en-US"/>
            </a:br>
            <a:r>
              <a:rPr lang="en-US"/>
              <a:t>  //Setup LCD</a:t>
            </a:r>
            <a:br>
              <a:rPr lang="en-US"/>
            </a:br>
            <a:r>
              <a:rPr lang="en-US"/>
              <a:t>  initLCD();</a:t>
            </a:r>
            <a:br>
              <a:rPr lang="en-US"/>
            </a:br>
            <a:r>
              <a:rPr lang="en-US"/>
              <a:t>  </a:t>
            </a:r>
            <a:br>
              <a:rPr lang="en-US"/>
            </a:br>
            <a:r>
              <a:rPr lang="en-US"/>
              <a:t>  pinMode(consolePwmPout_, OUTPUT); //for the backlight</a:t>
            </a:r>
            <a:br>
              <a:rPr lang="en-US"/>
            </a:br>
            <a:r>
              <a:rPr lang="en-US"/>
              <a:t>  analogWrite( consolePwmPout_, consoleOutLevel_); //pwm to drive the lights</a:t>
            </a:r>
            <a:br>
              <a:rPr lang="en-US"/>
            </a:br>
            <a:r>
              <a:rPr lang="en-US"/>
              <a:t>  DcsBios::setup();</a:t>
            </a:r>
            <a:br>
              <a:rPr lang="en-US"/>
            </a:br>
            <a:r>
              <a:rPr lang="en-US"/>
              <a:t>  PollAllControls(); //sync the buttons at start</a:t>
            </a:r>
            <a:br>
              <a:rPr lang="en-US"/>
            </a:br>
            <a:br>
              <a:rPr lang="en-US"/>
            </a:br>
            <a:r>
              <a:rPr lang="en-US"/>
              <a:t>  </a:t>
            </a:r>
            <a:br>
              <a:rPr lang="en-US"/>
            </a:br>
            <a:r>
              <a:rPr lang="en-US"/>
              <a:t> }</a:t>
            </a:r>
            <a:br>
              <a:rPr lang="en-US"/>
            </a:br>
            <a:br>
              <a:rPr lang="en-US"/>
            </a:br>
            <a:r>
              <a:rPr lang="en-US"/>
              <a:t>void loop() {</a:t>
            </a:r>
            <a:br>
              <a:rPr lang="en-US"/>
            </a:br>
            <a:r>
              <a:rPr lang="en-US"/>
              <a:t>  DcsBios::loop();</a:t>
            </a:r>
            <a:br>
              <a:rPr lang="en-US"/>
            </a:br>
            <a:br>
              <a:rPr lang="en-US"/>
            </a:br>
            <a:r>
              <a:rPr lang="en-US"/>
              <a:t>   //This code checks eveyr 10 seconds to see if DCS is still locked and turns off the LEDS</a:t>
            </a:r>
            <a:br>
              <a:rPr lang="en-US"/>
            </a:br>
            <a:r>
              <a:rPr lang="en-US"/>
              <a:t>  unsigned long currentMillis = millis();</a:t>
            </a:r>
            <a:br>
              <a:rPr lang="en-US"/>
            </a:br>
            <a:r>
              <a:rPr lang="en-US"/>
              <a:t>  if (currentMillis - previousMillis_ &gt;= 10e3) </a:t>
            </a:r>
            <a:br>
              <a:rPr lang="en-US"/>
            </a:br>
            <a:r>
              <a:rPr lang="en-US"/>
              <a:t>  {</a:t>
            </a:r>
            <a:br>
              <a:rPr lang="en-US"/>
            </a:br>
            <a:r>
              <a:rPr lang="en-US"/>
              <a:t>    // save the last time you blinked the LED</a:t>
            </a:r>
            <a:br>
              <a:rPr lang="en-US"/>
            </a:br>
            <a:r>
              <a:rPr lang="en-US"/>
              <a:t>    previousMillis_ = currentMillis;</a:t>
            </a:r>
            <a:br>
              <a:rPr lang="en-US"/>
            </a:br>
            <a:r>
              <a:rPr lang="en-US"/>
              <a:t>    if (lastUpdateCounter_ == priorUpdateCounter_) //We havnt gotten any new data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    timeoutlightsOut();  </a:t>
            </a:r>
            <a:br>
              <a:rPr lang="en-US"/>
            </a:br>
            <a:r>
              <a:rPr lang="en-US"/>
              <a:t>    }</a:t>
            </a:r>
            <a:br>
              <a:rPr lang="en-US"/>
            </a:br>
            <a:r>
              <a:rPr lang="en-US"/>
              <a:t>    priorUpdateCounter_ = lastUpdateCounter_;</a:t>
            </a:r>
            <a:br>
              <a:rPr lang="en-US"/>
            </a:br>
            <a:r>
              <a:rPr lang="en-US"/>
              <a:t>  }</a:t>
            </a:r>
            <a:br>
              <a:rPr lang="en-US"/>
            </a:br>
            <a:br>
              <a:rPr lang="en-US"/>
            </a:br>
            <a:r>
              <a:rPr lang="en-US"/>
              <a:t>  if (lastUpdateCounter_ != priorUpdateCounter_) //We havnt gotten any new data</a:t>
            </a:r>
            <a:br>
              <a:rPr lang="en-US"/>
            </a:br>
            <a:r>
              <a:rPr lang="en-US"/>
              <a:t>  {</a:t>
            </a:r>
            <a:br>
              <a:rPr lang="en-US"/>
            </a:br>
            <a:r>
              <a:rPr lang="en-US"/>
              <a:t>      if (wentLightsOut_ == 1)</a:t>
            </a:r>
            <a:br>
              <a:rPr lang="en-US"/>
            </a:br>
            <a:r>
              <a:rPr lang="en-US"/>
              <a:t>      {</a:t>
            </a:r>
            <a:br>
              <a:rPr lang="en-US"/>
            </a:br>
            <a:r>
              <a:rPr lang="en-US"/>
              <a:t>          wentLightsOut_ = 0; //clear lights out flag</a:t>
            </a:r>
            <a:br>
              <a:rPr lang="en-US"/>
            </a:br>
            <a:r>
              <a:rPr lang="en-US"/>
              <a:t>          //had issue that uhv doesnt send a message unlees it changes</a:t>
            </a:r>
            <a:br>
              <a:rPr lang="en-US"/>
            </a:br>
            <a:r>
              <a:rPr lang="en-US"/>
              <a:t>          //so after a lights out the screen stayed off</a:t>
            </a:r>
            <a:br>
              <a:rPr lang="en-US"/>
            </a:br>
            <a:r>
              <a:rPr lang="en-US"/>
              <a:t>          //so now we push the last hting we saw</a:t>
            </a:r>
            <a:br>
              <a:rPr lang="en-US"/>
            </a:br>
            <a:r>
              <a:rPr lang="en-US"/>
              <a:t>          resetCMDSLED(lastcmds_);</a:t>
            </a:r>
            <a:br>
              <a:rPr lang="en-US"/>
            </a:br>
            <a:r>
              <a:rPr lang="en-US"/>
              <a:t>          if (lastWheelLight0_) </a:t>
            </a:r>
            <a:br>
              <a:rPr lang="en-US"/>
            </a:br>
            <a:r>
              <a:rPr lang="en-US"/>
              <a:t>          { digitalWrite(11, HIGH); //landing gear light </a:t>
            </a:r>
            <a:br>
              <a:rPr lang="en-US"/>
            </a:br>
            <a:r>
              <a:rPr lang="en-US"/>
              <a:t>          }</a:t>
            </a:r>
            <a:br>
              <a:rPr lang="en-US"/>
            </a:br>
            <a:r>
              <a:rPr lang="en-US"/>
              <a:t>          if (lastWheelLight1_) </a:t>
            </a:r>
            <a:br>
              <a:rPr lang="en-US"/>
            </a:br>
            <a:r>
              <a:rPr lang="en-US"/>
              <a:t>          { digitalWrite(12, HIGH); //landing gear light </a:t>
            </a:r>
            <a:br>
              <a:rPr lang="en-US"/>
            </a:br>
            <a:r>
              <a:rPr lang="en-US"/>
              <a:t>          }</a:t>
            </a:r>
            <a:br>
              <a:rPr lang="en-US"/>
            </a:br>
            <a:r>
              <a:rPr lang="en-US"/>
              <a:t>          if (lastWheelLight2_) </a:t>
            </a:r>
            <a:br>
              <a:rPr lang="en-US"/>
            </a:br>
            <a:r>
              <a:rPr lang="en-US"/>
              <a:t>          { digitalWrite(13, HIGH); //landing gear light </a:t>
            </a:r>
            <a:br>
              <a:rPr lang="en-US"/>
            </a:br>
            <a:r>
              <a:rPr lang="en-US"/>
              <a:t>          }</a:t>
            </a:r>
            <a:br>
              <a:rPr lang="en-US"/>
            </a:br>
            <a:r>
              <a:rPr lang="en-US"/>
              <a:t>      }</a:t>
            </a:r>
            <a:br>
              <a:rPr lang="en-US"/>
            </a:br>
            <a:r>
              <a:rPr lang="en-US"/>
              <a:t>  }</a:t>
            </a:r>
            <a:br>
              <a:rPr lang="en-US"/>
            </a:br>
            <a:br>
              <a:rPr lang="en-US"/>
            </a:br>
            <a:r>
              <a:rPr lang="en-US"/>
              <a:t>  </a:t>
            </a:r>
            <a:br>
              <a:rPr lang="en-US"/>
            </a:b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76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CMDS + RWR + Landing Gear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</cp:revision>
  <dcterms:created xsi:type="dcterms:W3CDTF">2021-06-03T02:01:41Z</dcterms:created>
  <dcterms:modified xsi:type="dcterms:W3CDTF">2021-06-03T02:34:11Z</dcterms:modified>
</cp:coreProperties>
</file>