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58" r:id="rId5"/>
    <p:sldId id="265" r:id="rId6"/>
    <p:sldId id="266" r:id="rId7"/>
    <p:sldId id="269" r:id="rId8"/>
    <p:sldId id="262" r:id="rId9"/>
    <p:sldId id="263" r:id="rId10"/>
    <p:sldId id="264" r:id="rId11"/>
    <p:sldId id="267" r:id="rId12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54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20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79BF-2CE8-4DDE-B514-03BB5AB02374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B245-31D7-4900-A8CF-08D6A1C8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34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79BF-2CE8-4DDE-B514-03BB5AB02374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B245-31D7-4900-A8CF-08D6A1C8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06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79BF-2CE8-4DDE-B514-03BB5AB02374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B245-31D7-4900-A8CF-08D6A1C8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2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79BF-2CE8-4DDE-B514-03BB5AB02374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B245-31D7-4900-A8CF-08D6A1C8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79BF-2CE8-4DDE-B514-03BB5AB02374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B245-31D7-4900-A8CF-08D6A1C8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8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79BF-2CE8-4DDE-B514-03BB5AB02374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B245-31D7-4900-A8CF-08D6A1C8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7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79BF-2CE8-4DDE-B514-03BB5AB02374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B245-31D7-4900-A8CF-08D6A1C8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46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79BF-2CE8-4DDE-B514-03BB5AB02374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B245-31D7-4900-A8CF-08D6A1C8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69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79BF-2CE8-4DDE-B514-03BB5AB02374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B245-31D7-4900-A8CF-08D6A1C8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7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79BF-2CE8-4DDE-B514-03BB5AB02374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B245-31D7-4900-A8CF-08D6A1C8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86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79BF-2CE8-4DDE-B514-03BB5AB02374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DB245-31D7-4900-A8CF-08D6A1C8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09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479BF-2CE8-4DDE-B514-03BB5AB02374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DB245-31D7-4900-A8CF-08D6A1C80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64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CCB4B-B6F7-4B39-AB8C-576ACA897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6778" y="557918"/>
            <a:ext cx="7772400" cy="2387600"/>
          </a:xfrm>
        </p:spPr>
        <p:txBody>
          <a:bodyPr>
            <a:normAutofit/>
          </a:bodyPr>
          <a:lstStyle/>
          <a:p>
            <a:r>
              <a:rPr lang="en-US" dirty="0"/>
              <a:t>Drawings for DED and ICP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46C3D5-E304-45E9-85A3-ED2D022AC7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70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7800B-6FDD-4820-A1A9-52F1D8BA3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87160"/>
          </a:xfrm>
        </p:spPr>
        <p:txBody>
          <a:bodyPr>
            <a:normAutofit fontScale="90000"/>
          </a:bodyPr>
          <a:lstStyle/>
          <a:p>
            <a:r>
              <a:rPr lang="en-US" dirty="0"/>
              <a:t>Button PCB Wiring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9002D9F-73C8-4412-B738-703473902C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459565"/>
              </p:ext>
            </p:extLst>
          </p:nvPr>
        </p:nvGraphicFramePr>
        <p:xfrm>
          <a:off x="399143" y="1249447"/>
          <a:ext cx="2648856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952">
                  <a:extLst>
                    <a:ext uri="{9D8B030D-6E8A-4147-A177-3AD203B41FA5}">
                      <a16:colId xmlns:a16="http://schemas.microsoft.com/office/drawing/2014/main" val="2561903816"/>
                    </a:ext>
                  </a:extLst>
                </a:gridCol>
                <a:gridCol w="882952">
                  <a:extLst>
                    <a:ext uri="{9D8B030D-6E8A-4147-A177-3AD203B41FA5}">
                      <a16:colId xmlns:a16="http://schemas.microsoft.com/office/drawing/2014/main" val="1378875723"/>
                    </a:ext>
                  </a:extLst>
                </a:gridCol>
                <a:gridCol w="882952">
                  <a:extLst>
                    <a:ext uri="{9D8B030D-6E8A-4147-A177-3AD203B41FA5}">
                      <a16:colId xmlns:a16="http://schemas.microsoft.com/office/drawing/2014/main" val="2164679297"/>
                    </a:ext>
                  </a:extLst>
                </a:gridCol>
              </a:tblGrid>
              <a:tr h="263708">
                <a:tc>
                  <a:txBody>
                    <a:bodyPr/>
                    <a:lstStyle/>
                    <a:p>
                      <a:r>
                        <a:rPr lang="en-US" sz="1400" dirty="0"/>
                        <a:t>PCB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Arduino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894367"/>
                  </a:ext>
                </a:extLst>
              </a:tr>
              <a:tr h="263708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ROW1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730093"/>
                  </a:ext>
                </a:extLst>
              </a:tr>
              <a:tr h="263708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ROW2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581819"/>
                  </a:ext>
                </a:extLst>
              </a:tr>
              <a:tr h="263708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ROW3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961977"/>
                  </a:ext>
                </a:extLst>
              </a:tr>
              <a:tr h="263708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ROW4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56251"/>
                  </a:ext>
                </a:extLst>
              </a:tr>
              <a:tr h="263708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ROW5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849859"/>
                  </a:ext>
                </a:extLst>
              </a:tr>
              <a:tr h="263708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499061"/>
                  </a:ext>
                </a:extLst>
              </a:tr>
              <a:tr h="263708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776999"/>
                  </a:ext>
                </a:extLst>
              </a:tr>
              <a:tr h="263708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64533"/>
                  </a:ext>
                </a:extLst>
              </a:tr>
              <a:tr h="263708"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881268"/>
                  </a:ext>
                </a:extLst>
              </a:tr>
              <a:tr h="263708"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29570"/>
                  </a:ext>
                </a:extLst>
              </a:tr>
              <a:tr h="263708"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Dobb1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539524"/>
                  </a:ext>
                </a:extLst>
              </a:tr>
              <a:tr h="263708"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Dobb2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77645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099418C-44BB-40CB-926A-A29FEE787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173438"/>
              </p:ext>
            </p:extLst>
          </p:nvPr>
        </p:nvGraphicFramePr>
        <p:xfrm>
          <a:off x="3679372" y="1249447"/>
          <a:ext cx="2648856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952">
                  <a:extLst>
                    <a:ext uri="{9D8B030D-6E8A-4147-A177-3AD203B41FA5}">
                      <a16:colId xmlns:a16="http://schemas.microsoft.com/office/drawing/2014/main" val="2561903816"/>
                    </a:ext>
                  </a:extLst>
                </a:gridCol>
                <a:gridCol w="882952">
                  <a:extLst>
                    <a:ext uri="{9D8B030D-6E8A-4147-A177-3AD203B41FA5}">
                      <a16:colId xmlns:a16="http://schemas.microsoft.com/office/drawing/2014/main" val="1378875723"/>
                    </a:ext>
                  </a:extLst>
                </a:gridCol>
                <a:gridCol w="882952">
                  <a:extLst>
                    <a:ext uri="{9D8B030D-6E8A-4147-A177-3AD203B41FA5}">
                      <a16:colId xmlns:a16="http://schemas.microsoft.com/office/drawing/2014/main" val="2164679297"/>
                    </a:ext>
                  </a:extLst>
                </a:gridCol>
              </a:tblGrid>
              <a:tr h="263708">
                <a:tc>
                  <a:txBody>
                    <a:bodyPr/>
                    <a:lstStyle/>
                    <a:p>
                      <a:r>
                        <a:rPr lang="en-US" sz="1400" dirty="0"/>
                        <a:t>PCB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Arduino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894367"/>
                  </a:ext>
                </a:extLst>
              </a:tr>
              <a:tr h="263708"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Dobb3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730093"/>
                  </a:ext>
                </a:extLst>
              </a:tr>
              <a:tr h="263708"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Dobb4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581819"/>
                  </a:ext>
                </a:extLst>
              </a:tr>
              <a:tr h="263708"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Drift1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961977"/>
                  </a:ext>
                </a:extLst>
              </a:tr>
              <a:tr h="263708"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Drift2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56251"/>
                  </a:ext>
                </a:extLst>
              </a:tr>
              <a:tr h="263708">
                <a:tc>
                  <a:txBody>
                    <a:bodyPr/>
                    <a:lstStyle/>
                    <a:p>
                      <a:r>
                        <a:rPr lang="en-US" sz="14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Gain1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849859"/>
                  </a:ext>
                </a:extLst>
              </a:tr>
              <a:tr h="263708"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Gain2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499061"/>
                  </a:ext>
                </a:extLst>
              </a:tr>
              <a:tr h="263708">
                <a:tc>
                  <a:txBody>
                    <a:bodyPr/>
                    <a:lstStyle/>
                    <a:p>
                      <a:r>
                        <a:rPr lang="en-US" sz="14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Sym</a:t>
                      </a:r>
                      <a:r>
                        <a:rPr lang="en-US" sz="1400" dirty="0"/>
                        <a:t> Pot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776999"/>
                  </a:ext>
                </a:extLst>
              </a:tr>
              <a:tr h="263708"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Brt</a:t>
                      </a:r>
                      <a:r>
                        <a:rPr lang="en-US" sz="1400" dirty="0"/>
                        <a:t> Pot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64533"/>
                  </a:ext>
                </a:extLst>
              </a:tr>
              <a:tr h="263708"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Cont</a:t>
                      </a:r>
                      <a:r>
                        <a:rPr lang="en-US" sz="1400" dirty="0"/>
                        <a:t> Pot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881268"/>
                  </a:ext>
                </a:extLst>
              </a:tr>
              <a:tr h="263708"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Dep Pot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29570"/>
                  </a:ext>
                </a:extLst>
              </a:tr>
              <a:tr h="263708">
                <a:tc>
                  <a:txBody>
                    <a:bodyPr/>
                    <a:lstStyle/>
                    <a:p>
                      <a:r>
                        <a:rPr lang="en-US" sz="14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Gnd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539524"/>
                  </a:ext>
                </a:extLst>
              </a:tr>
              <a:tr h="263708">
                <a:tc>
                  <a:txBody>
                    <a:bodyPr/>
                    <a:lstStyle/>
                    <a:p>
                      <a:r>
                        <a:rPr lang="en-US" sz="14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Backlight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7764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048A84B-FC0B-4D6E-99F6-6751A7EF1BE4}"/>
              </a:ext>
            </a:extLst>
          </p:cNvPr>
          <p:cNvSpPr txBox="1"/>
          <p:nvPr/>
        </p:nvSpPr>
        <p:spPr>
          <a:xfrm>
            <a:off x="3873138" y="5805715"/>
            <a:ext cx="3427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you cant use 50-53 due to SPI LCD</a:t>
            </a:r>
          </a:p>
        </p:txBody>
      </p:sp>
    </p:spTree>
    <p:extLst>
      <p:ext uri="{BB962C8B-B14F-4D97-AF65-F5344CB8AC3E}">
        <p14:creationId xmlns:p14="http://schemas.microsoft.com/office/powerpoint/2010/main" val="3594209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6F94D-C378-42FF-BE3C-01BC0A72B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300E2F4-5294-4729-9CA7-584F6B5E8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245165"/>
              </p:ext>
            </p:extLst>
          </p:nvPr>
        </p:nvGraphicFramePr>
        <p:xfrm>
          <a:off x="391886" y="1975161"/>
          <a:ext cx="2648856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952">
                  <a:extLst>
                    <a:ext uri="{9D8B030D-6E8A-4147-A177-3AD203B41FA5}">
                      <a16:colId xmlns:a16="http://schemas.microsoft.com/office/drawing/2014/main" val="2561903816"/>
                    </a:ext>
                  </a:extLst>
                </a:gridCol>
                <a:gridCol w="882952">
                  <a:extLst>
                    <a:ext uri="{9D8B030D-6E8A-4147-A177-3AD203B41FA5}">
                      <a16:colId xmlns:a16="http://schemas.microsoft.com/office/drawing/2014/main" val="1378875723"/>
                    </a:ext>
                  </a:extLst>
                </a:gridCol>
                <a:gridCol w="882952">
                  <a:extLst>
                    <a:ext uri="{9D8B030D-6E8A-4147-A177-3AD203B41FA5}">
                      <a16:colId xmlns:a16="http://schemas.microsoft.com/office/drawing/2014/main" val="2164679297"/>
                    </a:ext>
                  </a:extLst>
                </a:gridCol>
              </a:tblGrid>
              <a:tr h="263708">
                <a:tc>
                  <a:txBody>
                    <a:bodyPr/>
                    <a:lstStyle/>
                    <a:p>
                      <a:r>
                        <a:rPr lang="en-US" sz="1400" dirty="0" err="1"/>
                        <a:t>Sw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Arduino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894367"/>
                  </a:ext>
                </a:extLst>
              </a:tr>
              <a:tr h="26370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Seat safe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730093"/>
                  </a:ext>
                </a:extLst>
              </a:tr>
              <a:tr h="26370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581819"/>
                  </a:ext>
                </a:extLst>
              </a:tr>
              <a:tr h="26370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961977"/>
                  </a:ext>
                </a:extLst>
              </a:tr>
              <a:tr h="26370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56251"/>
                  </a:ext>
                </a:extLst>
              </a:tr>
              <a:tr h="26370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849859"/>
                  </a:ext>
                </a:extLst>
              </a:tr>
              <a:tr h="26370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499061"/>
                  </a:ext>
                </a:extLst>
              </a:tr>
              <a:tr h="26370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776999"/>
                  </a:ext>
                </a:extLst>
              </a:tr>
              <a:tr h="26370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64533"/>
                  </a:ext>
                </a:extLst>
              </a:tr>
              <a:tr h="26370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881268"/>
                  </a:ext>
                </a:extLst>
              </a:tr>
              <a:tr h="26370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29570"/>
                  </a:ext>
                </a:extLst>
              </a:tr>
              <a:tr h="26370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539524"/>
                  </a:ext>
                </a:extLst>
              </a:tr>
              <a:tr h="26370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7764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4AFBF1B-B120-4EDB-A609-221751D82679}"/>
              </a:ext>
            </a:extLst>
          </p:cNvPr>
          <p:cNvSpPr txBox="1"/>
          <p:nvPr/>
        </p:nvSpPr>
        <p:spPr>
          <a:xfrm>
            <a:off x="1132114" y="622203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Note you cant use 50-53 due to SPI LCD</a:t>
            </a:r>
          </a:p>
        </p:txBody>
      </p:sp>
    </p:spTree>
    <p:extLst>
      <p:ext uri="{BB962C8B-B14F-4D97-AF65-F5344CB8AC3E}">
        <p14:creationId xmlns:p14="http://schemas.microsoft.com/office/powerpoint/2010/main" val="2519238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70E22-3BC0-4B25-A09B-A69DEDB6A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3555" y="108125"/>
            <a:ext cx="3299883" cy="1325563"/>
          </a:xfrm>
        </p:spPr>
        <p:txBody>
          <a:bodyPr>
            <a:normAutofit/>
          </a:bodyPr>
          <a:lstStyle/>
          <a:p>
            <a:r>
              <a:rPr lang="en-US" sz="1200" b="1" dirty="0"/>
              <a:t>Laser Templates</a:t>
            </a:r>
            <a:br>
              <a:rPr lang="en-US" sz="1200" b="1" dirty="0"/>
            </a:br>
            <a:r>
              <a:rPr lang="en-US" sz="1200" b="1" dirty="0"/>
              <a:t>File:</a:t>
            </a:r>
          </a:p>
        </p:txBody>
      </p:sp>
    </p:spTree>
    <p:extLst>
      <p:ext uri="{BB962C8B-B14F-4D97-AF65-F5344CB8AC3E}">
        <p14:creationId xmlns:p14="http://schemas.microsoft.com/office/powerpoint/2010/main" val="669471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00988-B7F5-4230-8B27-5DB46DC25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 Circuit</a:t>
            </a:r>
          </a:p>
        </p:txBody>
      </p:sp>
      <p:sp>
        <p:nvSpPr>
          <p:cNvPr id="4" name="Rectangle: Top Corners Snipped 3">
            <a:extLst>
              <a:ext uri="{FF2B5EF4-FFF2-40B4-BE49-F238E27FC236}">
                <a16:creationId xmlns:a16="http://schemas.microsoft.com/office/drawing/2014/main" id="{D6BAC19C-17ED-495A-BE95-75C8F587869A}"/>
              </a:ext>
            </a:extLst>
          </p:cNvPr>
          <p:cNvSpPr/>
          <p:nvPr/>
        </p:nvSpPr>
        <p:spPr>
          <a:xfrm rot="16200000">
            <a:off x="3770490" y="3533421"/>
            <a:ext cx="2065868" cy="1207912"/>
          </a:xfrm>
          <a:prstGeom prst="snip2Same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DAF77E-7236-475B-8085-093C2F65B7F1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135332" y="4203123"/>
            <a:ext cx="5922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60D69D2-9A97-4C44-8EA7-0440783224AB}"/>
              </a:ext>
            </a:extLst>
          </p:cNvPr>
          <p:cNvSpPr/>
          <p:nvPr/>
        </p:nvSpPr>
        <p:spPr>
          <a:xfrm>
            <a:off x="2727613" y="4125191"/>
            <a:ext cx="535132" cy="1558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1K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FFAB37-CCB4-427D-A162-F578B93EC128}"/>
              </a:ext>
            </a:extLst>
          </p:cNvPr>
          <p:cNvCxnSpPr>
            <a:cxnSpLocks/>
          </p:cNvCxnSpPr>
          <p:nvPr/>
        </p:nvCxnSpPr>
        <p:spPr>
          <a:xfrm>
            <a:off x="3262745" y="4203122"/>
            <a:ext cx="12053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F52E66B-C4FB-44ED-9ADB-F18BC45CA11D}"/>
              </a:ext>
            </a:extLst>
          </p:cNvPr>
          <p:cNvCxnSpPr>
            <a:cxnSpLocks/>
          </p:cNvCxnSpPr>
          <p:nvPr/>
        </p:nvCxnSpPr>
        <p:spPr>
          <a:xfrm>
            <a:off x="4468091" y="3990109"/>
            <a:ext cx="0" cy="38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0E2F5D-BB5B-4279-A241-C444A4400C5E}"/>
              </a:ext>
            </a:extLst>
          </p:cNvPr>
          <p:cNvCxnSpPr>
            <a:cxnSpLocks/>
          </p:cNvCxnSpPr>
          <p:nvPr/>
        </p:nvCxnSpPr>
        <p:spPr>
          <a:xfrm flipV="1">
            <a:off x="4468091" y="3824720"/>
            <a:ext cx="325582" cy="2718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E3BC22-AF94-4691-AD8E-B5B561E388A5}"/>
              </a:ext>
            </a:extLst>
          </p:cNvPr>
          <p:cNvCxnSpPr>
            <a:cxnSpLocks/>
          </p:cNvCxnSpPr>
          <p:nvPr/>
        </p:nvCxnSpPr>
        <p:spPr>
          <a:xfrm>
            <a:off x="4468091" y="4286682"/>
            <a:ext cx="335333" cy="162357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E237658-EE9D-4C8C-B261-833AB6A7E23E}"/>
              </a:ext>
            </a:extLst>
          </p:cNvPr>
          <p:cNvSpPr txBox="1"/>
          <p:nvPr/>
        </p:nvSpPr>
        <p:spPr>
          <a:xfrm>
            <a:off x="4630882" y="2688263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25E3BE-F0A7-4F63-A254-E4D1D88BD6BF}"/>
              </a:ext>
            </a:extLst>
          </p:cNvPr>
          <p:cNvSpPr txBox="1"/>
          <p:nvPr/>
        </p:nvSpPr>
        <p:spPr>
          <a:xfrm>
            <a:off x="3510702" y="2205527"/>
            <a:ext cx="251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2n222 (viewed from top)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62E77B-8720-4BE9-B301-96AE00335CCA}"/>
              </a:ext>
            </a:extLst>
          </p:cNvPr>
          <p:cNvSpPr txBox="1"/>
          <p:nvPr/>
        </p:nvSpPr>
        <p:spPr>
          <a:xfrm>
            <a:off x="4492280" y="5522251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LED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21DE944-98E8-4185-851E-0303E634390E}"/>
              </a:ext>
            </a:extLst>
          </p:cNvPr>
          <p:cNvCxnSpPr>
            <a:cxnSpLocks/>
          </p:cNvCxnSpPr>
          <p:nvPr/>
        </p:nvCxnSpPr>
        <p:spPr>
          <a:xfrm flipH="1" flipV="1">
            <a:off x="4769444" y="2996174"/>
            <a:ext cx="16153" cy="828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E944CE6-0746-42BB-81C0-01E38B992C29}"/>
              </a:ext>
            </a:extLst>
          </p:cNvPr>
          <p:cNvCxnSpPr>
            <a:cxnSpLocks/>
          </p:cNvCxnSpPr>
          <p:nvPr/>
        </p:nvCxnSpPr>
        <p:spPr>
          <a:xfrm flipH="1" flipV="1">
            <a:off x="4798373" y="4449039"/>
            <a:ext cx="10101" cy="10085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EBB0462-DF74-4003-B5BC-820C1E7729E2}"/>
              </a:ext>
            </a:extLst>
          </p:cNvPr>
          <p:cNvSpPr txBox="1"/>
          <p:nvPr/>
        </p:nvSpPr>
        <p:spPr>
          <a:xfrm>
            <a:off x="6028186" y="3960667"/>
            <a:ext cx="22143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LEDs are 470 Ohm</a:t>
            </a:r>
          </a:p>
          <a:p>
            <a:r>
              <a:rPr lang="en-US" dirty="0"/>
              <a:t>Then wired in parallel</a:t>
            </a:r>
          </a:p>
          <a:p>
            <a:r>
              <a:rPr lang="en-US" dirty="0"/>
              <a:t>About </a:t>
            </a:r>
            <a:r>
              <a:rPr lang="en-US"/>
              <a:t>10-12 max</a:t>
            </a:r>
            <a:endParaRPr lang="en-US" dirty="0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25DAE747-3561-4CC2-995A-2583CD45F68C}"/>
              </a:ext>
            </a:extLst>
          </p:cNvPr>
          <p:cNvSpPr/>
          <p:nvPr/>
        </p:nvSpPr>
        <p:spPr>
          <a:xfrm rot="5400000">
            <a:off x="7012562" y="4953145"/>
            <a:ext cx="354592" cy="434332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6890BA3-4627-440B-A1F6-CCE04DFA5EDC}"/>
              </a:ext>
            </a:extLst>
          </p:cNvPr>
          <p:cNvSpPr/>
          <p:nvPr/>
        </p:nvSpPr>
        <p:spPr>
          <a:xfrm>
            <a:off x="6269219" y="5092379"/>
            <a:ext cx="535132" cy="1558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470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259998B-8426-443B-95DE-FC53648F28FB}"/>
              </a:ext>
            </a:extLst>
          </p:cNvPr>
          <p:cNvCxnSpPr>
            <a:cxnSpLocks/>
            <a:endCxn id="28" idx="3"/>
          </p:cNvCxnSpPr>
          <p:nvPr/>
        </p:nvCxnSpPr>
        <p:spPr>
          <a:xfrm>
            <a:off x="6814743" y="5170310"/>
            <a:ext cx="15794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17D0E047-1A5D-4731-8C0E-99DC64D2DBDE}"/>
              </a:ext>
            </a:extLst>
          </p:cNvPr>
          <p:cNvSpPr/>
          <p:nvPr/>
        </p:nvSpPr>
        <p:spPr>
          <a:xfrm rot="5400000">
            <a:off x="7012562" y="5438526"/>
            <a:ext cx="354592" cy="434332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1912857-5080-4BAE-A5FB-E74C11AB7B02}"/>
              </a:ext>
            </a:extLst>
          </p:cNvPr>
          <p:cNvSpPr/>
          <p:nvPr/>
        </p:nvSpPr>
        <p:spPr>
          <a:xfrm>
            <a:off x="6269219" y="5577760"/>
            <a:ext cx="535132" cy="1558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470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2F50473-B075-49DD-A55E-AF80476BF091}"/>
              </a:ext>
            </a:extLst>
          </p:cNvPr>
          <p:cNvCxnSpPr>
            <a:cxnSpLocks/>
            <a:endCxn id="32" idx="3"/>
          </p:cNvCxnSpPr>
          <p:nvPr/>
        </p:nvCxnSpPr>
        <p:spPr>
          <a:xfrm>
            <a:off x="6814743" y="5655691"/>
            <a:ext cx="15794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A0910409-66DD-4518-8EF5-5787A83A48B6}"/>
              </a:ext>
            </a:extLst>
          </p:cNvPr>
          <p:cNvSpPr/>
          <p:nvPr/>
        </p:nvSpPr>
        <p:spPr>
          <a:xfrm rot="5400000">
            <a:off x="7010868" y="5926293"/>
            <a:ext cx="354592" cy="434332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ACDAA31-7CE5-49A5-8800-0390CF363A2E}"/>
              </a:ext>
            </a:extLst>
          </p:cNvPr>
          <p:cNvSpPr/>
          <p:nvPr/>
        </p:nvSpPr>
        <p:spPr>
          <a:xfrm>
            <a:off x="6267525" y="6065527"/>
            <a:ext cx="535132" cy="1558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470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EB17A35-3642-4F33-AD81-78D14302DC1E}"/>
              </a:ext>
            </a:extLst>
          </p:cNvPr>
          <p:cNvCxnSpPr>
            <a:cxnSpLocks/>
            <a:endCxn id="35" idx="3"/>
          </p:cNvCxnSpPr>
          <p:nvPr/>
        </p:nvCxnSpPr>
        <p:spPr>
          <a:xfrm>
            <a:off x="6813049" y="6143458"/>
            <a:ext cx="15794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628C824-E975-4890-85EB-C9916CBAC36B}"/>
              </a:ext>
            </a:extLst>
          </p:cNvPr>
          <p:cNvCxnSpPr>
            <a:endCxn id="29" idx="1"/>
          </p:cNvCxnSpPr>
          <p:nvPr/>
        </p:nvCxnSpPr>
        <p:spPr>
          <a:xfrm flipV="1">
            <a:off x="4803424" y="5170311"/>
            <a:ext cx="1465795" cy="287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898DC47-32D8-4382-9183-A7132AD237F4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4813525" y="5457563"/>
            <a:ext cx="1455694" cy="198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FD58D22-58EF-475A-A521-7F64D4EAE5EA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4813525" y="5457563"/>
            <a:ext cx="1454000" cy="685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5C5FCB8-88F1-4604-A4D4-9925FC212189}"/>
              </a:ext>
            </a:extLst>
          </p:cNvPr>
          <p:cNvCxnSpPr>
            <a:cxnSpLocks/>
            <a:stCxn id="28" idx="0"/>
          </p:cNvCxnSpPr>
          <p:nvPr/>
        </p:nvCxnSpPr>
        <p:spPr>
          <a:xfrm>
            <a:off x="7407024" y="5170311"/>
            <a:ext cx="7810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527DE7C-D303-4858-896A-5BD792BC45F4}"/>
              </a:ext>
            </a:extLst>
          </p:cNvPr>
          <p:cNvCxnSpPr>
            <a:cxnSpLocks/>
          </p:cNvCxnSpPr>
          <p:nvPr/>
        </p:nvCxnSpPr>
        <p:spPr>
          <a:xfrm flipV="1">
            <a:off x="8188036" y="5164715"/>
            <a:ext cx="0" cy="1443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22D2726-FC12-40C0-AC8C-F2D9ACA7CB3F}"/>
              </a:ext>
            </a:extLst>
          </p:cNvPr>
          <p:cNvCxnSpPr>
            <a:cxnSpLocks/>
            <a:endCxn id="32" idx="0"/>
          </p:cNvCxnSpPr>
          <p:nvPr/>
        </p:nvCxnSpPr>
        <p:spPr>
          <a:xfrm flipH="1" flipV="1">
            <a:off x="7407024" y="5655692"/>
            <a:ext cx="779318" cy="14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759C298-6891-422C-AC01-495531C8C3B5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7405330" y="6143458"/>
            <a:ext cx="7810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355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E4EAD-EFD3-4DA8-BC75-54AEC5995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089AFC-69F1-4BDC-B717-8630B94E614F}"/>
              </a:ext>
            </a:extLst>
          </p:cNvPr>
          <p:cNvSpPr txBox="1"/>
          <p:nvPr/>
        </p:nvSpPr>
        <p:spPr>
          <a:xfrm>
            <a:off x="970844" y="1772356"/>
            <a:ext cx="7710312" cy="6370975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r>
              <a:rPr lang="en-US" sz="800" dirty="0"/>
              <a:t>/*</a:t>
            </a:r>
          </a:p>
          <a:p>
            <a:r>
              <a:rPr lang="en-US" sz="800" dirty="0"/>
              <a:t> * </a:t>
            </a:r>
          </a:p>
          <a:p>
            <a:r>
              <a:rPr lang="en-US" sz="800" dirty="0"/>
              <a:t> *    VERSION 1 - </a:t>
            </a:r>
            <a:r>
              <a:rPr lang="en-US" sz="800" dirty="0" err="1"/>
              <a:t>MAke</a:t>
            </a:r>
            <a:r>
              <a:rPr lang="en-US" sz="800" dirty="0"/>
              <a:t> sure you update the LCD version num</a:t>
            </a:r>
          </a:p>
          <a:p>
            <a:r>
              <a:rPr lang="en-US" sz="800" dirty="0"/>
              <a:t> * </a:t>
            </a:r>
          </a:p>
          <a:p>
            <a:r>
              <a:rPr lang="en-US" sz="800" dirty="0"/>
              <a:t> */</a:t>
            </a:r>
          </a:p>
          <a:p>
            <a:endParaRPr lang="en-US" sz="800" dirty="0"/>
          </a:p>
          <a:p>
            <a:r>
              <a:rPr lang="en-US" sz="800" dirty="0"/>
              <a:t>#define DCSBIOS_IRQ_SERIAL</a:t>
            </a:r>
          </a:p>
          <a:p>
            <a:r>
              <a:rPr lang="en-US" sz="800" dirty="0"/>
              <a:t>#include "</a:t>
            </a:r>
            <a:r>
              <a:rPr lang="en-US" sz="800" dirty="0" err="1"/>
              <a:t>DcsBios.h</a:t>
            </a:r>
            <a:r>
              <a:rPr lang="en-US" sz="800" dirty="0"/>
              <a:t>"</a:t>
            </a:r>
          </a:p>
          <a:p>
            <a:r>
              <a:rPr lang="en-US" sz="800" dirty="0"/>
              <a:t>#include &lt;</a:t>
            </a:r>
            <a:r>
              <a:rPr lang="en-US" sz="800" dirty="0" err="1"/>
              <a:t>Keypad.h</a:t>
            </a:r>
            <a:r>
              <a:rPr lang="en-US" sz="800" dirty="0"/>
              <a:t>&gt;</a:t>
            </a:r>
          </a:p>
          <a:p>
            <a:r>
              <a:rPr lang="en-US" sz="800" dirty="0"/>
              <a:t>#include &lt;</a:t>
            </a:r>
            <a:r>
              <a:rPr lang="en-US" sz="800" dirty="0" err="1"/>
              <a:t>Arduino.h</a:t>
            </a:r>
            <a:r>
              <a:rPr lang="en-US" sz="800" dirty="0"/>
              <a:t>&gt;</a:t>
            </a:r>
          </a:p>
          <a:p>
            <a:r>
              <a:rPr lang="en-US" sz="800" dirty="0"/>
              <a:t>#include &lt;U8g2lib.h&gt;</a:t>
            </a:r>
          </a:p>
          <a:p>
            <a:endParaRPr lang="en-US" sz="800" dirty="0"/>
          </a:p>
          <a:p>
            <a:r>
              <a:rPr lang="en-US" sz="800" dirty="0"/>
              <a:t>#ifdef U8X8_HAVE_HW_SPI</a:t>
            </a:r>
          </a:p>
          <a:p>
            <a:r>
              <a:rPr lang="en-US" sz="800" dirty="0"/>
              <a:t>#include &lt;</a:t>
            </a:r>
            <a:r>
              <a:rPr lang="en-US" sz="800" dirty="0" err="1"/>
              <a:t>SPI.h</a:t>
            </a:r>
            <a:r>
              <a:rPr lang="en-US" sz="800" dirty="0"/>
              <a:t>&gt;</a:t>
            </a:r>
          </a:p>
          <a:p>
            <a:r>
              <a:rPr lang="en-US" sz="800" dirty="0"/>
              <a:t>#endif</a:t>
            </a:r>
          </a:p>
          <a:p>
            <a:r>
              <a:rPr lang="en-US" sz="800" dirty="0"/>
              <a:t>#ifdef U8X8_HAVE_HW_I2C</a:t>
            </a:r>
          </a:p>
          <a:p>
            <a:r>
              <a:rPr lang="en-US" sz="800" dirty="0"/>
              <a:t>#include &lt;</a:t>
            </a:r>
            <a:r>
              <a:rPr lang="en-US" sz="800" dirty="0" err="1"/>
              <a:t>Wire.h</a:t>
            </a:r>
            <a:r>
              <a:rPr lang="en-US" sz="800" dirty="0"/>
              <a:t>&gt;</a:t>
            </a:r>
          </a:p>
          <a:p>
            <a:r>
              <a:rPr lang="en-US" sz="800" dirty="0"/>
              <a:t>#endif</a:t>
            </a:r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//Some variables</a:t>
            </a:r>
          </a:p>
          <a:p>
            <a:r>
              <a:rPr lang="en-US" sz="800" dirty="0"/>
              <a:t>unsigned long </a:t>
            </a:r>
            <a:r>
              <a:rPr lang="en-US" sz="800" dirty="0" err="1"/>
              <a:t>previousMillis</a:t>
            </a:r>
            <a:r>
              <a:rPr lang="en-US" sz="800" dirty="0"/>
              <a:t>_ = 0;        // will store last time LED was updated</a:t>
            </a:r>
          </a:p>
          <a:p>
            <a:r>
              <a:rPr lang="en-US" sz="800" dirty="0"/>
              <a:t>unsigned int </a:t>
            </a:r>
            <a:r>
              <a:rPr lang="en-US" sz="800" dirty="0" err="1"/>
              <a:t>lastUpdateCounter</a:t>
            </a:r>
            <a:r>
              <a:rPr lang="en-US" sz="800" dirty="0"/>
              <a:t>_ = 0;</a:t>
            </a:r>
          </a:p>
          <a:p>
            <a:r>
              <a:rPr lang="en-US" sz="800" dirty="0"/>
              <a:t>unsigned int </a:t>
            </a:r>
            <a:r>
              <a:rPr lang="en-US" sz="800" dirty="0" err="1"/>
              <a:t>priorUpdateCounter</a:t>
            </a:r>
            <a:r>
              <a:rPr lang="en-US" sz="800" dirty="0"/>
              <a:t>_ = 0;</a:t>
            </a:r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//DCS Connections</a:t>
            </a:r>
          </a:p>
          <a:p>
            <a:r>
              <a:rPr lang="en-US" sz="800" dirty="0"/>
              <a:t>//UFC </a:t>
            </a:r>
          </a:p>
          <a:p>
            <a:r>
              <a:rPr lang="en-US" sz="800" dirty="0" err="1"/>
              <a:t>DcsBios</a:t>
            </a:r>
            <a:r>
              <a:rPr lang="en-US" sz="800" dirty="0"/>
              <a:t>::Potentiometer </a:t>
            </a:r>
            <a:r>
              <a:rPr lang="en-US" sz="800" dirty="0" err="1"/>
              <a:t>icpHudBrtKnb</a:t>
            </a:r>
            <a:r>
              <a:rPr lang="en-US" sz="800" dirty="0"/>
              <a:t>("ICP_HUD_BRT_KNB", A0, true);</a:t>
            </a:r>
          </a:p>
          <a:p>
            <a:r>
              <a:rPr lang="en-US" sz="800" dirty="0" err="1"/>
              <a:t>DcsBios</a:t>
            </a:r>
            <a:r>
              <a:rPr lang="en-US" sz="800" dirty="0"/>
              <a:t>::Potentiometer </a:t>
            </a:r>
            <a:r>
              <a:rPr lang="en-US" sz="800" dirty="0" err="1"/>
              <a:t>icpRasterContrKnb</a:t>
            </a:r>
            <a:r>
              <a:rPr lang="en-US" sz="800" dirty="0"/>
              <a:t>("ICP_RASTER_CONTR_KNB", A1);</a:t>
            </a:r>
          </a:p>
          <a:p>
            <a:r>
              <a:rPr lang="en-US" sz="800" dirty="0" err="1"/>
              <a:t>DcsBios</a:t>
            </a:r>
            <a:r>
              <a:rPr lang="en-US" sz="800" dirty="0"/>
              <a:t>::Potentiometer </a:t>
            </a:r>
            <a:r>
              <a:rPr lang="en-US" sz="800" dirty="0" err="1"/>
              <a:t>icpRasterBrtKnb</a:t>
            </a:r>
            <a:r>
              <a:rPr lang="en-US" sz="800" dirty="0"/>
              <a:t>("ICP_RASTER_BRT_KNB", A2, true);</a:t>
            </a:r>
          </a:p>
          <a:p>
            <a:r>
              <a:rPr lang="en-US" sz="800" dirty="0" err="1"/>
              <a:t>DcsBios</a:t>
            </a:r>
            <a:r>
              <a:rPr lang="en-US" sz="800" dirty="0"/>
              <a:t>::Potentiometer </a:t>
            </a:r>
            <a:r>
              <a:rPr lang="en-US" sz="800" dirty="0" err="1"/>
              <a:t>icpReticleDepressKnb</a:t>
            </a:r>
            <a:r>
              <a:rPr lang="en-US" sz="800" dirty="0"/>
              <a:t>("ICP_RETICLE_DEPRESS_KNB", A3);</a:t>
            </a:r>
          </a:p>
          <a:p>
            <a:r>
              <a:rPr lang="en-US" sz="800" dirty="0"/>
              <a:t>//Switches on UFC</a:t>
            </a:r>
          </a:p>
          <a:p>
            <a:r>
              <a:rPr lang="en-US" sz="800" dirty="0" err="1"/>
              <a:t>DcsBios</a:t>
            </a:r>
            <a:r>
              <a:rPr lang="en-US" sz="800" dirty="0"/>
              <a:t>::Switch3Pos </a:t>
            </a:r>
            <a:r>
              <a:rPr lang="en-US" sz="800" dirty="0" err="1"/>
              <a:t>icpDriftSw</a:t>
            </a:r>
            <a:r>
              <a:rPr lang="en-US" sz="800" dirty="0"/>
              <a:t>("ICP_DRIFT_SW", 12,10);</a:t>
            </a:r>
          </a:p>
          <a:p>
            <a:r>
              <a:rPr lang="en-US" sz="800" dirty="0" err="1"/>
              <a:t>DcsBios</a:t>
            </a:r>
            <a:r>
              <a:rPr lang="en-US" sz="800" dirty="0"/>
              <a:t>::Switch3Pos </a:t>
            </a:r>
            <a:r>
              <a:rPr lang="en-US" sz="800" dirty="0" err="1"/>
              <a:t>icpFlirGainSw</a:t>
            </a:r>
            <a:r>
              <a:rPr lang="en-US" sz="800" dirty="0"/>
              <a:t>("ICP_FLIR_GAIN_SW", 11, 9);</a:t>
            </a:r>
          </a:p>
          <a:p>
            <a:r>
              <a:rPr lang="en-US" sz="800" dirty="0"/>
              <a:t>//</a:t>
            </a:r>
            <a:r>
              <a:rPr lang="en-US" sz="800" dirty="0" err="1"/>
              <a:t>Dobber</a:t>
            </a:r>
            <a:endParaRPr lang="en-US" sz="800" dirty="0"/>
          </a:p>
          <a:p>
            <a:r>
              <a:rPr lang="en-US" sz="800" dirty="0" err="1"/>
              <a:t>DcsBios</a:t>
            </a:r>
            <a:r>
              <a:rPr lang="en-US" sz="800" dirty="0"/>
              <a:t>::Switch3Pos </a:t>
            </a:r>
            <a:r>
              <a:rPr lang="en-US" sz="800" dirty="0" err="1"/>
              <a:t>icpDataUpDnSw</a:t>
            </a:r>
            <a:r>
              <a:rPr lang="en-US" sz="800" dirty="0"/>
              <a:t>("ICP_DATA_UP_DN_SW", 43, 41);</a:t>
            </a:r>
          </a:p>
          <a:p>
            <a:r>
              <a:rPr lang="en-US" sz="800" dirty="0" err="1"/>
              <a:t>DcsBios</a:t>
            </a:r>
            <a:r>
              <a:rPr lang="en-US" sz="800" dirty="0"/>
              <a:t>::Switch3Pos </a:t>
            </a:r>
            <a:r>
              <a:rPr lang="en-US" sz="800" dirty="0" err="1"/>
              <a:t>icpDataRtnSeqSw</a:t>
            </a:r>
            <a:r>
              <a:rPr lang="en-US" sz="800" dirty="0"/>
              <a:t>("ICP_DATA_RTN_SEQ_SW", 33, 8);</a:t>
            </a:r>
          </a:p>
          <a:p>
            <a:r>
              <a:rPr lang="en-US" sz="800" dirty="0"/>
              <a:t>//ACES-II</a:t>
            </a:r>
          </a:p>
          <a:p>
            <a:r>
              <a:rPr lang="en-US" sz="800" dirty="0"/>
              <a:t>int </a:t>
            </a:r>
            <a:r>
              <a:rPr lang="en-US" sz="800" dirty="0" err="1"/>
              <a:t>ejectionPin</a:t>
            </a:r>
            <a:r>
              <a:rPr lang="en-US" sz="800" dirty="0"/>
              <a:t>_ = 46;</a:t>
            </a:r>
          </a:p>
          <a:p>
            <a:r>
              <a:rPr lang="en-US" sz="800" dirty="0" err="1"/>
              <a:t>DcsBios</a:t>
            </a:r>
            <a:r>
              <a:rPr lang="en-US" sz="800" dirty="0"/>
              <a:t>::Switch2Pos </a:t>
            </a:r>
            <a:r>
              <a:rPr lang="en-US" sz="800" dirty="0" err="1"/>
              <a:t>seatEjectSafe</a:t>
            </a:r>
            <a:r>
              <a:rPr lang="en-US" sz="800" dirty="0"/>
              <a:t>("SEAT_EJECT_SAFE", 48);</a:t>
            </a:r>
          </a:p>
          <a:p>
            <a:endParaRPr lang="en-US" sz="800" dirty="0"/>
          </a:p>
          <a:p>
            <a:r>
              <a:rPr lang="en-US" sz="800" dirty="0"/>
              <a:t>//</a:t>
            </a:r>
          </a:p>
          <a:p>
            <a:r>
              <a:rPr lang="en-US" sz="800" dirty="0"/>
              <a:t>//Read back the brightness for the LEDS</a:t>
            </a:r>
          </a:p>
          <a:p>
            <a:r>
              <a:rPr lang="en-US" sz="800" dirty="0"/>
              <a:t>//</a:t>
            </a:r>
          </a:p>
          <a:p>
            <a:r>
              <a:rPr lang="en-US" sz="800" dirty="0"/>
              <a:t>int </a:t>
            </a:r>
            <a:r>
              <a:rPr lang="en-US" sz="800" dirty="0" err="1"/>
              <a:t>consolePwmPout</a:t>
            </a:r>
            <a:r>
              <a:rPr lang="en-US" sz="800" dirty="0"/>
              <a:t>_ = 13;</a:t>
            </a:r>
          </a:p>
          <a:p>
            <a:r>
              <a:rPr lang="en-US" sz="800" dirty="0"/>
              <a:t>byte </a:t>
            </a:r>
            <a:r>
              <a:rPr lang="en-US" sz="800" dirty="0" err="1"/>
              <a:t>consoleOutLevel</a:t>
            </a:r>
            <a:r>
              <a:rPr lang="en-US" sz="800" dirty="0"/>
              <a:t>_ = 0;</a:t>
            </a:r>
          </a:p>
          <a:p>
            <a:endParaRPr lang="en-US" sz="800" dirty="0"/>
          </a:p>
          <a:p>
            <a:r>
              <a:rPr lang="en-US" sz="800" dirty="0"/>
              <a:t>void </a:t>
            </a:r>
            <a:r>
              <a:rPr lang="en-US" sz="800" dirty="0" err="1"/>
              <a:t>onPriConsolesBrtKnbChange</a:t>
            </a:r>
            <a:r>
              <a:rPr lang="en-US" sz="800" dirty="0"/>
              <a:t>(unsigned int </a:t>
            </a:r>
            <a:r>
              <a:rPr lang="en-US" sz="800" dirty="0" err="1"/>
              <a:t>newValue</a:t>
            </a:r>
            <a:r>
              <a:rPr lang="en-US" sz="800" dirty="0"/>
              <a:t>) </a:t>
            </a:r>
          </a:p>
          <a:p>
            <a:r>
              <a:rPr lang="en-US" sz="800" dirty="0"/>
              <a:t>//</a:t>
            </a:r>
          </a:p>
          <a:p>
            <a:r>
              <a:rPr lang="en-US" sz="800" dirty="0"/>
              <a:t>{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consoleOutLevel</a:t>
            </a:r>
            <a:r>
              <a:rPr lang="en-US" sz="800" dirty="0"/>
              <a:t>_ = map(</a:t>
            </a:r>
            <a:r>
              <a:rPr lang="en-US" sz="800" dirty="0" err="1"/>
              <a:t>newValue</a:t>
            </a:r>
            <a:r>
              <a:rPr lang="en-US" sz="800" dirty="0"/>
              <a:t>, 0, 65535, 0, 255);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analogWrite</a:t>
            </a:r>
            <a:r>
              <a:rPr lang="en-US" sz="800" dirty="0"/>
              <a:t>( </a:t>
            </a:r>
            <a:r>
              <a:rPr lang="en-US" sz="800" dirty="0" err="1"/>
              <a:t>consolePwmPout</a:t>
            </a:r>
            <a:r>
              <a:rPr lang="en-US" sz="800" dirty="0"/>
              <a:t>_, </a:t>
            </a:r>
            <a:r>
              <a:rPr lang="en-US" sz="800" dirty="0" err="1"/>
              <a:t>consoleOutLevel</a:t>
            </a:r>
            <a:r>
              <a:rPr lang="en-US" sz="800" dirty="0"/>
              <a:t>_); //</a:t>
            </a:r>
            <a:r>
              <a:rPr lang="en-US" sz="800" dirty="0" err="1"/>
              <a:t>pwm</a:t>
            </a:r>
            <a:r>
              <a:rPr lang="en-US" sz="800" dirty="0"/>
              <a:t> to drive the lights</a:t>
            </a:r>
          </a:p>
          <a:p>
            <a:endParaRPr lang="en-US" sz="800" dirty="0"/>
          </a:p>
          <a:p>
            <a:r>
              <a:rPr lang="en-US" sz="800" dirty="0"/>
              <a:t>}</a:t>
            </a:r>
          </a:p>
          <a:p>
            <a:r>
              <a:rPr lang="en-US" sz="800" dirty="0" err="1"/>
              <a:t>DcsBios</a:t>
            </a:r>
            <a:r>
              <a:rPr lang="en-US" sz="800" dirty="0"/>
              <a:t>::</a:t>
            </a:r>
            <a:r>
              <a:rPr lang="en-US" sz="800" dirty="0" err="1"/>
              <a:t>IntegerBuffer</a:t>
            </a:r>
            <a:r>
              <a:rPr lang="en-US" sz="800" dirty="0"/>
              <a:t> </a:t>
            </a:r>
            <a:r>
              <a:rPr lang="en-US" sz="800" dirty="0" err="1"/>
              <a:t>priConsolesBrtKnbBuffer</a:t>
            </a:r>
            <a:r>
              <a:rPr lang="en-US" sz="800" dirty="0"/>
              <a:t>(0x440e, 0xffff, 0, </a:t>
            </a:r>
            <a:r>
              <a:rPr lang="en-US" sz="800" dirty="0" err="1"/>
              <a:t>onPriConsolesBrtKnbChange</a:t>
            </a:r>
            <a:r>
              <a:rPr lang="en-US" sz="800" dirty="0"/>
              <a:t>);</a:t>
            </a:r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//</a:t>
            </a:r>
          </a:p>
          <a:p>
            <a:r>
              <a:rPr lang="en-US" sz="800" dirty="0"/>
              <a:t>//Sync the game with the buttons</a:t>
            </a:r>
          </a:p>
          <a:p>
            <a:r>
              <a:rPr lang="en-US" sz="800" dirty="0"/>
              <a:t>//</a:t>
            </a:r>
          </a:p>
          <a:p>
            <a:r>
              <a:rPr lang="en-US" sz="800" dirty="0"/>
              <a:t>void </a:t>
            </a:r>
            <a:r>
              <a:rPr lang="en-US" sz="800" dirty="0" err="1"/>
              <a:t>PollAllControls</a:t>
            </a:r>
            <a:r>
              <a:rPr lang="en-US" sz="800" dirty="0"/>
              <a:t>()</a:t>
            </a:r>
          </a:p>
          <a:p>
            <a:r>
              <a:rPr lang="en-US" sz="800" dirty="0"/>
              <a:t>{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icpHudBrtKnb.pollInputCurrent</a:t>
            </a:r>
            <a:r>
              <a:rPr lang="en-US" sz="800" dirty="0"/>
              <a:t>();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icpRasterContrKnb.pollInputCurrent</a:t>
            </a:r>
            <a:r>
              <a:rPr lang="en-US" sz="800" dirty="0"/>
              <a:t>();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icpRasterBrtKnb.pollInputCurrent</a:t>
            </a:r>
            <a:r>
              <a:rPr lang="en-US" sz="800" dirty="0"/>
              <a:t>();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icpReticleDepressKnb.pollInputCurrent</a:t>
            </a:r>
            <a:r>
              <a:rPr lang="en-US" sz="800" dirty="0"/>
              <a:t>();</a:t>
            </a:r>
          </a:p>
          <a:p>
            <a:r>
              <a:rPr lang="en-US" sz="800" dirty="0"/>
              <a:t>    //</a:t>
            </a:r>
            <a:r>
              <a:rPr lang="en-US" sz="800" dirty="0" err="1"/>
              <a:t>icpDriftSw.pollInputCurrent</a:t>
            </a:r>
            <a:r>
              <a:rPr lang="en-US" sz="800" dirty="0"/>
              <a:t>();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icpFlirGainSw.pollInputCurrent</a:t>
            </a:r>
            <a:r>
              <a:rPr lang="en-US" sz="800" dirty="0"/>
              <a:t>();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icpDataUpDnSw.pollInputCurrent</a:t>
            </a:r>
            <a:r>
              <a:rPr lang="en-US" sz="800" dirty="0"/>
              <a:t>();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icpDataRtnSeqSw.pollInputCurrent</a:t>
            </a:r>
            <a:r>
              <a:rPr lang="en-US" sz="800" dirty="0"/>
              <a:t>();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seatEjectSafe.pollInputCurrent</a:t>
            </a:r>
            <a:r>
              <a:rPr lang="en-US" sz="800" dirty="0"/>
              <a:t>();</a:t>
            </a:r>
          </a:p>
          <a:p>
            <a:endParaRPr lang="en-US" sz="800" dirty="0"/>
          </a:p>
          <a:p>
            <a:r>
              <a:rPr lang="en-US" sz="800" dirty="0"/>
              <a:t>}</a:t>
            </a:r>
          </a:p>
          <a:p>
            <a:endParaRPr lang="en-US" sz="800" dirty="0"/>
          </a:p>
          <a:p>
            <a:r>
              <a:rPr lang="en-US" sz="800" dirty="0"/>
              <a:t>//</a:t>
            </a:r>
          </a:p>
          <a:p>
            <a:r>
              <a:rPr lang="en-US" sz="800" dirty="0"/>
              <a:t>//This is the update counter, we can use this to force a sync between buttons and game</a:t>
            </a:r>
          </a:p>
          <a:p>
            <a:r>
              <a:rPr lang="en-US" sz="800" dirty="0"/>
              <a:t>//</a:t>
            </a:r>
          </a:p>
          <a:p>
            <a:r>
              <a:rPr lang="en-US" sz="800" dirty="0"/>
              <a:t>void </a:t>
            </a:r>
            <a:r>
              <a:rPr lang="en-US" sz="800" dirty="0" err="1"/>
              <a:t>onUpdateCounterChange</a:t>
            </a:r>
            <a:r>
              <a:rPr lang="en-US" sz="800" dirty="0"/>
              <a:t>(unsigned int </a:t>
            </a:r>
            <a:r>
              <a:rPr lang="en-US" sz="800" dirty="0" err="1"/>
              <a:t>newValue</a:t>
            </a:r>
            <a:r>
              <a:rPr lang="en-US" sz="800" dirty="0"/>
              <a:t>) </a:t>
            </a:r>
          </a:p>
          <a:p>
            <a:r>
              <a:rPr lang="en-US" sz="800" dirty="0"/>
              <a:t>{</a:t>
            </a:r>
          </a:p>
          <a:p>
            <a:r>
              <a:rPr lang="en-US" sz="800" dirty="0"/>
              <a:t>    if (newValue%25 == 0)</a:t>
            </a:r>
          </a:p>
          <a:p>
            <a:r>
              <a:rPr lang="en-US" sz="800" dirty="0"/>
              <a:t>    {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PollAllControls</a:t>
            </a:r>
            <a:r>
              <a:rPr lang="en-US" sz="800" dirty="0"/>
              <a:t>();     </a:t>
            </a:r>
          </a:p>
          <a:p>
            <a:r>
              <a:rPr lang="en-US" sz="800" dirty="0"/>
              <a:t>    }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lastUpdateCounter</a:t>
            </a:r>
            <a:r>
              <a:rPr lang="en-US" sz="800" dirty="0"/>
              <a:t>_ = </a:t>
            </a:r>
            <a:r>
              <a:rPr lang="en-US" sz="800" dirty="0" err="1"/>
              <a:t>newValue</a:t>
            </a:r>
            <a:r>
              <a:rPr lang="en-US" sz="800" dirty="0"/>
              <a:t>;</a:t>
            </a:r>
          </a:p>
          <a:p>
            <a:r>
              <a:rPr lang="en-US" sz="800" dirty="0"/>
              <a:t>}</a:t>
            </a:r>
          </a:p>
          <a:p>
            <a:r>
              <a:rPr lang="en-US" sz="800" dirty="0" err="1"/>
              <a:t>DcsBios</a:t>
            </a:r>
            <a:r>
              <a:rPr lang="en-US" sz="800" dirty="0"/>
              <a:t>::</a:t>
            </a:r>
            <a:r>
              <a:rPr lang="en-US" sz="800" dirty="0" err="1"/>
              <a:t>IntegerBuffer</a:t>
            </a:r>
            <a:r>
              <a:rPr lang="en-US" sz="800" dirty="0"/>
              <a:t> </a:t>
            </a:r>
            <a:r>
              <a:rPr lang="en-US" sz="800" dirty="0" err="1"/>
              <a:t>UpdateCounterBuffer</a:t>
            </a:r>
            <a:r>
              <a:rPr lang="en-US" sz="800" dirty="0"/>
              <a:t>(0xfffe, 0x00ff, 0, </a:t>
            </a:r>
            <a:r>
              <a:rPr lang="en-US" sz="800" dirty="0" err="1"/>
              <a:t>onUpdateCounterChange</a:t>
            </a:r>
            <a:r>
              <a:rPr lang="en-US" sz="800" dirty="0"/>
              <a:t>);</a:t>
            </a:r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/*</a:t>
            </a:r>
          </a:p>
          <a:p>
            <a:r>
              <a:rPr lang="en-US" sz="800" dirty="0"/>
              <a:t> * </a:t>
            </a:r>
          </a:p>
          <a:p>
            <a:r>
              <a:rPr lang="en-US" sz="800" dirty="0"/>
              <a:t> * Main Functions</a:t>
            </a:r>
          </a:p>
          <a:p>
            <a:r>
              <a:rPr lang="en-US" sz="800" dirty="0"/>
              <a:t> * </a:t>
            </a:r>
          </a:p>
          <a:p>
            <a:r>
              <a:rPr lang="en-US" sz="800" dirty="0"/>
              <a:t> */</a:t>
            </a:r>
          </a:p>
          <a:p>
            <a:endParaRPr lang="en-US" sz="800" dirty="0"/>
          </a:p>
          <a:p>
            <a:r>
              <a:rPr lang="en-US" sz="800" dirty="0"/>
              <a:t>void setup()</a:t>
            </a:r>
          </a:p>
          <a:p>
            <a:r>
              <a:rPr lang="en-US" sz="800" dirty="0"/>
              <a:t>{</a:t>
            </a:r>
          </a:p>
          <a:p>
            <a:r>
              <a:rPr lang="en-US" sz="800" dirty="0"/>
              <a:t>  </a:t>
            </a:r>
            <a:r>
              <a:rPr lang="en-US" sz="800" dirty="0" err="1"/>
              <a:t>testBacklight</a:t>
            </a:r>
            <a:r>
              <a:rPr lang="en-US" sz="800" dirty="0"/>
              <a:t>();</a:t>
            </a:r>
          </a:p>
          <a:p>
            <a:r>
              <a:rPr lang="en-US" sz="800" dirty="0"/>
              <a:t>  </a:t>
            </a:r>
            <a:r>
              <a:rPr lang="en-US" sz="800" dirty="0" err="1"/>
              <a:t>initDED</a:t>
            </a:r>
            <a:r>
              <a:rPr lang="en-US" sz="800" dirty="0"/>
              <a:t>();</a:t>
            </a:r>
          </a:p>
          <a:p>
            <a:r>
              <a:rPr lang="en-US" sz="800" dirty="0"/>
              <a:t>  </a:t>
            </a:r>
            <a:r>
              <a:rPr lang="en-US" sz="800" dirty="0" err="1"/>
              <a:t>DcsBios</a:t>
            </a:r>
            <a:r>
              <a:rPr lang="en-US" sz="800" dirty="0"/>
              <a:t>::setup();</a:t>
            </a:r>
          </a:p>
          <a:p>
            <a:r>
              <a:rPr lang="en-US" sz="800" dirty="0"/>
              <a:t>  </a:t>
            </a:r>
            <a:r>
              <a:rPr lang="en-US" sz="800" dirty="0" err="1"/>
              <a:t>PollAllControls</a:t>
            </a:r>
            <a:r>
              <a:rPr lang="en-US" sz="800" dirty="0"/>
              <a:t>(); //sync the buttons at start</a:t>
            </a:r>
          </a:p>
          <a:p>
            <a:endParaRPr lang="en-US" sz="800" dirty="0"/>
          </a:p>
          <a:p>
            <a:r>
              <a:rPr lang="en-US" sz="800" dirty="0"/>
              <a:t>  </a:t>
            </a:r>
            <a:r>
              <a:rPr lang="en-US" sz="800" dirty="0" err="1"/>
              <a:t>setupEject</a:t>
            </a:r>
            <a:r>
              <a:rPr lang="en-US" sz="800" dirty="0"/>
              <a:t>();</a:t>
            </a:r>
          </a:p>
          <a:p>
            <a:r>
              <a:rPr lang="en-US" sz="800" dirty="0"/>
              <a:t>}</a:t>
            </a:r>
          </a:p>
          <a:p>
            <a:endParaRPr lang="en-US" sz="800" dirty="0"/>
          </a:p>
          <a:p>
            <a:r>
              <a:rPr lang="en-US" sz="800" dirty="0"/>
              <a:t>void loop() {</a:t>
            </a:r>
          </a:p>
          <a:p>
            <a:r>
              <a:rPr lang="en-US" sz="800" dirty="0"/>
              <a:t>  </a:t>
            </a:r>
            <a:r>
              <a:rPr lang="en-US" sz="800" dirty="0" err="1"/>
              <a:t>updateDED</a:t>
            </a:r>
            <a:r>
              <a:rPr lang="en-US" sz="800" dirty="0"/>
              <a:t>();</a:t>
            </a:r>
          </a:p>
          <a:p>
            <a:r>
              <a:rPr lang="en-US" sz="800" dirty="0"/>
              <a:t>  </a:t>
            </a:r>
            <a:r>
              <a:rPr lang="en-US" sz="800" dirty="0" err="1"/>
              <a:t>processMatrixKeys</a:t>
            </a:r>
            <a:r>
              <a:rPr lang="en-US" sz="800" dirty="0"/>
              <a:t>();</a:t>
            </a:r>
          </a:p>
          <a:p>
            <a:r>
              <a:rPr lang="en-US" sz="800" dirty="0"/>
              <a:t>  </a:t>
            </a:r>
            <a:r>
              <a:rPr lang="en-US" sz="800" dirty="0" err="1"/>
              <a:t>checkEject</a:t>
            </a:r>
            <a:r>
              <a:rPr lang="en-US" sz="800" dirty="0"/>
              <a:t>();</a:t>
            </a:r>
          </a:p>
          <a:p>
            <a:r>
              <a:rPr lang="en-US" sz="800" dirty="0"/>
              <a:t>  </a:t>
            </a:r>
            <a:r>
              <a:rPr lang="en-US" sz="800" dirty="0" err="1"/>
              <a:t>DcsBios</a:t>
            </a:r>
            <a:r>
              <a:rPr lang="en-US" sz="800" dirty="0"/>
              <a:t>::loop();</a:t>
            </a:r>
          </a:p>
          <a:p>
            <a:r>
              <a:rPr lang="en-US" sz="800" dirty="0"/>
              <a:t>}</a:t>
            </a:r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void </a:t>
            </a:r>
            <a:r>
              <a:rPr lang="en-US" sz="800" dirty="0" err="1"/>
              <a:t>testBacklight</a:t>
            </a:r>
            <a:r>
              <a:rPr lang="en-US" sz="800" dirty="0"/>
              <a:t>()</a:t>
            </a:r>
          </a:p>
          <a:p>
            <a:r>
              <a:rPr lang="en-US" sz="800" dirty="0"/>
              <a:t>{</a:t>
            </a:r>
          </a:p>
          <a:p>
            <a:r>
              <a:rPr lang="en-US" sz="800" dirty="0"/>
              <a:t>    for (int j=0;j&lt;3;j++)</a:t>
            </a:r>
          </a:p>
          <a:p>
            <a:r>
              <a:rPr lang="en-US" sz="800" dirty="0"/>
              <a:t>    {</a:t>
            </a:r>
          </a:p>
          <a:p>
            <a:r>
              <a:rPr lang="en-US" sz="800" dirty="0"/>
              <a:t>      for (int </a:t>
            </a:r>
            <a:r>
              <a:rPr lang="en-US" sz="800" dirty="0" err="1"/>
              <a:t>i</a:t>
            </a:r>
            <a:r>
              <a:rPr lang="en-US" sz="800" dirty="0"/>
              <a:t>=0;i&lt;255;i+=10)</a:t>
            </a:r>
          </a:p>
          <a:p>
            <a:r>
              <a:rPr lang="en-US" sz="800" dirty="0"/>
              <a:t>      {</a:t>
            </a:r>
          </a:p>
          <a:p>
            <a:r>
              <a:rPr lang="en-US" sz="800" dirty="0"/>
              <a:t>          </a:t>
            </a:r>
            <a:r>
              <a:rPr lang="en-US" sz="800" dirty="0" err="1"/>
              <a:t>analogWrite</a:t>
            </a:r>
            <a:r>
              <a:rPr lang="en-US" sz="800" dirty="0"/>
              <a:t>( </a:t>
            </a:r>
            <a:r>
              <a:rPr lang="en-US" sz="800" dirty="0" err="1"/>
              <a:t>consolePwmPout</a:t>
            </a:r>
            <a:r>
              <a:rPr lang="en-US" sz="800" dirty="0"/>
              <a:t>_, </a:t>
            </a:r>
            <a:r>
              <a:rPr lang="en-US" sz="800" dirty="0" err="1"/>
              <a:t>i</a:t>
            </a:r>
            <a:r>
              <a:rPr lang="en-US" sz="800" dirty="0"/>
              <a:t> ); //</a:t>
            </a:r>
            <a:r>
              <a:rPr lang="en-US" sz="800" dirty="0" err="1"/>
              <a:t>pwm</a:t>
            </a:r>
            <a:r>
              <a:rPr lang="en-US" sz="800" dirty="0"/>
              <a:t> to drive the lights</a:t>
            </a:r>
          </a:p>
          <a:p>
            <a:r>
              <a:rPr lang="en-US" sz="800" dirty="0"/>
              <a:t>          delay(25);  </a:t>
            </a:r>
          </a:p>
          <a:p>
            <a:r>
              <a:rPr lang="en-US" sz="800" dirty="0"/>
              <a:t>      }</a:t>
            </a:r>
          </a:p>
          <a:p>
            <a:r>
              <a:rPr lang="en-US" sz="800" dirty="0"/>
              <a:t>      for (int </a:t>
            </a:r>
            <a:r>
              <a:rPr lang="en-US" sz="800" dirty="0" err="1"/>
              <a:t>i</a:t>
            </a:r>
            <a:r>
              <a:rPr lang="en-US" sz="800" dirty="0"/>
              <a:t>=255;i&gt;=0;i-=10)</a:t>
            </a:r>
          </a:p>
          <a:p>
            <a:r>
              <a:rPr lang="en-US" sz="800" dirty="0"/>
              <a:t>      {</a:t>
            </a:r>
          </a:p>
          <a:p>
            <a:r>
              <a:rPr lang="en-US" sz="800" dirty="0"/>
              <a:t>          </a:t>
            </a:r>
            <a:r>
              <a:rPr lang="en-US" sz="800" dirty="0" err="1"/>
              <a:t>analogWrite</a:t>
            </a:r>
            <a:r>
              <a:rPr lang="en-US" sz="800" dirty="0"/>
              <a:t>( </a:t>
            </a:r>
            <a:r>
              <a:rPr lang="en-US" sz="800" dirty="0" err="1"/>
              <a:t>consolePwmPout</a:t>
            </a:r>
            <a:r>
              <a:rPr lang="en-US" sz="800" dirty="0"/>
              <a:t>_, </a:t>
            </a:r>
            <a:r>
              <a:rPr lang="en-US" sz="800" dirty="0" err="1"/>
              <a:t>i</a:t>
            </a:r>
            <a:r>
              <a:rPr lang="en-US" sz="800" dirty="0"/>
              <a:t> ); //</a:t>
            </a:r>
            <a:r>
              <a:rPr lang="en-US" sz="800" dirty="0" err="1"/>
              <a:t>pwm</a:t>
            </a:r>
            <a:r>
              <a:rPr lang="en-US" sz="800" dirty="0"/>
              <a:t> to drive the lights</a:t>
            </a:r>
          </a:p>
          <a:p>
            <a:r>
              <a:rPr lang="en-US" sz="800" dirty="0"/>
              <a:t>          delay(25);  </a:t>
            </a:r>
          </a:p>
          <a:p>
            <a:r>
              <a:rPr lang="en-US" sz="800" dirty="0"/>
              <a:t>      }</a:t>
            </a:r>
          </a:p>
          <a:p>
            <a:r>
              <a:rPr lang="en-US" sz="800" dirty="0"/>
              <a:t>    }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analogWrite</a:t>
            </a:r>
            <a:r>
              <a:rPr lang="en-US" sz="800" dirty="0"/>
              <a:t>( </a:t>
            </a:r>
            <a:r>
              <a:rPr lang="en-US" sz="800" dirty="0" err="1"/>
              <a:t>consolePwmPout</a:t>
            </a:r>
            <a:r>
              <a:rPr lang="en-US" sz="800" dirty="0"/>
              <a:t>_, 0 ); //</a:t>
            </a:r>
            <a:r>
              <a:rPr lang="en-US" sz="800" dirty="0" err="1"/>
              <a:t>pwm</a:t>
            </a:r>
            <a:r>
              <a:rPr lang="en-US" sz="800" dirty="0"/>
              <a:t> to drive the lights</a:t>
            </a:r>
          </a:p>
          <a:p>
            <a:r>
              <a:rPr lang="en-US" sz="800" dirty="0"/>
              <a:t>}</a:t>
            </a: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101765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E4EAD-EFD3-4DA8-BC75-54AEC5995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089AFC-69F1-4BDC-B717-8630B94E614F}"/>
              </a:ext>
            </a:extLst>
          </p:cNvPr>
          <p:cNvSpPr txBox="1"/>
          <p:nvPr/>
        </p:nvSpPr>
        <p:spPr>
          <a:xfrm>
            <a:off x="970844" y="1772356"/>
            <a:ext cx="7710312" cy="4401205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r>
              <a:rPr lang="en-US" sz="800" dirty="0"/>
              <a:t>/*</a:t>
            </a:r>
          </a:p>
          <a:p>
            <a:r>
              <a:rPr lang="en-US" sz="800" dirty="0"/>
              <a:t> * </a:t>
            </a:r>
          </a:p>
          <a:p>
            <a:r>
              <a:rPr lang="en-US" sz="800" dirty="0"/>
              <a:t> *   ER-OLEDM032-1Y </a:t>
            </a:r>
          </a:p>
          <a:p>
            <a:r>
              <a:rPr lang="en-US" sz="800" dirty="0"/>
              <a:t> *   This requires a library be install in you </a:t>
            </a:r>
            <a:r>
              <a:rPr lang="en-US" sz="800" dirty="0" err="1"/>
              <a:t>arduino</a:t>
            </a:r>
            <a:r>
              <a:rPr lang="en-US" sz="800" dirty="0"/>
              <a:t> libraries folder  U8G2</a:t>
            </a:r>
          </a:p>
          <a:p>
            <a:r>
              <a:rPr lang="en-US" sz="800" dirty="0"/>
              <a:t> * </a:t>
            </a:r>
          </a:p>
          <a:p>
            <a:r>
              <a:rPr lang="en-US" sz="800" dirty="0"/>
              <a:t> * </a:t>
            </a:r>
          </a:p>
          <a:p>
            <a:r>
              <a:rPr lang="en-US" sz="800" dirty="0"/>
              <a:t> */</a:t>
            </a:r>
          </a:p>
          <a:p>
            <a:r>
              <a:rPr lang="en-US" sz="800" dirty="0"/>
              <a:t>//Create the </a:t>
            </a:r>
            <a:r>
              <a:rPr lang="en-US" sz="800" dirty="0" err="1"/>
              <a:t>oled</a:t>
            </a:r>
            <a:r>
              <a:rPr lang="en-US" sz="800" dirty="0"/>
              <a:t> and set the DC/res/cs pins</a:t>
            </a:r>
          </a:p>
          <a:p>
            <a:r>
              <a:rPr lang="en-US" sz="800" dirty="0"/>
              <a:t>//</a:t>
            </a:r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U8G2_SSD1322_NHD_256X64_1_4W_HW_SPI </a:t>
            </a:r>
            <a:r>
              <a:rPr lang="en-US" sz="800" dirty="0" err="1"/>
              <a:t>dedScreen</a:t>
            </a:r>
            <a:r>
              <a:rPr lang="en-US" sz="800" dirty="0"/>
              <a:t>(U8G2_R0, /* cs=*/ 7, /* dc=*/ 6, /* reset=*/ 5);</a:t>
            </a:r>
          </a:p>
          <a:p>
            <a:r>
              <a:rPr lang="en-US" sz="800" dirty="0"/>
              <a:t>char* line1;</a:t>
            </a:r>
          </a:p>
          <a:p>
            <a:r>
              <a:rPr lang="en-US" sz="800" dirty="0"/>
              <a:t>char* line2;</a:t>
            </a:r>
          </a:p>
          <a:p>
            <a:r>
              <a:rPr lang="en-US" sz="800" dirty="0"/>
              <a:t>char* line3;</a:t>
            </a:r>
          </a:p>
          <a:p>
            <a:r>
              <a:rPr lang="en-US" sz="800" dirty="0"/>
              <a:t>char* line4;</a:t>
            </a:r>
          </a:p>
          <a:p>
            <a:r>
              <a:rPr lang="en-US" sz="800" dirty="0"/>
              <a:t>char* line5;</a:t>
            </a:r>
          </a:p>
          <a:p>
            <a:endParaRPr lang="en-US" sz="800" dirty="0"/>
          </a:p>
          <a:p>
            <a:r>
              <a:rPr lang="en-US" sz="800" dirty="0"/>
              <a:t>bool </a:t>
            </a:r>
            <a:r>
              <a:rPr lang="en-US" sz="800" dirty="0" err="1"/>
              <a:t>bufferChanged</a:t>
            </a:r>
            <a:r>
              <a:rPr lang="en-US" sz="800" dirty="0"/>
              <a:t>;</a:t>
            </a:r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void onDedLine1Change(char* </a:t>
            </a:r>
            <a:r>
              <a:rPr lang="en-US" sz="800" dirty="0" err="1"/>
              <a:t>newValue</a:t>
            </a:r>
            <a:r>
              <a:rPr lang="en-US" sz="800" dirty="0"/>
              <a:t>) {</a:t>
            </a:r>
          </a:p>
          <a:p>
            <a:r>
              <a:rPr lang="en-US" sz="800" dirty="0"/>
              <a:t>  line1 = </a:t>
            </a:r>
            <a:r>
              <a:rPr lang="en-US" sz="800" dirty="0" err="1"/>
              <a:t>newValue</a:t>
            </a:r>
            <a:r>
              <a:rPr lang="en-US" sz="800" dirty="0"/>
              <a:t>;</a:t>
            </a:r>
          </a:p>
          <a:p>
            <a:r>
              <a:rPr lang="en-US" sz="800" dirty="0"/>
              <a:t>  </a:t>
            </a:r>
            <a:r>
              <a:rPr lang="en-US" sz="800" dirty="0" err="1"/>
              <a:t>bufferChanged</a:t>
            </a:r>
            <a:r>
              <a:rPr lang="en-US" sz="800" dirty="0"/>
              <a:t> = true;</a:t>
            </a:r>
          </a:p>
          <a:p>
            <a:r>
              <a:rPr lang="en-US" sz="800" dirty="0"/>
              <a:t>}</a:t>
            </a:r>
          </a:p>
          <a:p>
            <a:r>
              <a:rPr lang="en-US" sz="800" dirty="0" err="1"/>
              <a:t>DcsBios</a:t>
            </a:r>
            <a:r>
              <a:rPr lang="en-US" sz="800" dirty="0"/>
              <a:t>::</a:t>
            </a:r>
            <a:r>
              <a:rPr lang="en-US" sz="800" dirty="0" err="1"/>
              <a:t>StringBuffer</a:t>
            </a:r>
            <a:r>
              <a:rPr lang="en-US" sz="800" dirty="0"/>
              <a:t>&lt;25&gt; dedLine1Buffer(0x44fc, onDedLine1Change);</a:t>
            </a:r>
          </a:p>
          <a:p>
            <a:endParaRPr lang="en-US" sz="800" dirty="0"/>
          </a:p>
          <a:p>
            <a:r>
              <a:rPr lang="en-US" sz="800" dirty="0"/>
              <a:t>void onDedLine2Change(char* </a:t>
            </a:r>
            <a:r>
              <a:rPr lang="en-US" sz="800" dirty="0" err="1"/>
              <a:t>newValue</a:t>
            </a:r>
            <a:r>
              <a:rPr lang="en-US" sz="800" dirty="0"/>
              <a:t>) {</a:t>
            </a:r>
          </a:p>
          <a:p>
            <a:r>
              <a:rPr lang="en-US" sz="800" dirty="0"/>
              <a:t>  line2 = </a:t>
            </a:r>
            <a:r>
              <a:rPr lang="en-US" sz="800" dirty="0" err="1"/>
              <a:t>newValue</a:t>
            </a:r>
            <a:r>
              <a:rPr lang="en-US" sz="800" dirty="0"/>
              <a:t>;</a:t>
            </a:r>
          </a:p>
          <a:p>
            <a:r>
              <a:rPr lang="en-US" sz="800" dirty="0"/>
              <a:t>  </a:t>
            </a:r>
            <a:r>
              <a:rPr lang="en-US" sz="800" dirty="0" err="1"/>
              <a:t>bufferChanged</a:t>
            </a:r>
            <a:r>
              <a:rPr lang="en-US" sz="800" dirty="0"/>
              <a:t> = true;</a:t>
            </a:r>
          </a:p>
          <a:p>
            <a:r>
              <a:rPr lang="en-US" sz="800" dirty="0"/>
              <a:t>}</a:t>
            </a:r>
          </a:p>
          <a:p>
            <a:r>
              <a:rPr lang="en-US" sz="800" dirty="0" err="1"/>
              <a:t>DcsBios</a:t>
            </a:r>
            <a:r>
              <a:rPr lang="en-US" sz="800" dirty="0"/>
              <a:t>::</a:t>
            </a:r>
            <a:r>
              <a:rPr lang="en-US" sz="800" dirty="0" err="1"/>
              <a:t>StringBuffer</a:t>
            </a:r>
            <a:r>
              <a:rPr lang="en-US" sz="800" dirty="0"/>
              <a:t>&lt;25&gt; dedLine2Buffer(0x4516, onDedLine2Change);</a:t>
            </a:r>
          </a:p>
          <a:p>
            <a:endParaRPr lang="en-US" sz="800" dirty="0"/>
          </a:p>
          <a:p>
            <a:r>
              <a:rPr lang="en-US" sz="800" dirty="0"/>
              <a:t>void onDedLine3Change(char* </a:t>
            </a:r>
            <a:r>
              <a:rPr lang="en-US" sz="800" dirty="0" err="1"/>
              <a:t>newValue</a:t>
            </a:r>
            <a:r>
              <a:rPr lang="en-US" sz="800" dirty="0"/>
              <a:t>) {</a:t>
            </a:r>
          </a:p>
          <a:p>
            <a:r>
              <a:rPr lang="en-US" sz="800" dirty="0"/>
              <a:t>  line3 = </a:t>
            </a:r>
            <a:r>
              <a:rPr lang="en-US" sz="800" dirty="0" err="1"/>
              <a:t>newValue</a:t>
            </a:r>
            <a:r>
              <a:rPr lang="en-US" sz="800" dirty="0"/>
              <a:t>;</a:t>
            </a:r>
          </a:p>
          <a:p>
            <a:r>
              <a:rPr lang="en-US" sz="800" dirty="0"/>
              <a:t>  </a:t>
            </a:r>
            <a:r>
              <a:rPr lang="en-US" sz="800" dirty="0" err="1"/>
              <a:t>bufferChanged</a:t>
            </a:r>
            <a:r>
              <a:rPr lang="en-US" sz="800" dirty="0"/>
              <a:t> = true;</a:t>
            </a:r>
          </a:p>
          <a:p>
            <a:r>
              <a:rPr lang="en-US" sz="800" dirty="0"/>
              <a:t>}</a:t>
            </a:r>
          </a:p>
          <a:p>
            <a:r>
              <a:rPr lang="en-US" sz="800" dirty="0" err="1"/>
              <a:t>DcsBios</a:t>
            </a:r>
            <a:r>
              <a:rPr lang="en-US" sz="800" dirty="0"/>
              <a:t>::</a:t>
            </a:r>
            <a:r>
              <a:rPr lang="en-US" sz="800" dirty="0" err="1"/>
              <a:t>StringBuffer</a:t>
            </a:r>
            <a:r>
              <a:rPr lang="en-US" sz="800" dirty="0"/>
              <a:t>&lt;25&gt; dedLine3Buffer(0x4530, onDedLine3Change);</a:t>
            </a:r>
          </a:p>
          <a:p>
            <a:endParaRPr lang="en-US" sz="800" dirty="0"/>
          </a:p>
          <a:p>
            <a:r>
              <a:rPr lang="en-US" sz="800" dirty="0"/>
              <a:t>void onDedLine4Change(char* </a:t>
            </a:r>
            <a:r>
              <a:rPr lang="en-US" sz="800" dirty="0" err="1"/>
              <a:t>newValue</a:t>
            </a:r>
            <a:r>
              <a:rPr lang="en-US" sz="800" dirty="0"/>
              <a:t>) {</a:t>
            </a:r>
          </a:p>
          <a:p>
            <a:r>
              <a:rPr lang="en-US" sz="800" dirty="0"/>
              <a:t>  line4 = </a:t>
            </a:r>
            <a:r>
              <a:rPr lang="en-US" sz="800" dirty="0" err="1"/>
              <a:t>newValue</a:t>
            </a:r>
            <a:r>
              <a:rPr lang="en-US" sz="800" dirty="0"/>
              <a:t>;</a:t>
            </a:r>
          </a:p>
          <a:p>
            <a:r>
              <a:rPr lang="en-US" sz="800" dirty="0"/>
              <a:t>  </a:t>
            </a:r>
            <a:r>
              <a:rPr lang="en-US" sz="800" dirty="0" err="1"/>
              <a:t>bufferChanged</a:t>
            </a:r>
            <a:r>
              <a:rPr lang="en-US" sz="800" dirty="0"/>
              <a:t> = true;</a:t>
            </a:r>
          </a:p>
          <a:p>
            <a:r>
              <a:rPr lang="en-US" sz="800" dirty="0"/>
              <a:t>}</a:t>
            </a:r>
          </a:p>
          <a:p>
            <a:r>
              <a:rPr lang="en-US" sz="800" dirty="0" err="1"/>
              <a:t>DcsBios</a:t>
            </a:r>
            <a:r>
              <a:rPr lang="en-US" sz="800" dirty="0"/>
              <a:t>::</a:t>
            </a:r>
            <a:r>
              <a:rPr lang="en-US" sz="800" dirty="0" err="1"/>
              <a:t>StringBuffer</a:t>
            </a:r>
            <a:r>
              <a:rPr lang="en-US" sz="800" dirty="0"/>
              <a:t>&lt;25&gt; dedLine4Buffer(0x454a, onDedLine4Change);</a:t>
            </a:r>
          </a:p>
          <a:p>
            <a:endParaRPr lang="en-US" sz="800" dirty="0"/>
          </a:p>
          <a:p>
            <a:r>
              <a:rPr lang="en-US" sz="800" dirty="0"/>
              <a:t>void onDedLine5Change(char* </a:t>
            </a:r>
            <a:r>
              <a:rPr lang="en-US" sz="800" dirty="0" err="1"/>
              <a:t>newValue</a:t>
            </a:r>
            <a:r>
              <a:rPr lang="en-US" sz="800" dirty="0"/>
              <a:t>) {</a:t>
            </a:r>
          </a:p>
          <a:p>
            <a:r>
              <a:rPr lang="en-US" sz="800" dirty="0"/>
              <a:t>  line5 = (</a:t>
            </a:r>
            <a:r>
              <a:rPr lang="en-US" sz="800" dirty="0" err="1"/>
              <a:t>newValue</a:t>
            </a:r>
            <a:r>
              <a:rPr lang="en-US" sz="800" dirty="0"/>
              <a:t>);</a:t>
            </a:r>
          </a:p>
          <a:p>
            <a:r>
              <a:rPr lang="en-US" sz="800" dirty="0"/>
              <a:t>  </a:t>
            </a:r>
            <a:r>
              <a:rPr lang="en-US" sz="800" dirty="0" err="1"/>
              <a:t>bufferChanged</a:t>
            </a:r>
            <a:r>
              <a:rPr lang="en-US" sz="800" dirty="0"/>
              <a:t> = true;</a:t>
            </a:r>
          </a:p>
          <a:p>
            <a:r>
              <a:rPr lang="en-US" sz="800" dirty="0"/>
              <a:t>}</a:t>
            </a:r>
          </a:p>
          <a:p>
            <a:r>
              <a:rPr lang="en-US" sz="800" dirty="0" err="1"/>
              <a:t>DcsBios</a:t>
            </a:r>
            <a:r>
              <a:rPr lang="en-US" sz="800" dirty="0"/>
              <a:t>::</a:t>
            </a:r>
            <a:r>
              <a:rPr lang="en-US" sz="800" dirty="0" err="1"/>
              <a:t>StringBuffer</a:t>
            </a:r>
            <a:r>
              <a:rPr lang="en-US" sz="800" dirty="0"/>
              <a:t>&lt;25&gt; dedLine5Buffer(0x4564, onDedLine5Change);</a:t>
            </a:r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void </a:t>
            </a:r>
            <a:r>
              <a:rPr lang="en-US" sz="800" dirty="0" err="1"/>
              <a:t>initDED</a:t>
            </a:r>
            <a:r>
              <a:rPr lang="en-US" sz="800" dirty="0"/>
              <a:t>()</a:t>
            </a:r>
          </a:p>
          <a:p>
            <a:r>
              <a:rPr lang="en-US" sz="800" dirty="0"/>
              <a:t>{</a:t>
            </a:r>
          </a:p>
          <a:p>
            <a:r>
              <a:rPr lang="en-US" sz="800" dirty="0"/>
              <a:t>  </a:t>
            </a:r>
            <a:r>
              <a:rPr lang="en-US" sz="800" dirty="0" err="1"/>
              <a:t>dedScreen.begin</a:t>
            </a:r>
            <a:r>
              <a:rPr lang="en-US" sz="800" dirty="0"/>
              <a:t>();</a:t>
            </a:r>
          </a:p>
          <a:p>
            <a:r>
              <a:rPr lang="en-US" sz="800" dirty="0"/>
              <a:t>  </a:t>
            </a:r>
            <a:r>
              <a:rPr lang="en-US" sz="800" dirty="0" err="1"/>
              <a:t>dedScreen.clearBuffer</a:t>
            </a:r>
            <a:r>
              <a:rPr lang="en-US" sz="800" dirty="0"/>
              <a:t>();</a:t>
            </a:r>
          </a:p>
          <a:p>
            <a:r>
              <a:rPr lang="en-US" sz="800" dirty="0"/>
              <a:t>  </a:t>
            </a:r>
            <a:r>
              <a:rPr lang="en-US" sz="800" dirty="0" err="1"/>
              <a:t>dedScreen.setFont</a:t>
            </a:r>
            <a:r>
              <a:rPr lang="en-US" sz="800" dirty="0"/>
              <a:t>(DEDfont16px);</a:t>
            </a:r>
          </a:p>
          <a:p>
            <a:r>
              <a:rPr lang="en-US" sz="800" dirty="0"/>
              <a:t>  </a:t>
            </a:r>
            <a:r>
              <a:rPr lang="en-US" sz="800" dirty="0" err="1"/>
              <a:t>dedScreen.firstPage</a:t>
            </a:r>
            <a:r>
              <a:rPr lang="en-US" sz="800" dirty="0"/>
              <a:t>();</a:t>
            </a:r>
          </a:p>
          <a:p>
            <a:r>
              <a:rPr lang="en-US" sz="800" dirty="0"/>
              <a:t>  do {</a:t>
            </a:r>
          </a:p>
          <a:p>
            <a:r>
              <a:rPr lang="en-US" sz="800" dirty="0"/>
              <a:t>      </a:t>
            </a:r>
            <a:r>
              <a:rPr lang="en-US" sz="800" dirty="0" err="1"/>
              <a:t>dedScreen.drawStr</a:t>
            </a:r>
            <a:r>
              <a:rPr lang="en-US" sz="800" dirty="0"/>
              <a:t>(0, 12, "***************************");</a:t>
            </a:r>
          </a:p>
          <a:p>
            <a:r>
              <a:rPr lang="en-US" sz="800" dirty="0"/>
              <a:t>      </a:t>
            </a:r>
            <a:r>
              <a:rPr lang="en-US" sz="800" dirty="0" err="1"/>
              <a:t>dedScreen.drawStr</a:t>
            </a:r>
            <a:r>
              <a:rPr lang="en-US" sz="800" dirty="0"/>
              <a:t>(0, 25, "*       DCSBOIS F16       *"); </a:t>
            </a:r>
          </a:p>
          <a:p>
            <a:r>
              <a:rPr lang="en-US" sz="800" dirty="0"/>
              <a:t>      </a:t>
            </a:r>
            <a:r>
              <a:rPr lang="en-US" sz="800" dirty="0" err="1"/>
              <a:t>dedScreen.drawStr</a:t>
            </a:r>
            <a:r>
              <a:rPr lang="en-US" sz="800" dirty="0"/>
              <a:t>(0, 38, "*      DED + UFC V1.0     *"); //</a:t>
            </a:r>
            <a:r>
              <a:rPr lang="en-US" sz="800" dirty="0" err="1"/>
              <a:t>Column,Row,text,invert</a:t>
            </a:r>
            <a:endParaRPr lang="en-US" sz="800" dirty="0"/>
          </a:p>
          <a:p>
            <a:r>
              <a:rPr lang="en-US" sz="800" dirty="0"/>
              <a:t>      </a:t>
            </a:r>
            <a:r>
              <a:rPr lang="en-US" sz="800" dirty="0" err="1"/>
              <a:t>dedScreen.drawStr</a:t>
            </a:r>
            <a:r>
              <a:rPr lang="en-US" sz="800" dirty="0"/>
              <a:t>(0, 51, "*     BUZZKILLINGTON      *"); </a:t>
            </a:r>
          </a:p>
          <a:p>
            <a:r>
              <a:rPr lang="en-US" sz="800" dirty="0"/>
              <a:t>      </a:t>
            </a:r>
            <a:r>
              <a:rPr lang="en-US" sz="800" dirty="0" err="1"/>
              <a:t>dedScreen.drawStr</a:t>
            </a:r>
            <a:r>
              <a:rPr lang="en-US" sz="800" dirty="0"/>
              <a:t>(0, 64, "***************************"); </a:t>
            </a:r>
          </a:p>
          <a:p>
            <a:r>
              <a:rPr lang="en-US" sz="800" dirty="0"/>
              <a:t>  } while ( </a:t>
            </a:r>
            <a:r>
              <a:rPr lang="en-US" sz="800" dirty="0" err="1"/>
              <a:t>dedScreen.nextPage</a:t>
            </a:r>
            <a:r>
              <a:rPr lang="en-US" sz="800" dirty="0"/>
              <a:t>() );</a:t>
            </a:r>
          </a:p>
          <a:p>
            <a:r>
              <a:rPr lang="en-US" sz="800" dirty="0"/>
              <a:t>  </a:t>
            </a:r>
            <a:r>
              <a:rPr lang="en-US" sz="800" dirty="0" err="1"/>
              <a:t>dedScreen.updateDisplay</a:t>
            </a:r>
            <a:r>
              <a:rPr lang="en-US" sz="800" dirty="0"/>
              <a:t>();</a:t>
            </a:r>
          </a:p>
          <a:p>
            <a:r>
              <a:rPr lang="en-US" sz="800" dirty="0"/>
              <a:t>  delay(1000);</a:t>
            </a:r>
          </a:p>
          <a:p>
            <a:r>
              <a:rPr lang="en-US" sz="800" dirty="0"/>
              <a:t>  </a:t>
            </a:r>
            <a:r>
              <a:rPr lang="en-US" sz="800" dirty="0" err="1"/>
              <a:t>bufferChanged</a:t>
            </a:r>
            <a:r>
              <a:rPr lang="en-US" sz="800" dirty="0"/>
              <a:t> = false;</a:t>
            </a:r>
          </a:p>
          <a:p>
            <a:r>
              <a:rPr lang="en-US" sz="800" dirty="0"/>
              <a:t>}</a:t>
            </a:r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 void </a:t>
            </a:r>
            <a:r>
              <a:rPr lang="en-US" sz="800" dirty="0" err="1"/>
              <a:t>updateDED</a:t>
            </a:r>
            <a:r>
              <a:rPr lang="en-US" sz="800" dirty="0"/>
              <a:t>()</a:t>
            </a:r>
          </a:p>
          <a:p>
            <a:r>
              <a:rPr lang="en-US" sz="800" dirty="0"/>
              <a:t> {</a:t>
            </a:r>
          </a:p>
          <a:p>
            <a:r>
              <a:rPr lang="en-US" sz="800" dirty="0"/>
              <a:t>  if (</a:t>
            </a:r>
            <a:r>
              <a:rPr lang="en-US" sz="800" dirty="0" err="1"/>
              <a:t>bufferChanged</a:t>
            </a:r>
            <a:r>
              <a:rPr lang="en-US" sz="800" dirty="0"/>
              <a:t> == true)</a:t>
            </a:r>
          </a:p>
          <a:p>
            <a:r>
              <a:rPr lang="en-US" sz="800" dirty="0"/>
              <a:t>  {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bufferChanged</a:t>
            </a:r>
            <a:r>
              <a:rPr lang="en-US" sz="800" dirty="0"/>
              <a:t> = false;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dedScreen.firstPage</a:t>
            </a:r>
            <a:r>
              <a:rPr lang="en-US" sz="800" dirty="0"/>
              <a:t>();</a:t>
            </a:r>
          </a:p>
          <a:p>
            <a:r>
              <a:rPr lang="en-US" sz="800" dirty="0"/>
              <a:t>    do {</a:t>
            </a:r>
          </a:p>
          <a:p>
            <a:r>
              <a:rPr lang="en-US" sz="800" dirty="0"/>
              <a:t>      </a:t>
            </a:r>
            <a:r>
              <a:rPr lang="en-US" sz="800" dirty="0" err="1"/>
              <a:t>dedScreen.drawStr</a:t>
            </a:r>
            <a:r>
              <a:rPr lang="en-US" sz="800" dirty="0"/>
              <a:t>(30, 12, line1);</a:t>
            </a:r>
          </a:p>
          <a:p>
            <a:r>
              <a:rPr lang="en-US" sz="800" dirty="0"/>
              <a:t>      </a:t>
            </a:r>
            <a:r>
              <a:rPr lang="en-US" sz="800" dirty="0" err="1"/>
              <a:t>dedScreen.drawStr</a:t>
            </a:r>
            <a:r>
              <a:rPr lang="en-US" sz="800" dirty="0"/>
              <a:t>(30, 25, line2);</a:t>
            </a:r>
          </a:p>
          <a:p>
            <a:r>
              <a:rPr lang="en-US" sz="800" dirty="0"/>
              <a:t>      </a:t>
            </a:r>
            <a:r>
              <a:rPr lang="en-US" sz="800" dirty="0" err="1"/>
              <a:t>dedScreen.drawStr</a:t>
            </a:r>
            <a:r>
              <a:rPr lang="en-US" sz="800" dirty="0"/>
              <a:t>(30, 38, line3);</a:t>
            </a:r>
          </a:p>
          <a:p>
            <a:r>
              <a:rPr lang="en-US" sz="800" dirty="0"/>
              <a:t>      </a:t>
            </a:r>
            <a:r>
              <a:rPr lang="en-US" sz="800" dirty="0" err="1"/>
              <a:t>dedScreen.drawStr</a:t>
            </a:r>
            <a:r>
              <a:rPr lang="en-US" sz="800" dirty="0"/>
              <a:t>(30, 51, line4);</a:t>
            </a:r>
          </a:p>
          <a:p>
            <a:r>
              <a:rPr lang="en-US" sz="800" dirty="0"/>
              <a:t>      </a:t>
            </a:r>
            <a:r>
              <a:rPr lang="en-US" sz="800" dirty="0" err="1"/>
              <a:t>dedScreen.drawStr</a:t>
            </a:r>
            <a:r>
              <a:rPr lang="en-US" sz="800" dirty="0"/>
              <a:t>(30, 64, line5);</a:t>
            </a:r>
          </a:p>
          <a:p>
            <a:r>
              <a:rPr lang="en-US" sz="800" dirty="0"/>
              <a:t>    } while ( </a:t>
            </a:r>
            <a:r>
              <a:rPr lang="en-US" sz="800" dirty="0" err="1"/>
              <a:t>dedScreen.nextPage</a:t>
            </a:r>
            <a:r>
              <a:rPr lang="en-US" sz="800" dirty="0"/>
              <a:t>() );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dedScreen.updateDisplay</a:t>
            </a:r>
            <a:r>
              <a:rPr lang="en-US" sz="800" dirty="0"/>
              <a:t>();</a:t>
            </a:r>
          </a:p>
          <a:p>
            <a:r>
              <a:rPr lang="en-US" sz="800" dirty="0"/>
              <a:t>    </a:t>
            </a:r>
          </a:p>
          <a:p>
            <a:r>
              <a:rPr lang="en-US" sz="800" dirty="0"/>
              <a:t>  }</a:t>
            </a:r>
          </a:p>
          <a:p>
            <a:r>
              <a:rPr lang="en-US" sz="800" dirty="0"/>
              <a:t> }</a:t>
            </a: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656043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E4EAD-EFD3-4DA8-BC75-54AEC5995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089AFC-69F1-4BDC-B717-8630B94E614F}"/>
              </a:ext>
            </a:extLst>
          </p:cNvPr>
          <p:cNvSpPr txBox="1"/>
          <p:nvPr/>
        </p:nvSpPr>
        <p:spPr>
          <a:xfrm>
            <a:off x="970844" y="1772356"/>
            <a:ext cx="7710312" cy="1692771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/*</a:t>
            </a:r>
          </a:p>
          <a:p>
            <a:r>
              <a:rPr lang="en-US" sz="800" dirty="0"/>
              <a:t> * </a:t>
            </a:r>
          </a:p>
          <a:p>
            <a:r>
              <a:rPr lang="en-US" sz="800" dirty="0"/>
              <a:t> * Code for ejection handle</a:t>
            </a:r>
          </a:p>
          <a:p>
            <a:r>
              <a:rPr lang="en-US" sz="800" dirty="0"/>
              <a:t> * </a:t>
            </a:r>
          </a:p>
          <a:p>
            <a:r>
              <a:rPr lang="en-US" sz="800" dirty="0"/>
              <a:t> */</a:t>
            </a:r>
          </a:p>
          <a:p>
            <a:endParaRPr lang="en-US" sz="800" dirty="0"/>
          </a:p>
          <a:p>
            <a:r>
              <a:rPr lang="en-US" sz="800" dirty="0"/>
              <a:t> int </a:t>
            </a:r>
            <a:r>
              <a:rPr lang="en-US" sz="800" dirty="0" err="1"/>
              <a:t>currButState</a:t>
            </a:r>
            <a:r>
              <a:rPr lang="en-US" sz="800" dirty="0"/>
              <a:t>_ = 0;</a:t>
            </a:r>
          </a:p>
          <a:p>
            <a:r>
              <a:rPr lang="en-US" sz="800" dirty="0"/>
              <a:t> int </a:t>
            </a:r>
            <a:r>
              <a:rPr lang="en-US" sz="800" dirty="0" err="1"/>
              <a:t>lastButState</a:t>
            </a:r>
            <a:r>
              <a:rPr lang="en-US" sz="800" dirty="0"/>
              <a:t>_ = 0;</a:t>
            </a:r>
          </a:p>
          <a:p>
            <a:r>
              <a:rPr lang="en-US" sz="800" dirty="0"/>
              <a:t> </a:t>
            </a:r>
          </a:p>
          <a:p>
            <a:r>
              <a:rPr lang="en-US" sz="800" dirty="0"/>
              <a:t> void </a:t>
            </a:r>
            <a:r>
              <a:rPr lang="en-US" sz="800" dirty="0" err="1"/>
              <a:t>setupEject</a:t>
            </a:r>
            <a:r>
              <a:rPr lang="en-US" sz="800" dirty="0"/>
              <a:t>()</a:t>
            </a:r>
          </a:p>
          <a:p>
            <a:r>
              <a:rPr lang="en-US" sz="800" dirty="0"/>
              <a:t> {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pinMode</a:t>
            </a:r>
            <a:r>
              <a:rPr lang="en-US" sz="800" dirty="0"/>
              <a:t>(</a:t>
            </a:r>
            <a:r>
              <a:rPr lang="en-US" sz="800" dirty="0" err="1"/>
              <a:t>ejectionPin</a:t>
            </a:r>
            <a:r>
              <a:rPr lang="en-US" sz="800" dirty="0"/>
              <a:t>_, INPUT_PULLUP);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currButState</a:t>
            </a:r>
            <a:r>
              <a:rPr lang="en-US" sz="800" dirty="0"/>
              <a:t>_ = </a:t>
            </a:r>
            <a:r>
              <a:rPr lang="en-US" sz="800" dirty="0" err="1"/>
              <a:t>digitalRead</a:t>
            </a:r>
            <a:r>
              <a:rPr lang="en-US" sz="800" dirty="0"/>
              <a:t>(</a:t>
            </a:r>
            <a:r>
              <a:rPr lang="en-US" sz="800" dirty="0" err="1"/>
              <a:t>ejectionPin</a:t>
            </a:r>
            <a:r>
              <a:rPr lang="en-US" sz="800" dirty="0"/>
              <a:t>_);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lastButState</a:t>
            </a:r>
            <a:r>
              <a:rPr lang="en-US" sz="800" dirty="0"/>
              <a:t>_ = </a:t>
            </a:r>
            <a:r>
              <a:rPr lang="en-US" sz="800" dirty="0" err="1"/>
              <a:t>currButState</a:t>
            </a:r>
            <a:r>
              <a:rPr lang="en-US" sz="800" dirty="0"/>
              <a:t>_;</a:t>
            </a:r>
          </a:p>
          <a:p>
            <a:r>
              <a:rPr lang="en-US" sz="800" dirty="0"/>
              <a:t> }</a:t>
            </a:r>
          </a:p>
          <a:p>
            <a:endParaRPr lang="en-US" sz="800" dirty="0"/>
          </a:p>
          <a:p>
            <a:r>
              <a:rPr lang="en-US" sz="800" dirty="0"/>
              <a:t> //Function to call and check if the handle is pulled</a:t>
            </a:r>
          </a:p>
          <a:p>
            <a:r>
              <a:rPr lang="en-US" sz="800" dirty="0"/>
              <a:t> void </a:t>
            </a:r>
            <a:r>
              <a:rPr lang="en-US" sz="800" dirty="0" err="1"/>
              <a:t>checkEject</a:t>
            </a:r>
            <a:r>
              <a:rPr lang="en-US" sz="800" dirty="0"/>
              <a:t>()</a:t>
            </a:r>
          </a:p>
          <a:p>
            <a:r>
              <a:rPr lang="en-US" sz="800" dirty="0"/>
              <a:t> {</a:t>
            </a:r>
          </a:p>
          <a:p>
            <a:r>
              <a:rPr lang="en-US" sz="800" dirty="0"/>
              <a:t>    </a:t>
            </a:r>
            <a:r>
              <a:rPr lang="en-US" sz="800" dirty="0" err="1"/>
              <a:t>currButState</a:t>
            </a:r>
            <a:r>
              <a:rPr lang="en-US" sz="800" dirty="0"/>
              <a:t>_ = </a:t>
            </a:r>
            <a:r>
              <a:rPr lang="en-US" sz="800" dirty="0" err="1"/>
              <a:t>digitalRead</a:t>
            </a:r>
            <a:r>
              <a:rPr lang="en-US" sz="800" dirty="0"/>
              <a:t>(</a:t>
            </a:r>
            <a:r>
              <a:rPr lang="en-US" sz="800" dirty="0" err="1"/>
              <a:t>ejectionPin</a:t>
            </a:r>
            <a:r>
              <a:rPr lang="en-US" sz="800" dirty="0"/>
              <a:t>_);</a:t>
            </a:r>
          </a:p>
          <a:p>
            <a:r>
              <a:rPr lang="en-US" sz="800" dirty="0"/>
              <a:t>    if (</a:t>
            </a:r>
            <a:r>
              <a:rPr lang="en-US" sz="800" dirty="0" err="1"/>
              <a:t>currButState</a:t>
            </a:r>
            <a:r>
              <a:rPr lang="en-US" sz="800" dirty="0"/>
              <a:t>_ == </a:t>
            </a:r>
            <a:r>
              <a:rPr lang="en-US" sz="800" dirty="0" err="1"/>
              <a:t>lastButState</a:t>
            </a:r>
            <a:r>
              <a:rPr lang="en-US" sz="800" dirty="0"/>
              <a:t>_)</a:t>
            </a:r>
          </a:p>
          <a:p>
            <a:r>
              <a:rPr lang="en-US" sz="800" dirty="0"/>
              <a:t>    {</a:t>
            </a:r>
          </a:p>
          <a:p>
            <a:r>
              <a:rPr lang="en-US" sz="800" dirty="0"/>
              <a:t>      return; //Do nothing</a:t>
            </a:r>
          </a:p>
          <a:p>
            <a:r>
              <a:rPr lang="en-US" sz="800" dirty="0"/>
              <a:t>    }</a:t>
            </a:r>
          </a:p>
          <a:p>
            <a:r>
              <a:rPr lang="en-US" sz="800" dirty="0"/>
              <a:t>    if (</a:t>
            </a:r>
            <a:r>
              <a:rPr lang="en-US" sz="800" dirty="0" err="1"/>
              <a:t>currButState</a:t>
            </a:r>
            <a:r>
              <a:rPr lang="en-US" sz="800" dirty="0"/>
              <a:t>_ == HIGH) //debounce?</a:t>
            </a:r>
          </a:p>
          <a:p>
            <a:r>
              <a:rPr lang="en-US" sz="800" dirty="0"/>
              <a:t>    {</a:t>
            </a:r>
          </a:p>
          <a:p>
            <a:r>
              <a:rPr lang="en-US" sz="800" dirty="0"/>
              <a:t>      </a:t>
            </a:r>
            <a:r>
              <a:rPr lang="en-US" sz="800" dirty="0" err="1"/>
              <a:t>sendDcsBiosMessage</a:t>
            </a:r>
            <a:r>
              <a:rPr lang="en-US" sz="800" dirty="0"/>
              <a:t>("SEAT_EJECT_THANDLE", "1");</a:t>
            </a:r>
          </a:p>
          <a:p>
            <a:r>
              <a:rPr lang="en-US" sz="800" dirty="0"/>
              <a:t>      delay(10);</a:t>
            </a:r>
          </a:p>
          <a:p>
            <a:r>
              <a:rPr lang="en-US" sz="800" dirty="0"/>
              <a:t>      </a:t>
            </a:r>
            <a:r>
              <a:rPr lang="en-US" sz="800" dirty="0" err="1"/>
              <a:t>sendDcsBiosMessage</a:t>
            </a:r>
            <a:r>
              <a:rPr lang="en-US" sz="800" dirty="0"/>
              <a:t>("SEAT_EJECT_THANDLE", "1");</a:t>
            </a:r>
          </a:p>
          <a:p>
            <a:r>
              <a:rPr lang="en-US" sz="800" dirty="0"/>
              <a:t>      delay(10);</a:t>
            </a:r>
          </a:p>
          <a:p>
            <a:r>
              <a:rPr lang="en-US" sz="800" dirty="0"/>
              <a:t>      </a:t>
            </a:r>
            <a:r>
              <a:rPr lang="en-US" sz="800" dirty="0" err="1"/>
              <a:t>sendDcsBiosMessage</a:t>
            </a:r>
            <a:r>
              <a:rPr lang="en-US" sz="800" dirty="0"/>
              <a:t>("SEAT_EJECT_THANDLE", "1");</a:t>
            </a:r>
          </a:p>
          <a:p>
            <a:r>
              <a:rPr lang="en-US" sz="800" dirty="0"/>
              <a:t>    }</a:t>
            </a:r>
          </a:p>
          <a:p>
            <a:endParaRPr lang="en-US" sz="800" dirty="0"/>
          </a:p>
          <a:p>
            <a:r>
              <a:rPr lang="en-US" sz="800" dirty="0"/>
              <a:t>    </a:t>
            </a:r>
            <a:r>
              <a:rPr lang="en-US" sz="800" dirty="0" err="1"/>
              <a:t>lastButState</a:t>
            </a:r>
            <a:r>
              <a:rPr lang="en-US" sz="800" dirty="0"/>
              <a:t>_ = </a:t>
            </a:r>
            <a:r>
              <a:rPr lang="en-US" sz="800" dirty="0" err="1"/>
              <a:t>currButState</a:t>
            </a:r>
            <a:r>
              <a:rPr lang="en-US" sz="800" dirty="0"/>
              <a:t>_;</a:t>
            </a:r>
          </a:p>
          <a:p>
            <a:r>
              <a:rPr lang="en-US" sz="800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044210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E4EAD-EFD3-4DA8-BC75-54AEC5995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089AFC-69F1-4BDC-B717-8630B94E614F}"/>
              </a:ext>
            </a:extLst>
          </p:cNvPr>
          <p:cNvSpPr txBox="1"/>
          <p:nvPr/>
        </p:nvSpPr>
        <p:spPr>
          <a:xfrm>
            <a:off x="970844" y="1772356"/>
            <a:ext cx="7710312" cy="4893647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r>
              <a:rPr lang="en-US" sz="800" dirty="0"/>
              <a:t>/*</a:t>
            </a:r>
          </a:p>
          <a:p>
            <a:r>
              <a:rPr lang="en-US" sz="800" dirty="0"/>
              <a:t> * </a:t>
            </a:r>
          </a:p>
          <a:p>
            <a:r>
              <a:rPr lang="en-US" sz="800" dirty="0"/>
              <a:t> *   Keyboard stuff</a:t>
            </a:r>
          </a:p>
          <a:p>
            <a:r>
              <a:rPr lang="en-US" sz="800" dirty="0"/>
              <a:t> * </a:t>
            </a:r>
          </a:p>
          <a:p>
            <a:r>
              <a:rPr lang="en-US" sz="800" dirty="0"/>
              <a:t> */</a:t>
            </a:r>
          </a:p>
          <a:p>
            <a:r>
              <a:rPr lang="en-US" sz="800" dirty="0"/>
              <a:t>bool </a:t>
            </a:r>
            <a:r>
              <a:rPr lang="en-US" sz="800" dirty="0" err="1"/>
              <a:t>keyPressedLast</a:t>
            </a:r>
            <a:r>
              <a:rPr lang="en-US" sz="800" dirty="0"/>
              <a:t>_ = false;</a:t>
            </a:r>
          </a:p>
          <a:p>
            <a:r>
              <a:rPr lang="en-US" sz="800" dirty="0"/>
              <a:t>char </a:t>
            </a:r>
            <a:r>
              <a:rPr lang="en-US" sz="800" dirty="0" err="1"/>
              <a:t>lastKey</a:t>
            </a:r>
            <a:r>
              <a:rPr lang="en-US" sz="800" dirty="0"/>
              <a:t>_ = 0x00;</a:t>
            </a:r>
          </a:p>
          <a:p>
            <a:r>
              <a:rPr lang="en-US" sz="800" dirty="0"/>
              <a:t>const byte ROWS = 5; //five rows</a:t>
            </a:r>
          </a:p>
          <a:p>
            <a:r>
              <a:rPr lang="en-US" sz="800" dirty="0"/>
              <a:t>const byte COLS = 5; //five columns</a:t>
            </a:r>
          </a:p>
          <a:p>
            <a:r>
              <a:rPr lang="en-US" sz="800" dirty="0"/>
              <a:t>char keys[ROWS][COLS] = </a:t>
            </a:r>
          </a:p>
          <a:p>
            <a:r>
              <a:rPr lang="en-US" sz="800" dirty="0"/>
              <a:t>{</a:t>
            </a:r>
          </a:p>
          <a:p>
            <a:r>
              <a:rPr lang="en-US" sz="800" dirty="0"/>
              <a:t>  {11,12,13,14,15},</a:t>
            </a:r>
          </a:p>
          <a:p>
            <a:r>
              <a:rPr lang="en-US" sz="800" dirty="0"/>
              <a:t>  {21,22,23,24,25},</a:t>
            </a:r>
          </a:p>
          <a:p>
            <a:r>
              <a:rPr lang="en-US" sz="800" dirty="0"/>
              <a:t>  {31,32,33,34,35},</a:t>
            </a:r>
          </a:p>
          <a:p>
            <a:r>
              <a:rPr lang="en-US" sz="800" dirty="0"/>
              <a:t>  {41,42,43,44,45},</a:t>
            </a:r>
          </a:p>
          <a:p>
            <a:r>
              <a:rPr lang="en-US" sz="800" dirty="0"/>
              <a:t>  {51,52,53,54,55}</a:t>
            </a:r>
          </a:p>
          <a:p>
            <a:r>
              <a:rPr lang="en-US" sz="800" dirty="0"/>
              <a:t>};</a:t>
            </a:r>
          </a:p>
          <a:p>
            <a:endParaRPr lang="en-US" sz="800" dirty="0"/>
          </a:p>
          <a:p>
            <a:r>
              <a:rPr lang="en-US" sz="800" dirty="0"/>
              <a:t>//byte </a:t>
            </a:r>
            <a:r>
              <a:rPr lang="en-US" sz="800" dirty="0" err="1"/>
              <a:t>rowPins</a:t>
            </a:r>
            <a:r>
              <a:rPr lang="en-US" sz="800" dirty="0"/>
              <a:t>[ROWS] = {53, 23,51,25,49}; //connect to the row pinouts of the keypad  </a:t>
            </a:r>
          </a:p>
          <a:p>
            <a:r>
              <a:rPr lang="en-US" sz="800" dirty="0"/>
              <a:t>byte </a:t>
            </a:r>
            <a:r>
              <a:rPr lang="en-US" sz="800" dirty="0" err="1"/>
              <a:t>rowPins</a:t>
            </a:r>
            <a:r>
              <a:rPr lang="en-US" sz="800" dirty="0"/>
              <a:t>[ROWS] = {37, 23,39,25,49}; //connect to the row pinouts of the keypad  39was 51</a:t>
            </a:r>
          </a:p>
          <a:p>
            <a:r>
              <a:rPr lang="en-US" sz="800" dirty="0"/>
              <a:t>byte </a:t>
            </a:r>
            <a:r>
              <a:rPr lang="en-US" sz="800" dirty="0" err="1"/>
              <a:t>colPins</a:t>
            </a:r>
            <a:r>
              <a:rPr lang="en-US" sz="800" dirty="0"/>
              <a:t>[COLS] = {27,47,29,45,31}; //connect to the column pinouts of the keypad</a:t>
            </a:r>
          </a:p>
          <a:p>
            <a:r>
              <a:rPr lang="en-US" sz="800" dirty="0"/>
              <a:t>Keypad </a:t>
            </a:r>
            <a:r>
              <a:rPr lang="en-US" sz="800" dirty="0" err="1"/>
              <a:t>keypad</a:t>
            </a:r>
            <a:r>
              <a:rPr lang="en-US" sz="800" dirty="0"/>
              <a:t> = Keypad( </a:t>
            </a:r>
            <a:r>
              <a:rPr lang="en-US" sz="800" dirty="0" err="1"/>
              <a:t>makeKeymap</a:t>
            </a:r>
            <a:r>
              <a:rPr lang="en-US" sz="800" dirty="0"/>
              <a:t>(keys), </a:t>
            </a:r>
            <a:r>
              <a:rPr lang="en-US" sz="800" dirty="0" err="1"/>
              <a:t>rowPins</a:t>
            </a:r>
            <a:r>
              <a:rPr lang="en-US" sz="800" dirty="0"/>
              <a:t>, </a:t>
            </a:r>
            <a:r>
              <a:rPr lang="en-US" sz="800" dirty="0" err="1"/>
              <a:t>colPins</a:t>
            </a:r>
            <a:r>
              <a:rPr lang="en-US" sz="800" dirty="0"/>
              <a:t>, ROWS, COLS );</a:t>
            </a:r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void </a:t>
            </a:r>
            <a:r>
              <a:rPr lang="en-US" sz="800" dirty="0" err="1"/>
              <a:t>processMatrixKeys</a:t>
            </a:r>
            <a:r>
              <a:rPr lang="en-US" sz="800" dirty="0"/>
              <a:t>()</a:t>
            </a:r>
          </a:p>
          <a:p>
            <a:r>
              <a:rPr lang="en-US" sz="800" dirty="0"/>
              <a:t>{</a:t>
            </a:r>
          </a:p>
          <a:p>
            <a:r>
              <a:rPr lang="en-US" sz="800" dirty="0"/>
              <a:t>  char key = </a:t>
            </a:r>
            <a:r>
              <a:rPr lang="en-US" sz="800" dirty="0" err="1"/>
              <a:t>keypad.getKey</a:t>
            </a:r>
            <a:r>
              <a:rPr lang="en-US" sz="800" dirty="0"/>
              <a:t>();</a:t>
            </a:r>
          </a:p>
          <a:p>
            <a:endParaRPr lang="en-US" sz="800" dirty="0"/>
          </a:p>
          <a:p>
            <a:r>
              <a:rPr lang="en-US" sz="800" dirty="0"/>
              <a:t>  if (key != NO_KEY)</a:t>
            </a:r>
          </a:p>
          <a:p>
            <a:r>
              <a:rPr lang="en-US" sz="800" dirty="0"/>
              <a:t>  {</a:t>
            </a:r>
          </a:p>
          <a:p>
            <a:r>
              <a:rPr lang="en-US" sz="800" dirty="0"/>
              <a:t>          </a:t>
            </a:r>
            <a:r>
              <a:rPr lang="en-US" sz="800" dirty="0" err="1"/>
              <a:t>keyPressedLast</a:t>
            </a:r>
            <a:r>
              <a:rPr lang="en-US" sz="800" dirty="0"/>
              <a:t>_ = true;</a:t>
            </a:r>
          </a:p>
          <a:p>
            <a:r>
              <a:rPr lang="en-US" sz="800" dirty="0"/>
              <a:t>          </a:t>
            </a:r>
            <a:r>
              <a:rPr lang="en-US" sz="800" dirty="0" err="1"/>
              <a:t>processButton</a:t>
            </a:r>
            <a:r>
              <a:rPr lang="en-US" sz="800" dirty="0"/>
              <a:t>(key, 11, "ICP_COM1_BTN", "1");</a:t>
            </a:r>
          </a:p>
          <a:p>
            <a:r>
              <a:rPr lang="en-US" sz="800" dirty="0"/>
              <a:t>          </a:t>
            </a:r>
            <a:r>
              <a:rPr lang="en-US" sz="800" dirty="0" err="1"/>
              <a:t>processButton</a:t>
            </a:r>
            <a:r>
              <a:rPr lang="en-US" sz="800" dirty="0"/>
              <a:t>(key, 12, "ICP_COM2_BTN", "1");</a:t>
            </a:r>
          </a:p>
          <a:p>
            <a:r>
              <a:rPr lang="en-US" sz="800" dirty="0"/>
              <a:t>          </a:t>
            </a:r>
            <a:r>
              <a:rPr lang="en-US" sz="800" dirty="0" err="1"/>
              <a:t>processButton</a:t>
            </a:r>
            <a:r>
              <a:rPr lang="en-US" sz="800" dirty="0"/>
              <a:t>(key, 13, "ICP_IFF_BTN", "1");</a:t>
            </a:r>
          </a:p>
          <a:p>
            <a:r>
              <a:rPr lang="en-US" sz="800" dirty="0"/>
              <a:t>          </a:t>
            </a:r>
            <a:r>
              <a:rPr lang="en-US" sz="800" dirty="0" err="1"/>
              <a:t>processButton</a:t>
            </a:r>
            <a:r>
              <a:rPr lang="en-US" sz="800" dirty="0"/>
              <a:t>(key, 14, "ICP_LIST_BTN", "1");</a:t>
            </a:r>
          </a:p>
          <a:p>
            <a:r>
              <a:rPr lang="en-US" sz="800" dirty="0"/>
              <a:t>          </a:t>
            </a:r>
            <a:r>
              <a:rPr lang="en-US" sz="800" dirty="0" err="1"/>
              <a:t>processButton</a:t>
            </a:r>
            <a:r>
              <a:rPr lang="en-US" sz="800" dirty="0"/>
              <a:t>(key, 15, "ICP_AA_MODE_BTN", "1");</a:t>
            </a:r>
          </a:p>
          <a:p>
            <a:r>
              <a:rPr lang="en-US" sz="800" dirty="0"/>
              <a:t>          </a:t>
            </a:r>
            <a:r>
              <a:rPr lang="en-US" sz="800" dirty="0" err="1"/>
              <a:t>processButton</a:t>
            </a:r>
            <a:r>
              <a:rPr lang="en-US" sz="800" dirty="0"/>
              <a:t>(key, 21, "ICP_BTN_1", "1");</a:t>
            </a:r>
          </a:p>
          <a:p>
            <a:r>
              <a:rPr lang="en-US" sz="800" dirty="0"/>
              <a:t>          </a:t>
            </a:r>
            <a:r>
              <a:rPr lang="en-US" sz="800" dirty="0" err="1"/>
              <a:t>processButton</a:t>
            </a:r>
            <a:r>
              <a:rPr lang="en-US" sz="800" dirty="0"/>
              <a:t>(key, 22, "ICP_BTN_2", "1");</a:t>
            </a:r>
          </a:p>
          <a:p>
            <a:r>
              <a:rPr lang="en-US" sz="800" dirty="0"/>
              <a:t>          </a:t>
            </a:r>
            <a:r>
              <a:rPr lang="en-US" sz="800" dirty="0" err="1"/>
              <a:t>processButton</a:t>
            </a:r>
            <a:r>
              <a:rPr lang="en-US" sz="800" dirty="0"/>
              <a:t>(key, 23, "ICP_BTN_3", "1");</a:t>
            </a:r>
          </a:p>
          <a:p>
            <a:r>
              <a:rPr lang="en-US" sz="800" dirty="0"/>
              <a:t>          </a:t>
            </a:r>
            <a:r>
              <a:rPr lang="en-US" sz="800" dirty="0" err="1"/>
              <a:t>processButton</a:t>
            </a:r>
            <a:r>
              <a:rPr lang="en-US" sz="800" dirty="0"/>
              <a:t>(key, 24, "ICP_RCL_BTN", "1");</a:t>
            </a:r>
          </a:p>
          <a:p>
            <a:r>
              <a:rPr lang="en-US" sz="800" dirty="0"/>
              <a:t>          </a:t>
            </a:r>
            <a:r>
              <a:rPr lang="en-US" sz="800" dirty="0" err="1"/>
              <a:t>processButton</a:t>
            </a:r>
            <a:r>
              <a:rPr lang="en-US" sz="800" dirty="0"/>
              <a:t>(key, 25, "ICP_AG_MODE_BTN", "1");</a:t>
            </a:r>
          </a:p>
          <a:p>
            <a:r>
              <a:rPr lang="en-US" sz="800" dirty="0"/>
              <a:t>          </a:t>
            </a:r>
            <a:r>
              <a:rPr lang="en-US" sz="800" dirty="0" err="1"/>
              <a:t>processButton</a:t>
            </a:r>
            <a:r>
              <a:rPr lang="en-US" sz="800" dirty="0"/>
              <a:t>(key, 31, "ICP_BTN_4", "1");</a:t>
            </a:r>
          </a:p>
          <a:p>
            <a:r>
              <a:rPr lang="en-US" sz="800" dirty="0"/>
              <a:t>          </a:t>
            </a:r>
            <a:r>
              <a:rPr lang="en-US" sz="800" dirty="0" err="1"/>
              <a:t>processButton</a:t>
            </a:r>
            <a:r>
              <a:rPr lang="en-US" sz="800" dirty="0"/>
              <a:t>(key, 32, "ICP_BTN_5", "1");</a:t>
            </a:r>
          </a:p>
          <a:p>
            <a:r>
              <a:rPr lang="en-US" sz="800" dirty="0"/>
              <a:t>          </a:t>
            </a:r>
            <a:r>
              <a:rPr lang="en-US" sz="800" dirty="0" err="1"/>
              <a:t>processButton</a:t>
            </a:r>
            <a:r>
              <a:rPr lang="en-US" sz="800" dirty="0"/>
              <a:t>(key, 33, "ICP_BTN_6", "1");</a:t>
            </a:r>
          </a:p>
          <a:p>
            <a:r>
              <a:rPr lang="en-US" sz="800" dirty="0"/>
              <a:t>          </a:t>
            </a:r>
            <a:r>
              <a:rPr lang="en-US" sz="800" dirty="0" err="1"/>
              <a:t>processButton</a:t>
            </a:r>
            <a:r>
              <a:rPr lang="en-US" sz="800" dirty="0"/>
              <a:t>(key, 34, "ICP_ENTR_BTN", "1");</a:t>
            </a:r>
          </a:p>
          <a:p>
            <a:r>
              <a:rPr lang="en-US" sz="800" dirty="0"/>
              <a:t>          </a:t>
            </a:r>
            <a:r>
              <a:rPr lang="en-US" sz="800" dirty="0" err="1"/>
              <a:t>processButton</a:t>
            </a:r>
            <a:r>
              <a:rPr lang="en-US" sz="800" dirty="0"/>
              <a:t>(key, 35, "ICP_WX_BTN", "1");</a:t>
            </a:r>
          </a:p>
          <a:p>
            <a:r>
              <a:rPr lang="en-US" sz="800" dirty="0"/>
              <a:t>          </a:t>
            </a:r>
            <a:r>
              <a:rPr lang="en-US" sz="800" dirty="0" err="1"/>
              <a:t>processButton</a:t>
            </a:r>
            <a:r>
              <a:rPr lang="en-US" sz="800" dirty="0"/>
              <a:t>(key, 41, "ICP_BTN_7", "1");</a:t>
            </a:r>
          </a:p>
          <a:p>
            <a:r>
              <a:rPr lang="en-US" sz="800" dirty="0"/>
              <a:t>          </a:t>
            </a:r>
            <a:r>
              <a:rPr lang="en-US" sz="800" dirty="0" err="1"/>
              <a:t>processButton</a:t>
            </a:r>
            <a:r>
              <a:rPr lang="en-US" sz="800" dirty="0"/>
              <a:t>(key, 42, "ICP_BTN_8", "1");</a:t>
            </a:r>
          </a:p>
          <a:p>
            <a:r>
              <a:rPr lang="en-US" sz="800" dirty="0"/>
              <a:t>          </a:t>
            </a:r>
            <a:r>
              <a:rPr lang="en-US" sz="800" dirty="0" err="1"/>
              <a:t>processButton</a:t>
            </a:r>
            <a:r>
              <a:rPr lang="en-US" sz="800" dirty="0"/>
              <a:t>(key, 43, "ICP_BTN_9", "1");</a:t>
            </a:r>
          </a:p>
          <a:p>
            <a:r>
              <a:rPr lang="en-US" sz="800" dirty="0"/>
              <a:t>          </a:t>
            </a:r>
            <a:r>
              <a:rPr lang="en-US" sz="800" dirty="0" err="1"/>
              <a:t>processButton</a:t>
            </a:r>
            <a:r>
              <a:rPr lang="en-US" sz="800" dirty="0"/>
              <a:t>(key, 44, "ICP_BTN_0", "1");</a:t>
            </a:r>
          </a:p>
          <a:p>
            <a:r>
              <a:rPr lang="en-US" sz="800" dirty="0"/>
              <a:t>          </a:t>
            </a:r>
            <a:r>
              <a:rPr lang="en-US" sz="800" dirty="0" err="1"/>
              <a:t>processButton</a:t>
            </a:r>
            <a:r>
              <a:rPr lang="en-US" sz="800" dirty="0"/>
              <a:t>(key, 45, "ICP_FLIR_SW", "2");</a:t>
            </a:r>
          </a:p>
          <a:p>
            <a:r>
              <a:rPr lang="en-US" sz="800" dirty="0"/>
              <a:t>          </a:t>
            </a:r>
            <a:r>
              <a:rPr lang="en-US" sz="800" dirty="0" err="1"/>
              <a:t>processButton</a:t>
            </a:r>
            <a:r>
              <a:rPr lang="en-US" sz="800" dirty="0"/>
              <a:t>(key, 51, "ICP_DED_SW", "2");</a:t>
            </a:r>
          </a:p>
          <a:p>
            <a:r>
              <a:rPr lang="en-US" sz="800" dirty="0"/>
              <a:t>          </a:t>
            </a:r>
            <a:r>
              <a:rPr lang="en-US" sz="800" dirty="0" err="1"/>
              <a:t>processButton</a:t>
            </a:r>
            <a:r>
              <a:rPr lang="en-US" sz="800" dirty="0"/>
              <a:t>(key, 52, "ICP_DED_SW", "0");</a:t>
            </a:r>
          </a:p>
          <a:p>
            <a:r>
              <a:rPr lang="en-US" sz="800" dirty="0"/>
              <a:t>          </a:t>
            </a:r>
            <a:r>
              <a:rPr lang="en-US" sz="800" dirty="0" err="1"/>
              <a:t>processButton</a:t>
            </a:r>
            <a:r>
              <a:rPr lang="en-US" sz="800" dirty="0"/>
              <a:t>(key, 53, "ICP_BTN_9", "1");</a:t>
            </a:r>
          </a:p>
          <a:p>
            <a:r>
              <a:rPr lang="en-US" sz="800" dirty="0"/>
              <a:t>          </a:t>
            </a:r>
            <a:r>
              <a:rPr lang="en-US" sz="800" dirty="0" err="1"/>
              <a:t>processButton</a:t>
            </a:r>
            <a:r>
              <a:rPr lang="en-US" sz="800" dirty="0"/>
              <a:t>(key, 54, "ICP_BTN_0", "1");</a:t>
            </a:r>
          </a:p>
          <a:p>
            <a:r>
              <a:rPr lang="en-US" sz="800" dirty="0"/>
              <a:t>          </a:t>
            </a:r>
            <a:r>
              <a:rPr lang="en-US" sz="800" dirty="0" err="1"/>
              <a:t>processButton</a:t>
            </a:r>
            <a:r>
              <a:rPr lang="en-US" sz="800" dirty="0"/>
              <a:t>(key, 55, "ICP_FLIR_SW", "0");         </a:t>
            </a:r>
          </a:p>
          <a:p>
            <a:r>
              <a:rPr lang="en-US" sz="800" dirty="0"/>
              <a:t>     </a:t>
            </a:r>
          </a:p>
          <a:p>
            <a:r>
              <a:rPr lang="en-US" sz="800" dirty="0"/>
              <a:t>  } else {</a:t>
            </a:r>
          </a:p>
          <a:p>
            <a:r>
              <a:rPr lang="en-US" sz="800" dirty="0"/>
              <a:t>     if (</a:t>
            </a:r>
            <a:r>
              <a:rPr lang="en-US" sz="800" dirty="0" err="1"/>
              <a:t>keyPressedLast</a:t>
            </a:r>
            <a:r>
              <a:rPr lang="en-US" sz="800" dirty="0"/>
              <a:t>_ == true)</a:t>
            </a:r>
          </a:p>
          <a:p>
            <a:r>
              <a:rPr lang="en-US" sz="800" dirty="0"/>
              <a:t>     {</a:t>
            </a:r>
          </a:p>
          <a:p>
            <a:r>
              <a:rPr lang="en-US" sz="800" dirty="0"/>
              <a:t>        if (</a:t>
            </a:r>
            <a:r>
              <a:rPr lang="en-US" sz="800" dirty="0" err="1"/>
              <a:t>keypad.isPressed</a:t>
            </a:r>
            <a:r>
              <a:rPr lang="en-US" sz="800" dirty="0"/>
              <a:t>(</a:t>
            </a:r>
            <a:r>
              <a:rPr lang="en-US" sz="800" dirty="0" err="1"/>
              <a:t>lastKey</a:t>
            </a:r>
            <a:r>
              <a:rPr lang="en-US" sz="800" dirty="0"/>
              <a:t>_) || </a:t>
            </a:r>
            <a:r>
              <a:rPr lang="en-US" sz="800" dirty="0" err="1"/>
              <a:t>keypad.isHeld</a:t>
            </a:r>
            <a:r>
              <a:rPr lang="en-US" sz="800" dirty="0"/>
              <a:t>(</a:t>
            </a:r>
            <a:r>
              <a:rPr lang="en-US" sz="800" dirty="0" err="1"/>
              <a:t>lastKey</a:t>
            </a:r>
            <a:r>
              <a:rPr lang="en-US" sz="800" dirty="0"/>
              <a:t>_) )</a:t>
            </a:r>
          </a:p>
          <a:p>
            <a:r>
              <a:rPr lang="en-US" sz="800" dirty="0"/>
              <a:t>        {</a:t>
            </a:r>
          </a:p>
          <a:p>
            <a:r>
              <a:rPr lang="en-US" sz="800" dirty="0"/>
              <a:t>          //do something</a:t>
            </a:r>
          </a:p>
          <a:p>
            <a:r>
              <a:rPr lang="en-US" sz="800" dirty="0"/>
              <a:t>        } else {</a:t>
            </a:r>
          </a:p>
          <a:p>
            <a:r>
              <a:rPr lang="en-US" sz="800" dirty="0"/>
              <a:t>           </a:t>
            </a:r>
            <a:r>
              <a:rPr lang="en-US" sz="800" dirty="0" err="1"/>
              <a:t>clearButtons</a:t>
            </a:r>
            <a:r>
              <a:rPr lang="en-US" sz="800" dirty="0"/>
              <a:t>();</a:t>
            </a:r>
          </a:p>
          <a:p>
            <a:r>
              <a:rPr lang="en-US" sz="800" dirty="0"/>
              <a:t>           </a:t>
            </a:r>
            <a:r>
              <a:rPr lang="en-US" sz="800" dirty="0" err="1"/>
              <a:t>keyPressedLast</a:t>
            </a:r>
            <a:r>
              <a:rPr lang="en-US" sz="800" dirty="0"/>
              <a:t>_ = false;        </a:t>
            </a:r>
          </a:p>
          <a:p>
            <a:r>
              <a:rPr lang="en-US" sz="800" dirty="0"/>
              <a:t>        }</a:t>
            </a:r>
          </a:p>
          <a:p>
            <a:endParaRPr lang="en-US" sz="800" dirty="0"/>
          </a:p>
          <a:p>
            <a:r>
              <a:rPr lang="en-US" sz="800" dirty="0"/>
              <a:t>     }</a:t>
            </a:r>
          </a:p>
          <a:p>
            <a:r>
              <a:rPr lang="en-US" sz="800" dirty="0"/>
              <a:t>  }</a:t>
            </a:r>
          </a:p>
          <a:p>
            <a:r>
              <a:rPr lang="en-US" sz="800" dirty="0"/>
              <a:t>}</a:t>
            </a:r>
          </a:p>
          <a:p>
            <a:endParaRPr lang="en-US" sz="800" dirty="0"/>
          </a:p>
          <a:p>
            <a:r>
              <a:rPr lang="en-US" sz="800" dirty="0"/>
              <a:t>//This function checks if the button is pressed and send bios the </a:t>
            </a:r>
            <a:r>
              <a:rPr lang="en-US" sz="800" dirty="0" err="1"/>
              <a:t>comand</a:t>
            </a:r>
            <a:endParaRPr lang="en-US" sz="800" dirty="0"/>
          </a:p>
          <a:p>
            <a:r>
              <a:rPr lang="en-US" sz="800" dirty="0"/>
              <a:t>void </a:t>
            </a:r>
            <a:r>
              <a:rPr lang="en-US" sz="800" dirty="0" err="1"/>
              <a:t>processButton</a:t>
            </a:r>
            <a:r>
              <a:rPr lang="en-US" sz="800" dirty="0"/>
              <a:t>(char </a:t>
            </a:r>
            <a:r>
              <a:rPr lang="en-US" sz="800" dirty="0" err="1"/>
              <a:t>keySeen</a:t>
            </a:r>
            <a:r>
              <a:rPr lang="en-US" sz="800" dirty="0"/>
              <a:t>, char check, const char* </a:t>
            </a:r>
            <a:r>
              <a:rPr lang="en-US" sz="800" dirty="0" err="1"/>
              <a:t>biosSignal</a:t>
            </a:r>
            <a:r>
              <a:rPr lang="en-US" sz="800" dirty="0"/>
              <a:t>, const char* </a:t>
            </a:r>
            <a:r>
              <a:rPr lang="en-US" sz="800" dirty="0" err="1"/>
              <a:t>biosCmd</a:t>
            </a:r>
            <a:r>
              <a:rPr lang="en-US" sz="800" dirty="0"/>
              <a:t>)</a:t>
            </a:r>
          </a:p>
          <a:p>
            <a:r>
              <a:rPr lang="en-US" sz="800" dirty="0"/>
              <a:t>{</a:t>
            </a:r>
          </a:p>
          <a:p>
            <a:r>
              <a:rPr lang="en-US" sz="800" dirty="0"/>
              <a:t>  if (</a:t>
            </a:r>
            <a:r>
              <a:rPr lang="en-US" sz="800" dirty="0" err="1"/>
              <a:t>keySeen</a:t>
            </a:r>
            <a:r>
              <a:rPr lang="en-US" sz="800" dirty="0"/>
              <a:t> == check)</a:t>
            </a:r>
          </a:p>
          <a:p>
            <a:r>
              <a:rPr lang="en-US" sz="800" dirty="0"/>
              <a:t>  {</a:t>
            </a:r>
          </a:p>
          <a:p>
            <a:r>
              <a:rPr lang="en-US" sz="800" dirty="0"/>
              <a:t>       </a:t>
            </a:r>
            <a:r>
              <a:rPr lang="en-US" sz="800" dirty="0" err="1"/>
              <a:t>sendDcsBiosMessage</a:t>
            </a:r>
            <a:r>
              <a:rPr lang="en-US" sz="800" dirty="0"/>
              <a:t>(</a:t>
            </a:r>
            <a:r>
              <a:rPr lang="en-US" sz="800" dirty="0" err="1"/>
              <a:t>biosSignal</a:t>
            </a:r>
            <a:r>
              <a:rPr lang="en-US" sz="800" dirty="0"/>
              <a:t>, </a:t>
            </a:r>
            <a:r>
              <a:rPr lang="en-US" sz="800" dirty="0" err="1"/>
              <a:t>biosCmd</a:t>
            </a:r>
            <a:r>
              <a:rPr lang="en-US" sz="800" dirty="0"/>
              <a:t>);</a:t>
            </a:r>
          </a:p>
          <a:p>
            <a:r>
              <a:rPr lang="en-US" sz="800" dirty="0"/>
              <a:t>       </a:t>
            </a:r>
            <a:r>
              <a:rPr lang="en-US" sz="800" dirty="0" err="1"/>
              <a:t>lastKey</a:t>
            </a:r>
            <a:r>
              <a:rPr lang="en-US" sz="800" dirty="0"/>
              <a:t>_ = check;</a:t>
            </a:r>
          </a:p>
          <a:p>
            <a:r>
              <a:rPr lang="en-US" sz="800" dirty="0"/>
              <a:t>  }</a:t>
            </a:r>
          </a:p>
          <a:p>
            <a:r>
              <a:rPr lang="en-US" sz="800" dirty="0"/>
              <a:t>}</a:t>
            </a:r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void </a:t>
            </a:r>
            <a:r>
              <a:rPr lang="en-US" sz="800" dirty="0" err="1"/>
              <a:t>clearButtons</a:t>
            </a:r>
            <a:r>
              <a:rPr lang="en-US" sz="800" dirty="0"/>
              <a:t>()</a:t>
            </a:r>
          </a:p>
          <a:p>
            <a:r>
              <a:rPr lang="en-US" sz="800" dirty="0"/>
              <a:t>{</a:t>
            </a:r>
          </a:p>
          <a:p>
            <a:r>
              <a:rPr lang="en-US" sz="800" dirty="0"/>
              <a:t>     </a:t>
            </a:r>
            <a:r>
              <a:rPr lang="en-US" sz="800" dirty="0" err="1"/>
              <a:t>sendDcsBiosMessage</a:t>
            </a:r>
            <a:r>
              <a:rPr lang="en-US" sz="800" dirty="0"/>
              <a:t>("ICP_COM1_BTN", "0");</a:t>
            </a:r>
          </a:p>
          <a:p>
            <a:r>
              <a:rPr lang="en-US" sz="800" dirty="0"/>
              <a:t>     </a:t>
            </a:r>
            <a:r>
              <a:rPr lang="en-US" sz="800" dirty="0" err="1"/>
              <a:t>sendDcsBiosMessage</a:t>
            </a:r>
            <a:r>
              <a:rPr lang="en-US" sz="800" dirty="0"/>
              <a:t>("ICP_COM2_BTN", "0");</a:t>
            </a:r>
          </a:p>
          <a:p>
            <a:r>
              <a:rPr lang="en-US" sz="800" dirty="0"/>
              <a:t>     </a:t>
            </a:r>
            <a:r>
              <a:rPr lang="en-US" sz="800" dirty="0" err="1"/>
              <a:t>sendDcsBiosMessage</a:t>
            </a:r>
            <a:r>
              <a:rPr lang="en-US" sz="800" dirty="0"/>
              <a:t>("ICP_IFF_BTN", "0");</a:t>
            </a:r>
          </a:p>
          <a:p>
            <a:r>
              <a:rPr lang="en-US" sz="800" dirty="0"/>
              <a:t>     </a:t>
            </a:r>
            <a:r>
              <a:rPr lang="en-US" sz="800" dirty="0" err="1"/>
              <a:t>sendDcsBiosMessage</a:t>
            </a:r>
            <a:r>
              <a:rPr lang="en-US" sz="800" dirty="0"/>
              <a:t>("ICP_LIST_BTN", "0");</a:t>
            </a:r>
          </a:p>
          <a:p>
            <a:r>
              <a:rPr lang="en-US" sz="800" dirty="0"/>
              <a:t>     </a:t>
            </a:r>
            <a:r>
              <a:rPr lang="en-US" sz="800" dirty="0" err="1"/>
              <a:t>sendDcsBiosMessage</a:t>
            </a:r>
            <a:r>
              <a:rPr lang="en-US" sz="800" dirty="0"/>
              <a:t>("ICP_AA_MODE_BTN", "0");</a:t>
            </a:r>
          </a:p>
          <a:p>
            <a:r>
              <a:rPr lang="en-US" sz="800" dirty="0"/>
              <a:t>     </a:t>
            </a:r>
            <a:r>
              <a:rPr lang="en-US" sz="800" dirty="0" err="1"/>
              <a:t>sendDcsBiosMessage</a:t>
            </a:r>
            <a:r>
              <a:rPr lang="en-US" sz="800" dirty="0"/>
              <a:t>("ICP_AG_MODE_BTN","0");</a:t>
            </a:r>
          </a:p>
          <a:p>
            <a:r>
              <a:rPr lang="en-US" sz="800" dirty="0"/>
              <a:t>     </a:t>
            </a:r>
            <a:r>
              <a:rPr lang="en-US" sz="800" dirty="0" err="1"/>
              <a:t>sendDcsBiosMessage</a:t>
            </a:r>
            <a:r>
              <a:rPr lang="en-US" sz="800" dirty="0"/>
              <a:t>("ICP_ENTR_BTN","0");</a:t>
            </a:r>
          </a:p>
          <a:p>
            <a:r>
              <a:rPr lang="en-US" sz="800" dirty="0"/>
              <a:t>     </a:t>
            </a:r>
            <a:r>
              <a:rPr lang="en-US" sz="800" dirty="0" err="1"/>
              <a:t>sendDcsBiosMessage</a:t>
            </a:r>
            <a:r>
              <a:rPr lang="en-US" sz="800" dirty="0"/>
              <a:t>("ICP_RCL_BTN","0");</a:t>
            </a:r>
          </a:p>
          <a:p>
            <a:r>
              <a:rPr lang="en-US" sz="800" dirty="0"/>
              <a:t>     </a:t>
            </a:r>
            <a:r>
              <a:rPr lang="en-US" sz="800" dirty="0" err="1"/>
              <a:t>sendDcsBiosMessage</a:t>
            </a:r>
            <a:r>
              <a:rPr lang="en-US" sz="800" dirty="0"/>
              <a:t>("ICP_WX_BTN","0");</a:t>
            </a:r>
          </a:p>
          <a:p>
            <a:r>
              <a:rPr lang="en-US" sz="800" dirty="0"/>
              <a:t>     </a:t>
            </a:r>
            <a:r>
              <a:rPr lang="en-US" sz="800" dirty="0" err="1"/>
              <a:t>sendDcsBiosMessage</a:t>
            </a:r>
            <a:r>
              <a:rPr lang="en-US" sz="800" dirty="0"/>
              <a:t>("ICP_BTN_1","0");</a:t>
            </a:r>
          </a:p>
          <a:p>
            <a:r>
              <a:rPr lang="en-US" sz="800" dirty="0"/>
              <a:t>     </a:t>
            </a:r>
            <a:r>
              <a:rPr lang="en-US" sz="800" dirty="0" err="1"/>
              <a:t>sendDcsBiosMessage</a:t>
            </a:r>
            <a:r>
              <a:rPr lang="en-US" sz="800" dirty="0"/>
              <a:t>("ICP_BTN_2","0");</a:t>
            </a:r>
          </a:p>
          <a:p>
            <a:r>
              <a:rPr lang="en-US" sz="800" dirty="0"/>
              <a:t>     </a:t>
            </a:r>
            <a:r>
              <a:rPr lang="en-US" sz="800" dirty="0" err="1"/>
              <a:t>sendDcsBiosMessage</a:t>
            </a:r>
            <a:r>
              <a:rPr lang="en-US" sz="800" dirty="0"/>
              <a:t>("ICP_BTN_3","0");</a:t>
            </a:r>
          </a:p>
          <a:p>
            <a:r>
              <a:rPr lang="en-US" sz="800" dirty="0"/>
              <a:t>     </a:t>
            </a:r>
            <a:r>
              <a:rPr lang="en-US" sz="800" dirty="0" err="1"/>
              <a:t>sendDcsBiosMessage</a:t>
            </a:r>
            <a:r>
              <a:rPr lang="en-US" sz="800" dirty="0"/>
              <a:t>("ICP_BTN_4","0");</a:t>
            </a:r>
          </a:p>
          <a:p>
            <a:r>
              <a:rPr lang="en-US" sz="800" dirty="0"/>
              <a:t>     </a:t>
            </a:r>
            <a:r>
              <a:rPr lang="en-US" sz="800" dirty="0" err="1"/>
              <a:t>sendDcsBiosMessage</a:t>
            </a:r>
            <a:r>
              <a:rPr lang="en-US" sz="800" dirty="0"/>
              <a:t>("ICP_BTN_5","0");</a:t>
            </a:r>
          </a:p>
          <a:p>
            <a:r>
              <a:rPr lang="en-US" sz="800" dirty="0"/>
              <a:t>     </a:t>
            </a:r>
            <a:r>
              <a:rPr lang="en-US" sz="800" dirty="0" err="1"/>
              <a:t>sendDcsBiosMessage</a:t>
            </a:r>
            <a:r>
              <a:rPr lang="en-US" sz="800" dirty="0"/>
              <a:t>("ICP_BTN_6","0");</a:t>
            </a:r>
          </a:p>
          <a:p>
            <a:r>
              <a:rPr lang="en-US" sz="800" dirty="0"/>
              <a:t>     </a:t>
            </a:r>
            <a:r>
              <a:rPr lang="en-US" sz="800" dirty="0" err="1"/>
              <a:t>sendDcsBiosMessage</a:t>
            </a:r>
            <a:r>
              <a:rPr lang="en-US" sz="800" dirty="0"/>
              <a:t>("ICP_BTN_7","0");</a:t>
            </a:r>
          </a:p>
          <a:p>
            <a:r>
              <a:rPr lang="en-US" sz="800" dirty="0"/>
              <a:t>     </a:t>
            </a:r>
            <a:r>
              <a:rPr lang="en-US" sz="800" dirty="0" err="1"/>
              <a:t>sendDcsBiosMessage</a:t>
            </a:r>
            <a:r>
              <a:rPr lang="en-US" sz="800" dirty="0"/>
              <a:t>("ICP_BTN_8","0");</a:t>
            </a:r>
          </a:p>
          <a:p>
            <a:r>
              <a:rPr lang="en-US" sz="800" dirty="0"/>
              <a:t>     </a:t>
            </a:r>
            <a:r>
              <a:rPr lang="en-US" sz="800" dirty="0" err="1"/>
              <a:t>sendDcsBiosMessage</a:t>
            </a:r>
            <a:r>
              <a:rPr lang="en-US" sz="800" dirty="0"/>
              <a:t>("ICP_BTN_9","0");</a:t>
            </a:r>
          </a:p>
          <a:p>
            <a:r>
              <a:rPr lang="en-US" sz="800" dirty="0"/>
              <a:t>     </a:t>
            </a:r>
            <a:r>
              <a:rPr lang="en-US" sz="800" dirty="0" err="1"/>
              <a:t>sendDcsBiosMessage</a:t>
            </a:r>
            <a:r>
              <a:rPr lang="en-US" sz="800" dirty="0"/>
              <a:t>("ICP_BTN_0","0");</a:t>
            </a:r>
          </a:p>
          <a:p>
            <a:r>
              <a:rPr lang="en-US" sz="800" dirty="0"/>
              <a:t>     </a:t>
            </a:r>
            <a:r>
              <a:rPr lang="en-US" sz="800" dirty="0" err="1"/>
              <a:t>sendDcsBiosMessage</a:t>
            </a:r>
            <a:r>
              <a:rPr lang="en-US" sz="800" dirty="0"/>
              <a:t>("ICP_FLIR_SW","1");</a:t>
            </a:r>
          </a:p>
          <a:p>
            <a:r>
              <a:rPr lang="en-US" sz="800" dirty="0"/>
              <a:t>     </a:t>
            </a:r>
            <a:r>
              <a:rPr lang="en-US" sz="800" dirty="0" err="1"/>
              <a:t>sendDcsBiosMessage</a:t>
            </a:r>
            <a:r>
              <a:rPr lang="en-US" sz="800" dirty="0"/>
              <a:t>("ICP_DED_SW","1");   </a:t>
            </a:r>
          </a:p>
          <a:p>
            <a:r>
              <a:rPr lang="en-US" sz="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8382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BDEAA-A2BB-4F29-8C05-5C621F67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5813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Schematic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40DBAE-84E5-4372-8E1B-F3DDA748C6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374" y="1825625"/>
            <a:ext cx="6175252" cy="4351338"/>
          </a:xfrm>
        </p:spPr>
      </p:pic>
    </p:spTree>
    <p:extLst>
      <p:ext uri="{BB962C8B-B14F-4D97-AF65-F5344CB8AC3E}">
        <p14:creationId xmlns:p14="http://schemas.microsoft.com/office/powerpoint/2010/main" val="1744766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E003D-3F52-4265-9D61-490FFF638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8556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OLED Wiring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F00DCF-744F-427F-B535-3FBA34463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429" y="3032527"/>
            <a:ext cx="4911485" cy="360050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E686FCB-4DE0-4307-9CFE-4AA3A94A1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085" y="1138371"/>
            <a:ext cx="2657143" cy="2142857"/>
          </a:xfrm>
          <a:prstGeom prst="rect">
            <a:avLst/>
          </a:prstGeom>
        </p:spPr>
      </p:pic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0061732D-F301-4394-B984-2038212C84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231647"/>
              </p:ext>
            </p:extLst>
          </p:nvPr>
        </p:nvGraphicFramePr>
        <p:xfrm>
          <a:off x="399143" y="1249447"/>
          <a:ext cx="3212193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0731">
                  <a:extLst>
                    <a:ext uri="{9D8B030D-6E8A-4147-A177-3AD203B41FA5}">
                      <a16:colId xmlns:a16="http://schemas.microsoft.com/office/drawing/2014/main" val="2561903816"/>
                    </a:ext>
                  </a:extLst>
                </a:gridCol>
                <a:gridCol w="1070731">
                  <a:extLst>
                    <a:ext uri="{9D8B030D-6E8A-4147-A177-3AD203B41FA5}">
                      <a16:colId xmlns:a16="http://schemas.microsoft.com/office/drawing/2014/main" val="1378875723"/>
                    </a:ext>
                  </a:extLst>
                </a:gridCol>
                <a:gridCol w="1070731">
                  <a:extLst>
                    <a:ext uri="{9D8B030D-6E8A-4147-A177-3AD203B41FA5}">
                      <a16:colId xmlns:a16="http://schemas.microsoft.com/office/drawing/2014/main" val="2164679297"/>
                    </a:ext>
                  </a:extLst>
                </a:gridCol>
              </a:tblGrid>
              <a:tr h="263708">
                <a:tc>
                  <a:txBody>
                    <a:bodyPr/>
                    <a:lstStyle/>
                    <a:p>
                      <a:r>
                        <a:rPr lang="en-US" sz="1400" dirty="0"/>
                        <a:t>LCD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Arduino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894367"/>
                  </a:ext>
                </a:extLst>
              </a:tr>
              <a:tr h="263708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Gnd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Gnd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730093"/>
                  </a:ext>
                </a:extLst>
              </a:tr>
              <a:tr h="263708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3.vV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581819"/>
                  </a:ext>
                </a:extLst>
              </a:tr>
              <a:tr h="263708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961977"/>
                  </a:ext>
                </a:extLst>
              </a:tr>
              <a:tr h="263708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ISP3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56251"/>
                  </a:ext>
                </a:extLst>
              </a:tr>
              <a:tr h="263708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ISP4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SDI (MOSI)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849859"/>
                  </a:ext>
                </a:extLst>
              </a:tr>
              <a:tr h="263708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499061"/>
                  </a:ext>
                </a:extLst>
              </a:tr>
              <a:tr h="263708">
                <a:tc>
                  <a:txBody>
                    <a:bodyPr/>
                    <a:lstStyle/>
                    <a:p>
                      <a:r>
                        <a:rPr lang="en-US" sz="1400" dirty="0"/>
                        <a:t>7-13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776999"/>
                  </a:ext>
                </a:extLst>
              </a:tr>
              <a:tr h="263708">
                <a:tc>
                  <a:txBody>
                    <a:bodyPr/>
                    <a:lstStyle/>
                    <a:p>
                      <a:r>
                        <a:rPr lang="en-US" sz="1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Data/Instruction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64533"/>
                  </a:ext>
                </a:extLst>
              </a:tr>
              <a:tr h="263708"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881268"/>
                  </a:ext>
                </a:extLst>
              </a:tr>
              <a:tr h="263708"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Chip Select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29570"/>
                  </a:ext>
                </a:extLst>
              </a:tr>
            </a:tbl>
          </a:graphicData>
        </a:graphic>
      </p:graphicFrame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AF2AE963-C30B-4690-BE23-8A072C0E8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334630"/>
              </p:ext>
            </p:extLst>
          </p:nvPr>
        </p:nvGraphicFramePr>
        <p:xfrm>
          <a:off x="4303615" y="1747563"/>
          <a:ext cx="987972" cy="1097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93986">
                  <a:extLst>
                    <a:ext uri="{9D8B030D-6E8A-4147-A177-3AD203B41FA5}">
                      <a16:colId xmlns:a16="http://schemas.microsoft.com/office/drawing/2014/main" val="360878784"/>
                    </a:ext>
                  </a:extLst>
                </a:gridCol>
                <a:gridCol w="493986">
                  <a:extLst>
                    <a:ext uri="{9D8B030D-6E8A-4147-A177-3AD203B41FA5}">
                      <a16:colId xmlns:a16="http://schemas.microsoft.com/office/drawing/2014/main" val="2915303074"/>
                    </a:ext>
                  </a:extLst>
                </a:gridCol>
              </a:tblGrid>
              <a:tr h="30158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026366"/>
                  </a:ext>
                </a:extLst>
              </a:tr>
              <a:tr h="30158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814996"/>
                  </a:ext>
                </a:extLst>
              </a:tr>
              <a:tr h="30158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39105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CBC1D32-A8C7-4288-B19D-55245F16D8DC}"/>
              </a:ext>
            </a:extLst>
          </p:cNvPr>
          <p:cNvSpPr txBox="1"/>
          <p:nvPr/>
        </p:nvSpPr>
        <p:spPr>
          <a:xfrm>
            <a:off x="4142675" y="1285248"/>
            <a:ext cx="1497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ICP Pin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97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870</TotalTime>
  <Words>2480</Words>
  <Application>Microsoft Office PowerPoint</Application>
  <PresentationFormat>On-screen Show (4:3)</PresentationFormat>
  <Paragraphs>518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Drawings for DED and ICP </vt:lpstr>
      <vt:lpstr>Laser Templates File:</vt:lpstr>
      <vt:lpstr>LED Circuit</vt:lpstr>
      <vt:lpstr>Source CODE</vt:lpstr>
      <vt:lpstr>Source CODE</vt:lpstr>
      <vt:lpstr>Source CODE</vt:lpstr>
      <vt:lpstr>Source CODE</vt:lpstr>
      <vt:lpstr>Schematic</vt:lpstr>
      <vt:lpstr>OLED Wiring</vt:lpstr>
      <vt:lpstr>Button PCB Wiring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 c</dc:creator>
  <cp:lastModifiedBy>c c</cp:lastModifiedBy>
  <cp:revision>32</cp:revision>
  <cp:lastPrinted>2020-12-29T02:05:51Z</cp:lastPrinted>
  <dcterms:created xsi:type="dcterms:W3CDTF">2020-11-13T18:54:27Z</dcterms:created>
  <dcterms:modified xsi:type="dcterms:W3CDTF">2021-07-25T04:08:03Z</dcterms:modified>
</cp:coreProperties>
</file>