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4" r:id="rId8"/>
    <p:sldId id="265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9BF-2CE8-4DDE-B514-03BB5AB0237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4B-B6F7-4B39-AB8C-576ACA89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78" y="557918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Drawings Flight Control</a:t>
            </a:r>
            <a:br>
              <a:rPr lang="en-US" dirty="0"/>
            </a:br>
            <a:r>
              <a:rPr lang="en-US" dirty="0"/>
              <a:t>Test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C3D5-E304-45E9-85A3-ED2D022A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22-3BC0-4B25-A09B-A69DEDB6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55" y="108125"/>
            <a:ext cx="3299883" cy="1325563"/>
          </a:xfrm>
        </p:spPr>
        <p:txBody>
          <a:bodyPr>
            <a:normAutofit/>
          </a:bodyPr>
          <a:lstStyle/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69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988-B7F5-4230-8B27-5DB46DC2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Circuit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6BAC19C-17ED-495A-BE95-75C8F587869A}"/>
              </a:ext>
            </a:extLst>
          </p:cNvPr>
          <p:cNvSpPr/>
          <p:nvPr/>
        </p:nvSpPr>
        <p:spPr>
          <a:xfrm rot="16200000">
            <a:off x="3770490" y="3533421"/>
            <a:ext cx="2065868" cy="1207912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AF77E-7236-475B-8085-093C2F65B7F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332" y="4203123"/>
            <a:ext cx="592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0D69D2-9A97-4C44-8EA7-0440783224AB}"/>
              </a:ext>
            </a:extLst>
          </p:cNvPr>
          <p:cNvSpPr/>
          <p:nvPr/>
        </p:nvSpPr>
        <p:spPr>
          <a:xfrm>
            <a:off x="2727613" y="4125191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FAB37-CCB4-427D-A162-F578B93EC128}"/>
              </a:ext>
            </a:extLst>
          </p:cNvPr>
          <p:cNvCxnSpPr>
            <a:cxnSpLocks/>
          </p:cNvCxnSpPr>
          <p:nvPr/>
        </p:nvCxnSpPr>
        <p:spPr>
          <a:xfrm>
            <a:off x="3262745" y="4203122"/>
            <a:ext cx="120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2E66B-C4FB-44ED-9ADB-F18BC45CA11D}"/>
              </a:ext>
            </a:extLst>
          </p:cNvPr>
          <p:cNvCxnSpPr>
            <a:cxnSpLocks/>
          </p:cNvCxnSpPr>
          <p:nvPr/>
        </p:nvCxnSpPr>
        <p:spPr>
          <a:xfrm>
            <a:off x="4468091" y="3990109"/>
            <a:ext cx="0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E2F5D-BB5B-4279-A241-C444A4400C5E}"/>
              </a:ext>
            </a:extLst>
          </p:cNvPr>
          <p:cNvCxnSpPr>
            <a:cxnSpLocks/>
          </p:cNvCxnSpPr>
          <p:nvPr/>
        </p:nvCxnSpPr>
        <p:spPr>
          <a:xfrm flipV="1">
            <a:off x="4468091" y="3824720"/>
            <a:ext cx="325582" cy="27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E3BC22-AF94-4691-AD8E-B5B561E388A5}"/>
              </a:ext>
            </a:extLst>
          </p:cNvPr>
          <p:cNvCxnSpPr>
            <a:cxnSpLocks/>
          </p:cNvCxnSpPr>
          <p:nvPr/>
        </p:nvCxnSpPr>
        <p:spPr>
          <a:xfrm>
            <a:off x="4468091" y="4286682"/>
            <a:ext cx="335333" cy="1623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237658-EE9D-4C8C-B261-833AB6A7E23E}"/>
              </a:ext>
            </a:extLst>
          </p:cNvPr>
          <p:cNvSpPr txBox="1"/>
          <p:nvPr/>
        </p:nvSpPr>
        <p:spPr>
          <a:xfrm>
            <a:off x="4630882" y="26882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5E3BE-F0A7-4F63-A254-E4D1D88BD6BF}"/>
              </a:ext>
            </a:extLst>
          </p:cNvPr>
          <p:cNvSpPr txBox="1"/>
          <p:nvPr/>
        </p:nvSpPr>
        <p:spPr>
          <a:xfrm>
            <a:off x="3510702" y="2205527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2n222 (viewed from top)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2E77B-8720-4BE9-B301-96AE00335CCA}"/>
              </a:ext>
            </a:extLst>
          </p:cNvPr>
          <p:cNvSpPr txBox="1"/>
          <p:nvPr/>
        </p:nvSpPr>
        <p:spPr>
          <a:xfrm>
            <a:off x="4492280" y="552225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DE944-98E8-4185-851E-0303E634390E}"/>
              </a:ext>
            </a:extLst>
          </p:cNvPr>
          <p:cNvCxnSpPr>
            <a:cxnSpLocks/>
          </p:cNvCxnSpPr>
          <p:nvPr/>
        </p:nvCxnSpPr>
        <p:spPr>
          <a:xfrm flipH="1" flipV="1">
            <a:off x="4769444" y="2996174"/>
            <a:ext cx="16153" cy="82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944CE6-0746-42BB-81C0-01E38B992C29}"/>
              </a:ext>
            </a:extLst>
          </p:cNvPr>
          <p:cNvCxnSpPr>
            <a:cxnSpLocks/>
          </p:cNvCxnSpPr>
          <p:nvPr/>
        </p:nvCxnSpPr>
        <p:spPr>
          <a:xfrm flipH="1" flipV="1">
            <a:off x="4798373" y="4449039"/>
            <a:ext cx="10101" cy="1008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BB0462-DF74-4003-B5BC-820C1E7729E2}"/>
              </a:ext>
            </a:extLst>
          </p:cNvPr>
          <p:cNvSpPr txBox="1"/>
          <p:nvPr/>
        </p:nvSpPr>
        <p:spPr>
          <a:xfrm>
            <a:off x="6028186" y="3960667"/>
            <a:ext cx="221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 are 470 Ohm</a:t>
            </a:r>
          </a:p>
          <a:p>
            <a:r>
              <a:rPr lang="en-US" dirty="0"/>
              <a:t>Then wired in parallel</a:t>
            </a:r>
          </a:p>
          <a:p>
            <a:r>
              <a:rPr lang="en-US" dirty="0"/>
              <a:t>About </a:t>
            </a:r>
            <a:r>
              <a:rPr lang="en-US"/>
              <a:t>10-12 max</a:t>
            </a: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5DAE747-3561-4CC2-995A-2583CD45F68C}"/>
              </a:ext>
            </a:extLst>
          </p:cNvPr>
          <p:cNvSpPr/>
          <p:nvPr/>
        </p:nvSpPr>
        <p:spPr>
          <a:xfrm rot="5400000">
            <a:off x="7012562" y="4953145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90BA3-4627-440B-A1F6-CCE04DFA5EDC}"/>
              </a:ext>
            </a:extLst>
          </p:cNvPr>
          <p:cNvSpPr/>
          <p:nvPr/>
        </p:nvSpPr>
        <p:spPr>
          <a:xfrm>
            <a:off x="6269219" y="5092379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9998B-8426-443B-95DE-FC53648F28FB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6814743" y="5170310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7D0E047-1A5D-4731-8C0E-99DC64D2DBDE}"/>
              </a:ext>
            </a:extLst>
          </p:cNvPr>
          <p:cNvSpPr/>
          <p:nvPr/>
        </p:nvSpPr>
        <p:spPr>
          <a:xfrm rot="5400000">
            <a:off x="7012562" y="5438526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912857-5080-4BAE-A5FB-E74C11AB7B02}"/>
              </a:ext>
            </a:extLst>
          </p:cNvPr>
          <p:cNvSpPr/>
          <p:nvPr/>
        </p:nvSpPr>
        <p:spPr>
          <a:xfrm>
            <a:off x="6269219" y="5577760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473-B075-49DD-A55E-AF80476BF091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6814743" y="5655691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910409-66DD-4518-8EF5-5787A83A48B6}"/>
              </a:ext>
            </a:extLst>
          </p:cNvPr>
          <p:cNvSpPr/>
          <p:nvPr/>
        </p:nvSpPr>
        <p:spPr>
          <a:xfrm rot="5400000">
            <a:off x="7010868" y="5926293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DAA31-7CE5-49A5-8800-0390CF363A2E}"/>
              </a:ext>
            </a:extLst>
          </p:cNvPr>
          <p:cNvSpPr/>
          <p:nvPr/>
        </p:nvSpPr>
        <p:spPr>
          <a:xfrm>
            <a:off x="6267525" y="6065527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17A35-3642-4F33-AD81-78D14302DC1E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6813049" y="6143458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28C824-E975-4890-85EB-C9916CBAC36B}"/>
              </a:ext>
            </a:extLst>
          </p:cNvPr>
          <p:cNvCxnSpPr>
            <a:endCxn id="29" idx="1"/>
          </p:cNvCxnSpPr>
          <p:nvPr/>
        </p:nvCxnSpPr>
        <p:spPr>
          <a:xfrm flipV="1">
            <a:off x="4803424" y="5170311"/>
            <a:ext cx="1465795" cy="28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8DC47-32D8-4382-9183-A7132AD237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13525" y="5457563"/>
            <a:ext cx="1455694" cy="1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D58D22-58EF-475A-A521-7F64D4EAE5E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525" y="5457563"/>
            <a:ext cx="1454000" cy="68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5FCB8-88F1-4604-A4D4-9925FC21218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7407024" y="5170311"/>
            <a:ext cx="781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27DE7C-D303-4858-896A-5BD792BC45F4}"/>
              </a:ext>
            </a:extLst>
          </p:cNvPr>
          <p:cNvCxnSpPr>
            <a:cxnSpLocks/>
          </p:cNvCxnSpPr>
          <p:nvPr/>
        </p:nvCxnSpPr>
        <p:spPr>
          <a:xfrm flipV="1">
            <a:off x="8188036" y="5164715"/>
            <a:ext cx="0" cy="144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2D2726-FC12-40C0-AC8C-F2D9ACA7CB3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 flipV="1">
            <a:off x="7407024" y="5655692"/>
            <a:ext cx="779318" cy="1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59C298-6891-422C-AC01-495531C8C3B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405330" y="6143458"/>
            <a:ext cx="781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4AAF4-9BBE-4FE0-8C89-7C216E71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76254"/>
              </p:ext>
            </p:extLst>
          </p:nvPr>
        </p:nvGraphicFramePr>
        <p:xfrm>
          <a:off x="290622" y="362955"/>
          <a:ext cx="2718393" cy="60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ADBB08-31CE-44DE-827E-1E006A62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74985"/>
              </p:ext>
            </p:extLst>
          </p:nvPr>
        </p:nvGraphicFramePr>
        <p:xfrm>
          <a:off x="3212803" y="362955"/>
          <a:ext cx="2718393" cy="606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337340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906131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6292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BC2C259-0C5E-43F4-ACB7-6F77C98AE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55181"/>
              </p:ext>
            </p:extLst>
          </p:nvPr>
        </p:nvGraphicFramePr>
        <p:xfrm>
          <a:off x="6134984" y="362955"/>
          <a:ext cx="2718393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2">
                  <a:extLst>
                    <a:ext uri="{9D8B030D-6E8A-4147-A177-3AD203B41FA5}">
                      <a16:colId xmlns:a16="http://schemas.microsoft.com/office/drawing/2014/main" val="1740593555"/>
                    </a:ext>
                  </a:extLst>
                </a:gridCol>
                <a:gridCol w="1609184">
                  <a:extLst>
                    <a:ext uri="{9D8B030D-6E8A-4147-A177-3AD203B41FA5}">
                      <a16:colId xmlns:a16="http://schemas.microsoft.com/office/drawing/2014/main" val="2890628405"/>
                    </a:ext>
                  </a:extLst>
                </a:gridCol>
                <a:gridCol w="634287">
                  <a:extLst>
                    <a:ext uri="{9D8B030D-6E8A-4147-A177-3AD203B41FA5}">
                      <a16:colId xmlns:a16="http://schemas.microsoft.com/office/drawing/2014/main" val="2738748170"/>
                    </a:ext>
                  </a:extLst>
                </a:gridCol>
              </a:tblGrid>
              <a:tr h="5646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Arduino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078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77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4070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88799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3954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141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689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5719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9615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719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653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44431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22540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62166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184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62746"/>
                  </a:ext>
                </a:extLst>
              </a:tr>
              <a:tr h="322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624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9B845A-5530-45E5-B3A2-A094FBCCF346}"/>
              </a:ext>
            </a:extLst>
          </p:cNvPr>
          <p:cNvSpPr txBox="1"/>
          <p:nvPr/>
        </p:nvSpPr>
        <p:spPr>
          <a:xfrm>
            <a:off x="4091130" y="0"/>
            <a:ext cx="96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</a:t>
            </a:r>
          </a:p>
        </p:txBody>
      </p:sp>
    </p:spTree>
    <p:extLst>
      <p:ext uri="{BB962C8B-B14F-4D97-AF65-F5344CB8AC3E}">
        <p14:creationId xmlns:p14="http://schemas.microsoft.com/office/powerpoint/2010/main" val="40696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628650" y="1690689"/>
            <a:ext cx="7710312" cy="723274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dirty="0"/>
              <a:t>/*</a:t>
            </a:r>
          </a:p>
          <a:p>
            <a:r>
              <a:rPr lang="en-US" sz="800" dirty="0"/>
              <a:t> </a:t>
            </a:r>
            <a:r>
              <a:rPr lang="en-US" sz="800" dirty="0" err="1"/>
              <a:t>EnginePanels</a:t>
            </a:r>
            <a:endParaRPr lang="en-US" sz="800" dirty="0"/>
          </a:p>
          <a:p>
            <a:r>
              <a:rPr lang="en-US" sz="800" dirty="0"/>
              <a:t> */</a:t>
            </a:r>
          </a:p>
          <a:p>
            <a:r>
              <a:rPr lang="en-US" sz="800" dirty="0"/>
              <a:t>#define DCSBIOS_IRQ_SERIAL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Servo.h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#include "</a:t>
            </a:r>
            <a:r>
              <a:rPr lang="en-US" sz="800" dirty="0" err="1"/>
              <a:t>DcsBios.h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// PUT commands from library</a:t>
            </a:r>
          </a:p>
          <a:p>
            <a:r>
              <a:rPr lang="en-US" sz="800" dirty="0"/>
              <a:t>//file:///C:/Users/chris/Saved%20Games/DCS/Scripts/DCS-BIOS/doc/control-reference.html</a:t>
            </a:r>
          </a:p>
          <a:p>
            <a:r>
              <a:rPr lang="en-US" sz="800" dirty="0"/>
              <a:t>//</a:t>
            </a:r>
          </a:p>
          <a:p>
            <a:endParaRPr lang="en-US" sz="800" dirty="0"/>
          </a:p>
          <a:p>
            <a:r>
              <a:rPr lang="en-US" sz="800" dirty="0"/>
              <a:t>unsigned long </a:t>
            </a:r>
            <a:r>
              <a:rPr lang="en-US" sz="800" dirty="0" err="1"/>
              <a:t>previousMillis</a:t>
            </a:r>
            <a:r>
              <a:rPr lang="en-US" sz="800" dirty="0"/>
              <a:t>_ = 0;        // will store last time LED was updated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lastUpdateCounter</a:t>
            </a:r>
            <a:r>
              <a:rPr lang="en-US" sz="800" dirty="0"/>
              <a:t>_ = 0;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priorUpdateCounter</a:t>
            </a:r>
            <a:r>
              <a:rPr lang="en-US" sz="800" dirty="0"/>
              <a:t>_ = 0;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altFlapsSw</a:t>
            </a:r>
            <a:r>
              <a:rPr lang="en-US" sz="800" dirty="0"/>
              <a:t>("ALT_FLAPS_SW", 38);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digiBakSw</a:t>
            </a:r>
            <a:r>
              <a:rPr lang="en-US" sz="800" dirty="0"/>
              <a:t>("DIGI_BAK_SW", 40);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manTfFlyupSw</a:t>
            </a:r>
            <a:r>
              <a:rPr lang="en-US" sz="800" dirty="0"/>
              <a:t>("MAN_TF_FLYUP_SW", 42,true);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bitSw</a:t>
            </a:r>
            <a:r>
              <a:rPr lang="en-US" sz="800" dirty="0"/>
              <a:t>("BIT_SW", 44); //</a:t>
            </a:r>
            <a:r>
              <a:rPr lang="en-US" sz="800" dirty="0" err="1"/>
              <a:t>MagHeld</a:t>
            </a:r>
            <a:r>
              <a:rPr lang="en-US" sz="800" dirty="0"/>
              <a:t>!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flcsResetSw</a:t>
            </a:r>
            <a:r>
              <a:rPr lang="en-US" sz="800" dirty="0"/>
              <a:t>("FLCS_RESET_SW", 46);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leFlapsSw</a:t>
            </a:r>
            <a:r>
              <a:rPr lang="en-US" sz="800" dirty="0"/>
              <a:t>("LE_FLAPS_SW", 48);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trimApDiscSw</a:t>
            </a:r>
            <a:r>
              <a:rPr lang="en-US" sz="800" dirty="0"/>
              <a:t>("TRIM_AP_DISC_SW", 41);</a:t>
            </a:r>
          </a:p>
          <a:p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lightFlFail</a:t>
            </a:r>
            <a:r>
              <a:rPr lang="en-US" sz="800" dirty="0"/>
              <a:t>(0x4478, 0x0001, 50);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lightFlRun</a:t>
            </a:r>
            <a:r>
              <a:rPr lang="en-US" sz="800" dirty="0"/>
              <a:t>(0x4476, 0x8000, 52);</a:t>
            </a:r>
          </a:p>
          <a:p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RotaryEncoder</a:t>
            </a:r>
            <a:r>
              <a:rPr lang="en-US" sz="800" dirty="0"/>
              <a:t> </a:t>
            </a:r>
            <a:r>
              <a:rPr lang="en-US" sz="800" dirty="0" err="1"/>
              <a:t>rollTrim</a:t>
            </a:r>
            <a:r>
              <a:rPr lang="en-US" sz="800" dirty="0"/>
              <a:t>("ROLL_TRIM", "-3200", "+3200", 47, 49);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RotaryEncoder</a:t>
            </a:r>
            <a:r>
              <a:rPr lang="en-US" sz="800" dirty="0"/>
              <a:t> </a:t>
            </a:r>
            <a:r>
              <a:rPr lang="en-US" sz="800" dirty="0" err="1"/>
              <a:t>pitchTrim</a:t>
            </a:r>
            <a:r>
              <a:rPr lang="en-US" sz="800" dirty="0"/>
              <a:t>("PITCH_TRIM", "-3200", "+3200", 51, 53);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RotaryEncoder</a:t>
            </a:r>
            <a:r>
              <a:rPr lang="en-US" sz="800" dirty="0"/>
              <a:t> </a:t>
            </a:r>
            <a:r>
              <a:rPr lang="en-US" sz="800" dirty="0" err="1"/>
              <a:t>yawTrim</a:t>
            </a:r>
            <a:r>
              <a:rPr lang="en-US" sz="800" dirty="0"/>
              <a:t>("YAW_TRIM", "-3200", "+3200", 43, 45);</a:t>
            </a:r>
          </a:p>
          <a:p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ServoOutput</a:t>
            </a:r>
            <a:r>
              <a:rPr lang="en-US" sz="800" dirty="0"/>
              <a:t> </a:t>
            </a:r>
            <a:r>
              <a:rPr lang="en-US" sz="800" dirty="0" err="1"/>
              <a:t>pitchtrimind</a:t>
            </a:r>
            <a:r>
              <a:rPr lang="en-US" sz="800" dirty="0"/>
              <a:t>(0x44c4, 6, 2100, 744);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ServoOutput</a:t>
            </a:r>
            <a:r>
              <a:rPr lang="en-US" sz="800" dirty="0"/>
              <a:t> </a:t>
            </a:r>
            <a:r>
              <a:rPr lang="en-US" sz="800" dirty="0" err="1"/>
              <a:t>rolltrimind</a:t>
            </a:r>
            <a:r>
              <a:rPr lang="en-US" sz="800" dirty="0"/>
              <a:t>(0x44c2, 5, 2300, 800);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//Test panel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fireOheatDetectBtn</a:t>
            </a:r>
            <a:r>
              <a:rPr lang="en-US" sz="800" dirty="0"/>
              <a:t>("FIRE_OHEAT_DETECT_BTN", 32);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obogsSw</a:t>
            </a:r>
            <a:r>
              <a:rPr lang="en-US" sz="800" dirty="0"/>
              <a:t>("OBOGS_SW", 23); 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malIndLtsTest</a:t>
            </a:r>
            <a:r>
              <a:rPr lang="en-US" sz="800" dirty="0"/>
              <a:t>("MAL_IND_LTS_TEST", 30);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probeHeatSw</a:t>
            </a:r>
            <a:r>
              <a:rPr lang="en-US" sz="800" dirty="0"/>
              <a:t>("PROBE_HEAT_SW", 27, 25);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epuGenTestSw</a:t>
            </a:r>
            <a:r>
              <a:rPr lang="en-US" sz="800" dirty="0"/>
              <a:t>("EPU_GEN_TEST_SW", 31); //momentary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flcsPwrTestSw</a:t>
            </a:r>
            <a:r>
              <a:rPr lang="en-US" sz="800" dirty="0"/>
              <a:t>("FLCS_PWR_TEST_SW", 35, 33);</a:t>
            </a:r>
          </a:p>
          <a:p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lightFlcsPwrA</a:t>
            </a:r>
            <a:r>
              <a:rPr lang="en-US" sz="800" dirty="0"/>
              <a:t>(0x4478, 0x0002, 22);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lightFlcsPwrB</a:t>
            </a:r>
            <a:r>
              <a:rPr lang="en-US" sz="800" dirty="0"/>
              <a:t>(0x4478, 0x0004, 24);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lightFlcsPwrC</a:t>
            </a:r>
            <a:r>
              <a:rPr lang="en-US" sz="800" dirty="0"/>
              <a:t>(0x4478, 0x0008, 28);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lightFlcsPwrD</a:t>
            </a:r>
            <a:r>
              <a:rPr lang="en-US" sz="800" dirty="0"/>
              <a:t>(0x4478, 0x0010, 26);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//Read back the brightness for the LEDS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consolePwmPout</a:t>
            </a:r>
            <a:r>
              <a:rPr lang="en-US" sz="800" dirty="0"/>
              <a:t>_ = 2;</a:t>
            </a:r>
          </a:p>
          <a:p>
            <a:r>
              <a:rPr lang="en-US" sz="800" dirty="0"/>
              <a:t>byte </a:t>
            </a:r>
            <a:r>
              <a:rPr lang="en-US" sz="800" dirty="0" err="1"/>
              <a:t>consoleOutLevel</a:t>
            </a:r>
            <a:r>
              <a:rPr lang="en-US" sz="800" dirty="0"/>
              <a:t>_ = 0;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onPriConsolesBrtKnbChange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consoleOutLevel</a:t>
            </a:r>
            <a:r>
              <a:rPr lang="en-US" sz="800" dirty="0"/>
              <a:t>_ = map(</a:t>
            </a:r>
            <a:r>
              <a:rPr lang="en-US" sz="800" dirty="0" err="1"/>
              <a:t>newValue</a:t>
            </a:r>
            <a:r>
              <a:rPr lang="en-US" sz="800" dirty="0"/>
              <a:t>, 0, 65535, 0, 255);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priConsolesBrtKnbBuffer</a:t>
            </a:r>
            <a:r>
              <a:rPr lang="en-US" sz="800" dirty="0"/>
              <a:t>(0x440e, 0xffff, 0, </a:t>
            </a:r>
            <a:r>
              <a:rPr lang="en-US" sz="800" dirty="0" err="1"/>
              <a:t>onPriConsolesBrtKnbChange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//Sync the game with the buttons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PollAllControls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altFlapsSw.pollInputCurrent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digiBakSw.pollInputCurrent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manTfFlyupSw.pollInputCurrent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//</a:t>
            </a:r>
            <a:r>
              <a:rPr lang="en-US" sz="800" dirty="0" err="1"/>
              <a:t>bitSw.pollInputCurrent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flcsResetSw.pollInputCurrent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leFlapsSw.pollInputCurrent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trimApDiscSw.pollInputCurrent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fireOheatDetectBtn.pollInputCurrent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obogsSw.pollInputCurrent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malIndLtsTest.pollInputCurrent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probeHeatSw.pollInputCurrent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//</a:t>
            </a:r>
            <a:r>
              <a:rPr lang="en-US" sz="800" dirty="0" err="1"/>
              <a:t>epuGenTestSw.pollInputCurrent</a:t>
            </a:r>
            <a:r>
              <a:rPr lang="en-US" sz="800" dirty="0"/>
              <a:t>(); //momentary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flcsPwrTestSw.pollInputCurrent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//This is the update counter, we can use this to force a sync between buttons and game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onUpdateCounterChange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if (newValue%25 == 0)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PollAllControls</a:t>
            </a:r>
            <a:r>
              <a:rPr lang="en-US" sz="800" dirty="0"/>
              <a:t>();     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lastUpdateCounter</a:t>
            </a:r>
            <a:r>
              <a:rPr lang="en-US" sz="800" dirty="0"/>
              <a:t>_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UpdateCounterBuffer</a:t>
            </a:r>
            <a:r>
              <a:rPr lang="en-US" sz="800" dirty="0"/>
              <a:t>(0xfffe, 0x00ff, 0, </a:t>
            </a:r>
            <a:r>
              <a:rPr lang="en-US" sz="800" dirty="0" err="1"/>
              <a:t>onUpdateCounterChange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timeoutlightsOut</a:t>
            </a:r>
            <a:r>
              <a:rPr lang="en-US" sz="800" dirty="0"/>
              <a:t>( 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consoleOutLevel</a:t>
            </a:r>
            <a:r>
              <a:rPr lang="en-US" sz="800" dirty="0"/>
              <a:t>_ = 0;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endParaRPr lang="en-US" sz="800" dirty="0"/>
          </a:p>
          <a:p>
            <a:r>
              <a:rPr lang="en-US" sz="800" dirty="0"/>
              <a:t>      //turn off </a:t>
            </a:r>
            <a:r>
              <a:rPr lang="en-US" sz="800" dirty="0" err="1"/>
              <a:t>leds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(50, LOW); //</a:t>
            </a:r>
            <a:r>
              <a:rPr lang="en-US" sz="800" dirty="0" err="1"/>
              <a:t>lightFlFailEpuGen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(52, LOW); //</a:t>
            </a:r>
            <a:r>
              <a:rPr lang="en-US" sz="800" dirty="0" err="1"/>
              <a:t>lightFlRun</a:t>
            </a:r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(22, LOW); //FLC Power A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(24, LOW); //B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(26, LOW); //D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(28, LOW); //C    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MAIN FUNCTIONS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// </a:t>
            </a:r>
          </a:p>
          <a:p>
            <a:r>
              <a:rPr lang="en-US" sz="800" dirty="0"/>
              <a:t>//  Main Functions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setup()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</a:t>
            </a:r>
            <a:r>
              <a:rPr lang="en-US" sz="800" dirty="0" err="1"/>
              <a:t>consolePwmPout</a:t>
            </a:r>
            <a:r>
              <a:rPr lang="en-US" sz="800" dirty="0"/>
              <a:t>_, OUTPUT); //for the backlight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::setup();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PollAllControls</a:t>
            </a:r>
            <a:r>
              <a:rPr lang="en-US" sz="800" dirty="0"/>
              <a:t>(); //sync the buttons at start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  <a:p>
            <a:r>
              <a:rPr lang="en-US" sz="800" dirty="0"/>
              <a:t>void loop() 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::loop();</a:t>
            </a:r>
          </a:p>
          <a:p>
            <a:endParaRPr lang="en-US" sz="800" dirty="0"/>
          </a:p>
          <a:p>
            <a:r>
              <a:rPr lang="en-US" sz="800" dirty="0"/>
              <a:t>  //This code checks </a:t>
            </a:r>
            <a:r>
              <a:rPr lang="en-US" sz="800" dirty="0" err="1"/>
              <a:t>eveyr</a:t>
            </a:r>
            <a:r>
              <a:rPr lang="en-US" sz="800" dirty="0"/>
              <a:t> 10 seconds to see if DCS is still locked and turns off the LEDS</a:t>
            </a:r>
          </a:p>
          <a:p>
            <a:r>
              <a:rPr lang="en-US" sz="800" dirty="0"/>
              <a:t>  unsigned long </a:t>
            </a:r>
            <a:r>
              <a:rPr lang="en-US" sz="800" dirty="0" err="1"/>
              <a:t>currentMillis</a:t>
            </a:r>
            <a:r>
              <a:rPr lang="en-US" sz="800" dirty="0"/>
              <a:t> = </a:t>
            </a:r>
            <a:r>
              <a:rPr lang="en-US" sz="800" dirty="0" err="1"/>
              <a:t>millis</a:t>
            </a:r>
            <a:r>
              <a:rPr lang="en-US" sz="800" dirty="0"/>
              <a:t>();</a:t>
            </a:r>
          </a:p>
          <a:p>
            <a:r>
              <a:rPr lang="en-US" sz="800" dirty="0"/>
              <a:t>  if (</a:t>
            </a:r>
            <a:r>
              <a:rPr lang="en-US" sz="800" dirty="0" err="1"/>
              <a:t>currentMillis</a:t>
            </a:r>
            <a:r>
              <a:rPr lang="en-US" sz="800" dirty="0"/>
              <a:t> - </a:t>
            </a:r>
            <a:r>
              <a:rPr lang="en-US" sz="800" dirty="0" err="1"/>
              <a:t>previousMillis</a:t>
            </a:r>
            <a:r>
              <a:rPr lang="en-US" sz="800" dirty="0"/>
              <a:t>_ &gt;= 10e3) 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// save the last time you blinked the LED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previousMillis</a:t>
            </a:r>
            <a:r>
              <a:rPr lang="en-US" sz="800" dirty="0"/>
              <a:t>_ = </a:t>
            </a:r>
            <a:r>
              <a:rPr lang="en-US" sz="800" dirty="0" err="1"/>
              <a:t>currentMillis</a:t>
            </a:r>
            <a:r>
              <a:rPr lang="en-US" sz="800" dirty="0"/>
              <a:t>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lastUpdateCounter</a:t>
            </a:r>
            <a:r>
              <a:rPr lang="en-US" sz="800" dirty="0"/>
              <a:t>_ == </a:t>
            </a:r>
            <a:r>
              <a:rPr lang="en-US" sz="800" dirty="0" err="1"/>
              <a:t>priorUpdateCounter</a:t>
            </a:r>
            <a:r>
              <a:rPr lang="en-US" sz="800" dirty="0"/>
              <a:t>_) //We </a:t>
            </a:r>
            <a:r>
              <a:rPr lang="en-US" sz="800" dirty="0" err="1"/>
              <a:t>havnt</a:t>
            </a:r>
            <a:r>
              <a:rPr lang="en-US" sz="800" dirty="0"/>
              <a:t> gotten any new data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timeoutlightsOut</a:t>
            </a:r>
            <a:r>
              <a:rPr lang="en-US" sz="800" dirty="0"/>
              <a:t>();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priorUpdateCounter</a:t>
            </a:r>
            <a:r>
              <a:rPr lang="en-US" sz="800" dirty="0"/>
              <a:t>_ = </a:t>
            </a:r>
            <a:r>
              <a:rPr lang="en-US" sz="800" dirty="0" err="1"/>
              <a:t>lastUpdateCounter</a:t>
            </a:r>
            <a:r>
              <a:rPr lang="en-US" sz="800" dirty="0"/>
              <a:t>_;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</a:t>
            </a:r>
          </a:p>
          <a:p>
            <a:r>
              <a:rPr lang="en-US" sz="80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17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B98292-2A2E-4C73-8DAB-E4B7EBFB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0" y="375593"/>
            <a:ext cx="8207699" cy="64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E45961-8F38-4444-9325-15204F4E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769"/>
            <a:ext cx="9144000" cy="55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FED24-64EE-4885-A832-279BD41C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623887"/>
            <a:ext cx="89058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938</Words>
  <Application>Microsoft Office PowerPoint</Application>
  <PresentationFormat>On-screen Show 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Drawings Flight Control Test panel</vt:lpstr>
      <vt:lpstr>PowerPoint Presentation</vt:lpstr>
      <vt:lpstr>LED Circuit</vt:lpstr>
      <vt:lpstr>PowerPoint Presentation</vt:lpstr>
      <vt:lpstr>Source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31</cp:revision>
  <cp:lastPrinted>2020-12-29T02:05:51Z</cp:lastPrinted>
  <dcterms:created xsi:type="dcterms:W3CDTF">2020-11-13T18:54:27Z</dcterms:created>
  <dcterms:modified xsi:type="dcterms:W3CDTF">2021-05-01T00:46:17Z</dcterms:modified>
</cp:coreProperties>
</file>