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58" r:id="rId6"/>
    <p:sldId id="264" r:id="rId7"/>
    <p:sldId id="265" r:id="rId8"/>
    <p:sldId id="266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100" d="100"/>
          <a:sy n="100" d="100"/>
        </p:scale>
        <p:origin x="7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4B-B6F7-4B39-AB8C-576ACA89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78" y="557918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Exterior Lights and IFF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C3D5-E304-45E9-85A3-ED2D022A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22-3BC0-4B25-A09B-A69DEDB6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55" y="108125"/>
            <a:ext cx="3299883" cy="1325563"/>
          </a:xfrm>
        </p:spPr>
        <p:txBody>
          <a:bodyPr>
            <a:normAutofit/>
          </a:bodyPr>
          <a:lstStyle/>
          <a:p>
            <a:r>
              <a:rPr lang="en-US" sz="1200" b="1" dirty="0"/>
              <a:t>Laser Templates</a:t>
            </a:r>
            <a:br>
              <a:rPr lang="en-US" sz="1200" b="1" dirty="0"/>
            </a:br>
            <a:r>
              <a:rPr lang="en-US" sz="1200" b="1" dirty="0"/>
              <a:t>File: </a:t>
            </a:r>
            <a:r>
              <a:rPr lang="en-US" sz="1200" b="1" dirty="0" err="1"/>
              <a:t>iff_lights</a:t>
            </a: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EE11C-5361-4F8D-965E-A78F5370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2" y="1567543"/>
            <a:ext cx="3795445" cy="395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BC869-64EF-451E-8907-CB12D334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60" y="1433688"/>
            <a:ext cx="2800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988-B7F5-4230-8B27-5DB46DC2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Circuit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6BAC19C-17ED-495A-BE95-75C8F587869A}"/>
              </a:ext>
            </a:extLst>
          </p:cNvPr>
          <p:cNvSpPr/>
          <p:nvPr/>
        </p:nvSpPr>
        <p:spPr>
          <a:xfrm rot="16200000">
            <a:off x="3770490" y="3533421"/>
            <a:ext cx="2065868" cy="1207912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AF77E-7236-475B-8085-093C2F65B7F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332" y="4203123"/>
            <a:ext cx="592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0D69D2-9A97-4C44-8EA7-0440783224AB}"/>
              </a:ext>
            </a:extLst>
          </p:cNvPr>
          <p:cNvSpPr/>
          <p:nvPr/>
        </p:nvSpPr>
        <p:spPr>
          <a:xfrm>
            <a:off x="2727613" y="4125191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FAB37-CCB4-427D-A162-F578B93EC128}"/>
              </a:ext>
            </a:extLst>
          </p:cNvPr>
          <p:cNvCxnSpPr>
            <a:cxnSpLocks/>
          </p:cNvCxnSpPr>
          <p:nvPr/>
        </p:nvCxnSpPr>
        <p:spPr>
          <a:xfrm>
            <a:off x="3262745" y="4203122"/>
            <a:ext cx="120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2E66B-C4FB-44ED-9ADB-F18BC45CA11D}"/>
              </a:ext>
            </a:extLst>
          </p:cNvPr>
          <p:cNvCxnSpPr>
            <a:cxnSpLocks/>
          </p:cNvCxnSpPr>
          <p:nvPr/>
        </p:nvCxnSpPr>
        <p:spPr>
          <a:xfrm>
            <a:off x="4468091" y="3990109"/>
            <a:ext cx="0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E2F5D-BB5B-4279-A241-C444A4400C5E}"/>
              </a:ext>
            </a:extLst>
          </p:cNvPr>
          <p:cNvCxnSpPr>
            <a:cxnSpLocks/>
          </p:cNvCxnSpPr>
          <p:nvPr/>
        </p:nvCxnSpPr>
        <p:spPr>
          <a:xfrm flipV="1">
            <a:off x="4468091" y="3824720"/>
            <a:ext cx="325582" cy="27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E3BC22-AF94-4691-AD8E-B5B561E388A5}"/>
              </a:ext>
            </a:extLst>
          </p:cNvPr>
          <p:cNvCxnSpPr>
            <a:cxnSpLocks/>
          </p:cNvCxnSpPr>
          <p:nvPr/>
        </p:nvCxnSpPr>
        <p:spPr>
          <a:xfrm>
            <a:off x="4468091" y="4286682"/>
            <a:ext cx="335333" cy="1623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237658-EE9D-4C8C-B261-833AB6A7E23E}"/>
              </a:ext>
            </a:extLst>
          </p:cNvPr>
          <p:cNvSpPr txBox="1"/>
          <p:nvPr/>
        </p:nvSpPr>
        <p:spPr>
          <a:xfrm>
            <a:off x="4630882" y="26882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5E3BE-F0A7-4F63-A254-E4D1D88BD6BF}"/>
              </a:ext>
            </a:extLst>
          </p:cNvPr>
          <p:cNvSpPr txBox="1"/>
          <p:nvPr/>
        </p:nvSpPr>
        <p:spPr>
          <a:xfrm>
            <a:off x="3510702" y="2205527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2n222 (viewed from top)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2E77B-8720-4BE9-B301-96AE00335CCA}"/>
              </a:ext>
            </a:extLst>
          </p:cNvPr>
          <p:cNvSpPr txBox="1"/>
          <p:nvPr/>
        </p:nvSpPr>
        <p:spPr>
          <a:xfrm>
            <a:off x="4492280" y="552225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DE944-98E8-4185-851E-0303E634390E}"/>
              </a:ext>
            </a:extLst>
          </p:cNvPr>
          <p:cNvCxnSpPr>
            <a:cxnSpLocks/>
          </p:cNvCxnSpPr>
          <p:nvPr/>
        </p:nvCxnSpPr>
        <p:spPr>
          <a:xfrm flipH="1" flipV="1">
            <a:off x="4769444" y="2996174"/>
            <a:ext cx="16153" cy="82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944CE6-0746-42BB-81C0-01E38B992C29}"/>
              </a:ext>
            </a:extLst>
          </p:cNvPr>
          <p:cNvCxnSpPr>
            <a:cxnSpLocks/>
          </p:cNvCxnSpPr>
          <p:nvPr/>
        </p:nvCxnSpPr>
        <p:spPr>
          <a:xfrm flipH="1" flipV="1">
            <a:off x="4798373" y="4449039"/>
            <a:ext cx="10101" cy="1008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BB0462-DF74-4003-B5BC-820C1E7729E2}"/>
              </a:ext>
            </a:extLst>
          </p:cNvPr>
          <p:cNvSpPr txBox="1"/>
          <p:nvPr/>
        </p:nvSpPr>
        <p:spPr>
          <a:xfrm>
            <a:off x="6028186" y="3960667"/>
            <a:ext cx="221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 are 470 Ohm</a:t>
            </a:r>
          </a:p>
          <a:p>
            <a:r>
              <a:rPr lang="en-US" dirty="0"/>
              <a:t>Then wired in parallel</a:t>
            </a:r>
          </a:p>
          <a:p>
            <a:r>
              <a:rPr lang="en-US" dirty="0"/>
              <a:t>About </a:t>
            </a:r>
            <a:r>
              <a:rPr lang="en-US"/>
              <a:t>10-12 max</a:t>
            </a: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5DAE747-3561-4CC2-995A-2583CD45F68C}"/>
              </a:ext>
            </a:extLst>
          </p:cNvPr>
          <p:cNvSpPr/>
          <p:nvPr/>
        </p:nvSpPr>
        <p:spPr>
          <a:xfrm rot="5400000">
            <a:off x="7012562" y="4953145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90BA3-4627-440B-A1F6-CCE04DFA5EDC}"/>
              </a:ext>
            </a:extLst>
          </p:cNvPr>
          <p:cNvSpPr/>
          <p:nvPr/>
        </p:nvSpPr>
        <p:spPr>
          <a:xfrm>
            <a:off x="6269219" y="5092379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9998B-8426-443B-95DE-FC53648F28FB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6814743" y="5170310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7D0E047-1A5D-4731-8C0E-99DC64D2DBDE}"/>
              </a:ext>
            </a:extLst>
          </p:cNvPr>
          <p:cNvSpPr/>
          <p:nvPr/>
        </p:nvSpPr>
        <p:spPr>
          <a:xfrm rot="5400000">
            <a:off x="7012562" y="5438526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912857-5080-4BAE-A5FB-E74C11AB7B02}"/>
              </a:ext>
            </a:extLst>
          </p:cNvPr>
          <p:cNvSpPr/>
          <p:nvPr/>
        </p:nvSpPr>
        <p:spPr>
          <a:xfrm>
            <a:off x="6269219" y="5577760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473-B075-49DD-A55E-AF80476BF091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6814743" y="5655691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910409-66DD-4518-8EF5-5787A83A48B6}"/>
              </a:ext>
            </a:extLst>
          </p:cNvPr>
          <p:cNvSpPr/>
          <p:nvPr/>
        </p:nvSpPr>
        <p:spPr>
          <a:xfrm rot="5400000">
            <a:off x="7010868" y="5926293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DAA31-7CE5-49A5-8800-0390CF363A2E}"/>
              </a:ext>
            </a:extLst>
          </p:cNvPr>
          <p:cNvSpPr/>
          <p:nvPr/>
        </p:nvSpPr>
        <p:spPr>
          <a:xfrm>
            <a:off x="6267525" y="6065527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17A35-3642-4F33-AD81-78D14302DC1E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6813049" y="6143458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28C824-E975-4890-85EB-C9916CBAC36B}"/>
              </a:ext>
            </a:extLst>
          </p:cNvPr>
          <p:cNvCxnSpPr>
            <a:endCxn id="29" idx="1"/>
          </p:cNvCxnSpPr>
          <p:nvPr/>
        </p:nvCxnSpPr>
        <p:spPr>
          <a:xfrm flipV="1">
            <a:off x="4803424" y="5170311"/>
            <a:ext cx="1465795" cy="28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8DC47-32D8-4382-9183-A7132AD237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13525" y="5457563"/>
            <a:ext cx="1455694" cy="1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D58D22-58EF-475A-A521-7F64D4EAE5E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525" y="5457563"/>
            <a:ext cx="1454000" cy="68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5FCB8-88F1-4604-A4D4-9925FC21218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7407024" y="5170311"/>
            <a:ext cx="781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27DE7C-D303-4858-896A-5BD792BC45F4}"/>
              </a:ext>
            </a:extLst>
          </p:cNvPr>
          <p:cNvCxnSpPr>
            <a:cxnSpLocks/>
          </p:cNvCxnSpPr>
          <p:nvPr/>
        </p:nvCxnSpPr>
        <p:spPr>
          <a:xfrm flipV="1">
            <a:off x="8188036" y="5164715"/>
            <a:ext cx="0" cy="144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2D2726-FC12-40C0-AC8C-F2D9ACA7CB3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 flipV="1">
            <a:off x="7407024" y="5655692"/>
            <a:ext cx="779318" cy="1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59C298-6891-422C-AC01-495531C8C3B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405330" y="6143458"/>
            <a:ext cx="781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4AAF4-9BBE-4FE0-8C89-7C216E71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83681"/>
              </p:ext>
            </p:extLst>
          </p:nvPr>
        </p:nvGraphicFramePr>
        <p:xfrm>
          <a:off x="290622" y="362955"/>
          <a:ext cx="2718393" cy="60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Aerial Fuel </a:t>
                      </a:r>
                      <a:r>
                        <a:rPr lang="en-US" sz="1600" dirty="0" err="1"/>
                        <a:t>lig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MoniAud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Enable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MasterSw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Fuel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Tank Inert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Feed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Feed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Feed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Feed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C&amp;I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M4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M4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ADBB08-31CE-44DE-827E-1E006A62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28906"/>
              </p:ext>
            </p:extLst>
          </p:nvPr>
        </p:nvGraphicFramePr>
        <p:xfrm>
          <a:off x="3212803" y="362955"/>
          <a:ext cx="2718393" cy="691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292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Air Fuel 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 4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Mode3 BCD 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Mode 3 BCD 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MODE 1</a:t>
                      </a:r>
                    </a:p>
                    <a:p>
                      <a:r>
                        <a:rPr lang="en-US" sz="1600" dirty="0"/>
                        <a:t>BCD 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IFF MODE 1</a:t>
                      </a:r>
                    </a:p>
                    <a:p>
                      <a:r>
                        <a:rPr lang="en-US" sz="1600" dirty="0"/>
                        <a:t>BCD 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34-37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Anti-Coll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MAstCov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Wing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Wing 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BC2C259-0C5E-43F4-ACB7-6F77C98AE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404"/>
              </p:ext>
            </p:extLst>
          </p:nvPr>
        </p:nvGraphicFramePr>
        <p:xfrm>
          <a:off x="6134984" y="362955"/>
          <a:ext cx="2718393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609184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634287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5646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624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9B845A-5530-45E5-B3A2-A094FBCCF346}"/>
              </a:ext>
            </a:extLst>
          </p:cNvPr>
          <p:cNvSpPr txBox="1"/>
          <p:nvPr/>
        </p:nvSpPr>
        <p:spPr>
          <a:xfrm>
            <a:off x="4091130" y="0"/>
            <a:ext cx="96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</a:t>
            </a:r>
          </a:p>
        </p:txBody>
      </p:sp>
    </p:spTree>
    <p:extLst>
      <p:ext uri="{BB962C8B-B14F-4D97-AF65-F5344CB8AC3E}">
        <p14:creationId xmlns:p14="http://schemas.microsoft.com/office/powerpoint/2010/main" val="9999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0927A-7D90-4220-B6EC-4987BE8BB456}"/>
              </a:ext>
            </a:extLst>
          </p:cNvPr>
          <p:cNvSpPr txBox="1"/>
          <p:nvPr/>
        </p:nvSpPr>
        <p:spPr>
          <a:xfrm>
            <a:off x="2286000" y="-21962566"/>
            <a:ext cx="4572000" cy="5078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</a:t>
            </a:r>
            <a:r>
              <a:rPr lang="en-US" dirty="0" err="1"/>
              <a:t>EnginePanels</a:t>
            </a:r>
            <a:endParaRPr lang="en-US" dirty="0"/>
          </a:p>
          <a:p>
            <a:r>
              <a:rPr lang="en-US" dirty="0"/>
              <a:t> */</a:t>
            </a:r>
          </a:p>
          <a:p>
            <a:r>
              <a:rPr lang="en-US" dirty="0"/>
              <a:t>#define DCSBIOS_IRQ_SERIAL</a:t>
            </a:r>
          </a:p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 "</a:t>
            </a:r>
            <a:r>
              <a:rPr lang="en-US" dirty="0" err="1"/>
              <a:t>DcsBios.h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// PUT commands from library</a:t>
            </a:r>
          </a:p>
          <a:p>
            <a:r>
              <a:rPr lang="en-US" dirty="0"/>
              <a:t>//file:///C:/Users/chris/Saved%20Games/DCS/Scripts/DCS-BIOS/doc/control-reference.html</a:t>
            </a:r>
          </a:p>
          <a:p>
            <a:r>
              <a:rPr lang="en-US" dirty="0"/>
              <a:t>//</a:t>
            </a:r>
          </a:p>
          <a:p>
            <a:endParaRPr lang="en-US" dirty="0"/>
          </a:p>
          <a:p>
            <a:r>
              <a:rPr lang="en-US" dirty="0"/>
              <a:t>unsigned int </a:t>
            </a:r>
            <a:r>
              <a:rPr lang="en-US" dirty="0" err="1"/>
              <a:t>lastUpdateCounter</a:t>
            </a:r>
            <a:r>
              <a:rPr lang="en-US" dirty="0"/>
              <a:t>_ = 0;</a:t>
            </a:r>
          </a:p>
          <a:p>
            <a:r>
              <a:rPr lang="en-US" dirty="0"/>
              <a:t>unsigned int </a:t>
            </a:r>
            <a:r>
              <a:rPr lang="en-US" dirty="0" err="1"/>
              <a:t>priorUpdateCounter</a:t>
            </a:r>
            <a:r>
              <a:rPr lang="en-US" dirty="0"/>
              <a:t>_ = 0;</a:t>
            </a:r>
          </a:p>
          <a:p>
            <a:r>
              <a:rPr lang="en-US" dirty="0"/>
              <a:t>bool </a:t>
            </a:r>
            <a:r>
              <a:rPr lang="en-US" dirty="0" err="1"/>
              <a:t>lightsOut</a:t>
            </a:r>
            <a:r>
              <a:rPr lang="en-US" dirty="0"/>
              <a:t>_ = false;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  Define All the buttons here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endParaRPr lang="en-US" dirty="0"/>
          </a:p>
          <a:p>
            <a:r>
              <a:rPr lang="en-US" dirty="0"/>
              <a:t>//IFF </a:t>
            </a:r>
            <a:r>
              <a:rPr lang="en-US" dirty="0" err="1"/>
              <a:t>PAnel</a:t>
            </a:r>
            <a:r>
              <a:rPr lang="en-US" dirty="0"/>
              <a:t> Panel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iffEnableSw</a:t>
            </a:r>
            <a:r>
              <a:rPr lang="en-US" dirty="0"/>
              <a:t>("IFF_ENABLE_SW", A3, A4);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iffCIKnb</a:t>
            </a:r>
            <a:r>
              <a:rPr lang="en-US" dirty="0"/>
              <a:t>("IFF_C_I_KNB", 14);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iffM4CodeSw("IFF_M4_CODE_SW", 16, 15);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iffM4ReplySw("IFF_M4_REPLY_SW", 18, 19);</a:t>
            </a:r>
          </a:p>
          <a:p>
            <a:r>
              <a:rPr lang="en-US" dirty="0"/>
              <a:t>const byte </a:t>
            </a:r>
            <a:r>
              <a:rPr lang="en-US" dirty="0" err="1"/>
              <a:t>iffMasterKnbPins</a:t>
            </a:r>
            <a:r>
              <a:rPr lang="en-US" dirty="0"/>
              <a:t>[5] = {3,4,5,6,7};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SwitchMultiPos</a:t>
            </a:r>
            <a:r>
              <a:rPr lang="en-US" dirty="0"/>
              <a:t> </a:t>
            </a:r>
            <a:r>
              <a:rPr lang="en-US" dirty="0" err="1"/>
              <a:t>iffMasterKnb</a:t>
            </a:r>
            <a:r>
              <a:rPr lang="en-US" dirty="0"/>
              <a:t>("IFF_MASTER_KNB", </a:t>
            </a:r>
            <a:r>
              <a:rPr lang="en-US" dirty="0" err="1"/>
              <a:t>iffMasterKnbPins</a:t>
            </a:r>
            <a:r>
              <a:rPr lang="en-US" dirty="0"/>
              <a:t>, 5);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iffM4MonitorSw("IFF_M4_MONITOR_SW", A2);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//Exterior lights</a:t>
            </a:r>
          </a:p>
          <a:p>
            <a:r>
              <a:rPr lang="en-US" dirty="0"/>
              <a:t>const byte </a:t>
            </a:r>
            <a:r>
              <a:rPr lang="en-US" dirty="0" err="1"/>
              <a:t>antiCollLightKnbPins</a:t>
            </a:r>
            <a:r>
              <a:rPr lang="en-US" dirty="0"/>
              <a:t>[8] = {38, 39, 40, 41, 42, 43, 44, 45};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SwitchMultiPos</a:t>
            </a:r>
            <a:r>
              <a:rPr lang="en-US" dirty="0"/>
              <a:t> </a:t>
            </a:r>
            <a:r>
              <a:rPr lang="en-US" dirty="0" err="1"/>
              <a:t>antiCollLightKnb</a:t>
            </a:r>
            <a:r>
              <a:rPr lang="en-US" dirty="0"/>
              <a:t>("ANTI_COLL_LIGHT_KNB", </a:t>
            </a:r>
            <a:r>
              <a:rPr lang="en-US" dirty="0" err="1"/>
              <a:t>antiCollLightKnbPins</a:t>
            </a:r>
            <a:r>
              <a:rPr lang="en-US" dirty="0"/>
              <a:t>, 8);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posFlashLightSw</a:t>
            </a:r>
            <a:r>
              <a:rPr lang="en-US" dirty="0"/>
              <a:t>("POS_FLASH_LIGHT_SW", 51);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posWingTailLightSw</a:t>
            </a:r>
            <a:r>
              <a:rPr lang="en-US" dirty="0"/>
              <a:t>("POS_WING_TAIL_LIGHT_SW", 53, 52);</a:t>
            </a:r>
          </a:p>
          <a:p>
            <a:r>
              <a:rPr lang="en-US" dirty="0" err="1"/>
              <a:t>DcsBios</a:t>
            </a:r>
            <a:r>
              <a:rPr lang="en-US" dirty="0"/>
              <a:t>::Switch3Pos </a:t>
            </a:r>
            <a:r>
              <a:rPr lang="en-US" dirty="0" err="1"/>
              <a:t>posFuselageLightSw</a:t>
            </a:r>
            <a:r>
              <a:rPr lang="en-US" dirty="0"/>
              <a:t>("POS_FUSELAGE_LIGHT_SW", 20, 21);</a:t>
            </a:r>
          </a:p>
          <a:p>
            <a:r>
              <a:rPr lang="en-US" dirty="0"/>
              <a:t>const byte </a:t>
            </a:r>
            <a:r>
              <a:rPr lang="en-US" dirty="0" err="1"/>
              <a:t>masterLightSwPins</a:t>
            </a:r>
            <a:r>
              <a:rPr lang="en-US" dirty="0"/>
              <a:t>[5] = {46, 47, 48, 49, 50};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SwitchMultiPos</a:t>
            </a:r>
            <a:r>
              <a:rPr lang="en-US" dirty="0"/>
              <a:t> </a:t>
            </a:r>
            <a:r>
              <a:rPr lang="en-US" dirty="0" err="1"/>
              <a:t>masterLightSw</a:t>
            </a:r>
            <a:r>
              <a:rPr lang="en-US" dirty="0"/>
              <a:t>("MASTER_LIGHT_SW", </a:t>
            </a:r>
            <a:r>
              <a:rPr lang="en-US" dirty="0" err="1"/>
              <a:t>masterLightSwPins</a:t>
            </a:r>
            <a:r>
              <a:rPr lang="en-US" dirty="0"/>
              <a:t>, 5);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airRefuelLightKnb</a:t>
            </a:r>
            <a:r>
              <a:rPr lang="en-US" dirty="0"/>
              <a:t>("AIR_REFUEL_LIGHT_KNB", A0);</a:t>
            </a:r>
          </a:p>
          <a:p>
            <a:r>
              <a:rPr lang="en-US" dirty="0" err="1"/>
              <a:t>DcsBios</a:t>
            </a:r>
            <a:r>
              <a:rPr lang="en-US" dirty="0"/>
              <a:t>::Potentiometer </a:t>
            </a:r>
            <a:r>
              <a:rPr lang="en-US" dirty="0" err="1"/>
              <a:t>formLightKnb</a:t>
            </a:r>
            <a:r>
              <a:rPr lang="en-US" dirty="0"/>
              <a:t>("FORM_LIGHT_KNB", A1);</a:t>
            </a:r>
          </a:p>
          <a:p>
            <a:endParaRPr lang="en-US" dirty="0"/>
          </a:p>
          <a:p>
            <a:r>
              <a:rPr lang="en-US" dirty="0"/>
              <a:t>//Fuel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fuelMasterCv</a:t>
            </a:r>
            <a:r>
              <a:rPr lang="en-US" dirty="0"/>
              <a:t>("FUEL_MASTER_CV", 8);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fuelMasterSw</a:t>
            </a:r>
            <a:r>
              <a:rPr lang="en-US" dirty="0"/>
              <a:t>("FUEL_MASTER_SW", 8);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tankIntertingSw</a:t>
            </a:r>
            <a:r>
              <a:rPr lang="en-US" dirty="0"/>
              <a:t>("TANK_INTERTING_SW", 9);</a:t>
            </a:r>
          </a:p>
          <a:p>
            <a:r>
              <a:rPr lang="en-US" dirty="0"/>
              <a:t>const byte </a:t>
            </a:r>
            <a:r>
              <a:rPr lang="en-US" dirty="0" err="1"/>
              <a:t>engineFeedKnbPins</a:t>
            </a:r>
            <a:r>
              <a:rPr lang="en-US" dirty="0"/>
              <a:t>[4] = {10, 11, 12, 13};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SwitchMultiPos</a:t>
            </a:r>
            <a:r>
              <a:rPr lang="en-US" dirty="0"/>
              <a:t> </a:t>
            </a:r>
            <a:r>
              <a:rPr lang="en-US" dirty="0" err="1"/>
              <a:t>engineFeedKnb</a:t>
            </a:r>
            <a:r>
              <a:rPr lang="en-US" dirty="0"/>
              <a:t>("ENGINE_FEED_KNB", </a:t>
            </a:r>
            <a:r>
              <a:rPr lang="en-US" dirty="0" err="1"/>
              <a:t>engineFeedKnbPins</a:t>
            </a:r>
            <a:r>
              <a:rPr lang="en-US" dirty="0"/>
              <a:t>, 4);</a:t>
            </a:r>
          </a:p>
          <a:p>
            <a:r>
              <a:rPr lang="en-US" dirty="0" err="1"/>
              <a:t>DcsBios</a:t>
            </a:r>
            <a:r>
              <a:rPr lang="en-US" dirty="0"/>
              <a:t>::Switch2Pos </a:t>
            </a:r>
            <a:r>
              <a:rPr lang="en-US" dirty="0" err="1"/>
              <a:t>airRefuelSw</a:t>
            </a:r>
            <a:r>
              <a:rPr lang="en-US" dirty="0"/>
              <a:t>("AIR_REFUEL_SW", 17);</a:t>
            </a:r>
          </a:p>
          <a:p>
            <a:endParaRPr lang="en-US" dirty="0"/>
          </a:p>
          <a:p>
            <a:r>
              <a:rPr lang="en-US" dirty="0"/>
              <a:t>//IFF switches are in </a:t>
            </a:r>
            <a:r>
              <a:rPr lang="en-US" dirty="0" err="1"/>
              <a:t>seperate</a:t>
            </a:r>
            <a:r>
              <a:rPr lang="en-US" dirty="0"/>
              <a:t> code file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  Sync the game with the buttons</a:t>
            </a:r>
          </a:p>
          <a:p>
            <a:r>
              <a:rPr lang="en-US" dirty="0"/>
              <a:t> *   This is the update counter, we can use this to force a sync between buttons and game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PollAllControls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iffEnableSw.pollInputCurrent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iffCIKnb.pollInputCurrent</a:t>
            </a:r>
            <a:r>
              <a:rPr lang="en-US" dirty="0"/>
              <a:t>();</a:t>
            </a:r>
          </a:p>
          <a:p>
            <a:r>
              <a:rPr lang="en-US" dirty="0"/>
              <a:t>  iffM4CodeSw.pollInputCurrent();</a:t>
            </a:r>
          </a:p>
          <a:p>
            <a:r>
              <a:rPr lang="en-US" dirty="0"/>
              <a:t>  iffM4ReplySw.pollInputCurrent();</a:t>
            </a:r>
          </a:p>
          <a:p>
            <a:r>
              <a:rPr lang="en-US" dirty="0"/>
              <a:t>  </a:t>
            </a:r>
            <a:r>
              <a:rPr lang="en-US" dirty="0" err="1"/>
              <a:t>iffMasterKnb.pollInputCurrent</a:t>
            </a:r>
            <a:r>
              <a:rPr lang="en-US" dirty="0"/>
              <a:t>();</a:t>
            </a:r>
          </a:p>
          <a:p>
            <a:r>
              <a:rPr lang="en-US" dirty="0"/>
              <a:t>  iffM4MonitorSw.pollInputCurrent();</a:t>
            </a:r>
          </a:p>
          <a:p>
            <a:r>
              <a:rPr lang="en-US" dirty="0"/>
              <a:t>  </a:t>
            </a:r>
            <a:r>
              <a:rPr lang="en-US" dirty="0" err="1"/>
              <a:t>antiCollLightKnb.pollInputCurrent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posFlashLightSw.pollInputCurrent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posWingTailLightSw.pollInputCurrent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posFuselageLightSw.pollInputCurrent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masterLightSw.pollInputCurrent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airRefuelLightKnb.pollInputCurrent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formLightKnb.pollInputCurrent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fuelMasterCv.pollInputCurrent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fuelMasterSw.pollInputCurrent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tankIntertingSw.pollInputCurrent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engineFeedKnb.pollInputCurrent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airRefuelSw.pollInputCurrent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//Function that gets call over and over</a:t>
            </a:r>
          </a:p>
          <a:p>
            <a:r>
              <a:rPr lang="en-US" dirty="0"/>
              <a:t>void </a:t>
            </a:r>
            <a:r>
              <a:rPr lang="en-US" dirty="0" err="1"/>
              <a:t>onUpdateCounterChange</a:t>
            </a:r>
            <a:r>
              <a:rPr lang="en-US" dirty="0"/>
              <a:t>(unsigned int </a:t>
            </a:r>
            <a:r>
              <a:rPr lang="en-US" dirty="0" err="1"/>
              <a:t>newValue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(newValue%25 ==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PollAllControls</a:t>
            </a:r>
            <a:r>
              <a:rPr lang="en-US" dirty="0"/>
              <a:t>();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(newValue%10 == 0) //read the IFF switches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checkIFFSwitches</a:t>
            </a:r>
            <a:r>
              <a:rPr lang="en-US" dirty="0"/>
              <a:t>();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lastUpdateCounter</a:t>
            </a:r>
            <a:r>
              <a:rPr lang="en-US" dirty="0"/>
              <a:t>_ = </a:t>
            </a:r>
            <a:r>
              <a:rPr lang="en-US" dirty="0" err="1"/>
              <a:t>newValue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IntegerBuffer</a:t>
            </a:r>
            <a:r>
              <a:rPr lang="en-US" dirty="0"/>
              <a:t> </a:t>
            </a:r>
            <a:r>
              <a:rPr lang="en-US" dirty="0" err="1"/>
              <a:t>UpdateCounterBuffer</a:t>
            </a:r>
            <a:r>
              <a:rPr lang="en-US" dirty="0"/>
              <a:t>(0xfffe, 0x00ff, 0, </a:t>
            </a:r>
            <a:r>
              <a:rPr lang="en-US" dirty="0" err="1"/>
              <a:t>onUpdateCounterChange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In here you can force all your displays to off 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void </a:t>
            </a:r>
            <a:r>
              <a:rPr lang="en-US" dirty="0" err="1"/>
              <a:t>timeoutlightsOff</a:t>
            </a:r>
            <a:r>
              <a:rPr lang="en-US" dirty="0"/>
              <a:t>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</a:t>
            </a:r>
            <a:r>
              <a:rPr lang="en-US" dirty="0" err="1"/>
              <a:t>backlightOFF</a:t>
            </a:r>
            <a:r>
              <a:rPr lang="en-US" dirty="0"/>
              <a:t>();</a:t>
            </a:r>
          </a:p>
          <a:p>
            <a:r>
              <a:rPr lang="en-US" dirty="0"/>
              <a:t>       //Turn off all the </a:t>
            </a:r>
            <a:r>
              <a:rPr lang="en-US" dirty="0" err="1"/>
              <a:t>leds</a:t>
            </a:r>
            <a:endParaRPr lang="en-US" dirty="0"/>
          </a:p>
          <a:p>
            <a:r>
              <a:rPr lang="en-US" dirty="0"/>
              <a:t>       //</a:t>
            </a:r>
            <a:r>
              <a:rPr lang="en-US" dirty="0" err="1"/>
              <a:t>digitalWrite</a:t>
            </a:r>
            <a:r>
              <a:rPr lang="en-US" dirty="0"/>
              <a:t>(3, LOW); //</a:t>
            </a:r>
            <a:r>
              <a:rPr lang="en-US" dirty="0" err="1"/>
              <a:t>lightFlcsRly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timeoutlightsOn</a:t>
            </a:r>
            <a:r>
              <a:rPr lang="en-US" dirty="0"/>
              <a:t>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resetIFF</a:t>
            </a:r>
            <a:r>
              <a:rPr lang="en-US" dirty="0"/>
              <a:t>();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  MAIN FUNCTIONS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endParaRPr lang="en-US" dirty="0"/>
          </a:p>
          <a:p>
            <a:r>
              <a:rPr lang="en-US" dirty="0"/>
              <a:t>// </a:t>
            </a:r>
          </a:p>
          <a:p>
            <a:r>
              <a:rPr lang="en-US" dirty="0"/>
              <a:t>//  Main Functions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void setup() 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DcsBios</a:t>
            </a:r>
            <a:r>
              <a:rPr lang="en-US" dirty="0"/>
              <a:t>::setup();</a:t>
            </a:r>
          </a:p>
          <a:p>
            <a:r>
              <a:rPr lang="en-US" dirty="0"/>
              <a:t>  </a:t>
            </a:r>
            <a:r>
              <a:rPr lang="en-US" dirty="0" err="1"/>
              <a:t>initBackLight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initIFFSwitches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PollAllControls</a:t>
            </a:r>
            <a:r>
              <a:rPr lang="en-US" dirty="0"/>
              <a:t>(); //sync the buttons at start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  <a:r>
              <a:rPr lang="en-US" dirty="0" err="1"/>
              <a:t>DcsBios</a:t>
            </a:r>
            <a:r>
              <a:rPr lang="en-US" dirty="0"/>
              <a:t>::loop();</a:t>
            </a:r>
          </a:p>
          <a:p>
            <a:r>
              <a:rPr lang="en-US" dirty="0"/>
              <a:t>  </a:t>
            </a:r>
            <a:r>
              <a:rPr lang="en-US" dirty="0" err="1"/>
              <a:t>checkBackLightTimer</a:t>
            </a:r>
            <a:r>
              <a:rPr lang="en-US" dirty="0"/>
              <a:t>();</a:t>
            </a:r>
          </a:p>
          <a:p>
            <a:r>
              <a:rPr lang="en-US" dirty="0"/>
              <a:t>  //This code checks </a:t>
            </a:r>
            <a:r>
              <a:rPr lang="en-US" dirty="0" err="1"/>
              <a:t>eveyr</a:t>
            </a:r>
            <a:r>
              <a:rPr lang="en-US" dirty="0"/>
              <a:t> 10 seconds to see if DCS is still locked and turns off the LEDS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7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26B8-6D6C-4B70-A8ED-6520F0A8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47EC-E588-432D-8322-27F35166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BA8E9-8D8F-431C-8FB4-33405F860EF4}"/>
              </a:ext>
            </a:extLst>
          </p:cNvPr>
          <p:cNvSpPr txBox="1"/>
          <p:nvPr/>
        </p:nvSpPr>
        <p:spPr>
          <a:xfrm>
            <a:off x="2286000" y="-43706980"/>
            <a:ext cx="4572000" cy="942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 The IFF knobs need some massaging to make work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iffM1S1Cur_ = 0; </a:t>
            </a:r>
          </a:p>
          <a:p>
            <a:r>
              <a:rPr lang="en-US" dirty="0"/>
              <a:t>int iffM1S2Cur_ = 0;</a:t>
            </a:r>
          </a:p>
          <a:p>
            <a:r>
              <a:rPr lang="en-US" dirty="0"/>
              <a:t>int iffM3S1Cur_ = 0; </a:t>
            </a:r>
          </a:p>
          <a:p>
            <a:r>
              <a:rPr lang="en-US" dirty="0"/>
              <a:t>int iffM3S2Cur_ = 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iffM1S1DCS_ = 0; </a:t>
            </a:r>
          </a:p>
          <a:p>
            <a:r>
              <a:rPr lang="en-US" dirty="0"/>
              <a:t>int iffM1S2DCS_ = 0;</a:t>
            </a:r>
          </a:p>
          <a:p>
            <a:r>
              <a:rPr lang="en-US" dirty="0"/>
              <a:t>int iffM3S1DCS_ = 0; </a:t>
            </a:r>
          </a:p>
          <a:p>
            <a:r>
              <a:rPr lang="en-US" dirty="0"/>
              <a:t>int iffM3S2DCS_ = 0;</a:t>
            </a:r>
          </a:p>
          <a:p>
            <a:endParaRPr lang="en-US" dirty="0"/>
          </a:p>
          <a:p>
            <a:r>
              <a:rPr lang="en-US" dirty="0"/>
              <a:t>//Function to convert BCD into an int</a:t>
            </a:r>
          </a:p>
          <a:p>
            <a:r>
              <a:rPr lang="en-US" dirty="0"/>
              <a:t>int </a:t>
            </a:r>
            <a:r>
              <a:rPr lang="en-US" dirty="0" err="1"/>
              <a:t>bcdToInt</a:t>
            </a:r>
            <a:r>
              <a:rPr lang="en-US" dirty="0"/>
              <a:t> (int v3, int v2, int v1, int v0)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retVal</a:t>
            </a:r>
            <a:r>
              <a:rPr lang="en-US" dirty="0"/>
              <a:t> = 0;</a:t>
            </a:r>
          </a:p>
          <a:p>
            <a:r>
              <a:rPr lang="en-US" dirty="0"/>
              <a:t>    if (v3 == LOW)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retVal</a:t>
            </a:r>
            <a:r>
              <a:rPr lang="en-US" dirty="0"/>
              <a:t> + 8;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(v2 == LOW)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retVal</a:t>
            </a:r>
            <a:r>
              <a:rPr lang="en-US" dirty="0"/>
              <a:t> + 4;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(v1 == LOW)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retVal</a:t>
            </a:r>
            <a:r>
              <a:rPr lang="en-US" dirty="0"/>
              <a:t> + 2;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(v0 == LOW)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retVal</a:t>
            </a:r>
            <a:r>
              <a:rPr lang="en-US" dirty="0"/>
              <a:t> + 1;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void </a:t>
            </a:r>
            <a:r>
              <a:rPr lang="en-US" dirty="0" err="1"/>
              <a:t>checkIFFSwitches</a:t>
            </a:r>
            <a:r>
              <a:rPr lang="en-US" dirty="0"/>
              <a:t>()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processIFF_M1S2( );</a:t>
            </a:r>
          </a:p>
          <a:p>
            <a:r>
              <a:rPr lang="en-US" dirty="0"/>
              <a:t>    processIFF_M1S1( );</a:t>
            </a:r>
          </a:p>
          <a:p>
            <a:r>
              <a:rPr lang="en-US" dirty="0"/>
              <a:t>    processIFF_M3S2( );</a:t>
            </a:r>
          </a:p>
          <a:p>
            <a:r>
              <a:rPr lang="en-US" dirty="0"/>
              <a:t>    processIFF_M3S1( );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//IF no change then no action</a:t>
            </a:r>
          </a:p>
          <a:p>
            <a:r>
              <a:rPr lang="en-US" dirty="0"/>
              <a:t>//if 8/9 reset back to known state</a:t>
            </a:r>
          </a:p>
          <a:p>
            <a:r>
              <a:rPr lang="en-US" dirty="0"/>
              <a:t>//if other, toggle until match</a:t>
            </a:r>
          </a:p>
          <a:p>
            <a:r>
              <a:rPr lang="en-US" dirty="0"/>
              <a:t>void processIFF_M1S2(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int lastIFFM1S2 = iffM1S2Cur_;</a:t>
            </a:r>
          </a:p>
          <a:p>
            <a:r>
              <a:rPr lang="en-US" dirty="0"/>
              <a:t>      iffM1S2Cur_ = </a:t>
            </a:r>
            <a:r>
              <a:rPr lang="en-US" dirty="0" err="1"/>
              <a:t>bcdToInt</a:t>
            </a:r>
            <a:r>
              <a:rPr lang="en-US" dirty="0"/>
              <a:t>(</a:t>
            </a:r>
            <a:r>
              <a:rPr lang="en-US" dirty="0" err="1"/>
              <a:t>digitalRead</a:t>
            </a:r>
            <a:r>
              <a:rPr lang="en-US" dirty="0"/>
              <a:t>(36),</a:t>
            </a:r>
            <a:r>
              <a:rPr lang="en-US" dirty="0" err="1"/>
              <a:t>digitalRead</a:t>
            </a:r>
            <a:r>
              <a:rPr lang="en-US" dirty="0"/>
              <a:t>(34),</a:t>
            </a:r>
            <a:r>
              <a:rPr lang="en-US" dirty="0" err="1"/>
              <a:t>digitalRead</a:t>
            </a:r>
            <a:r>
              <a:rPr lang="en-US" dirty="0"/>
              <a:t>(32),</a:t>
            </a:r>
            <a:r>
              <a:rPr lang="en-US" dirty="0" err="1"/>
              <a:t>digitalRead</a:t>
            </a:r>
            <a:r>
              <a:rPr lang="en-US" dirty="0"/>
              <a:t>(30));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 (lastIFFM1S2 == iffM1S2Cur_)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return; //nothing to do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//if you chose 8, then we set back to zero</a:t>
            </a:r>
          </a:p>
          <a:p>
            <a:r>
              <a:rPr lang="en-US" dirty="0"/>
              <a:t>      if (iffM1S2Cur_ &gt;= 7)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(iffM1S2DCS_ == 7)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incSwitch</a:t>
            </a:r>
            <a:r>
              <a:rPr lang="en-US" dirty="0"/>
              <a:t>("IFF_M1_SEL_2");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iffM1S2DCS_ = 7;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(iffM1S2Cur_ ==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decSwitch</a:t>
            </a:r>
            <a:r>
              <a:rPr lang="en-US" dirty="0"/>
              <a:t>("IFF_M1_SEL_2");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iffM1S2DCS_ = 0;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while( iffM1S2DCS_ != iffM1S2Cur_)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(iffM1S2DCS_ &gt; iffM1S2Cur_)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decSwitch</a:t>
            </a:r>
            <a:r>
              <a:rPr lang="en-US" dirty="0"/>
              <a:t>("IFF_M1_SEL_2");</a:t>
            </a:r>
          </a:p>
          <a:p>
            <a:r>
              <a:rPr lang="en-US" dirty="0"/>
              <a:t>              iffM1S2DCS_ = iffM1S2DCS_ - 1;</a:t>
            </a:r>
          </a:p>
          <a:p>
            <a:r>
              <a:rPr lang="en-US" dirty="0"/>
              <a:t>         } else {</a:t>
            </a:r>
          </a:p>
          <a:p>
            <a:r>
              <a:rPr lang="en-US" dirty="0"/>
              <a:t>              </a:t>
            </a:r>
            <a:r>
              <a:rPr lang="en-US" dirty="0" err="1"/>
              <a:t>incSwitch</a:t>
            </a:r>
            <a:r>
              <a:rPr lang="en-US" dirty="0"/>
              <a:t>("IFF_M1_SEL_2");</a:t>
            </a:r>
          </a:p>
          <a:p>
            <a:r>
              <a:rPr lang="en-US" dirty="0"/>
              <a:t>              iffM1S2DCS_ = iffM1S2DCS_ + 1;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processIFF_M1S1(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int lastIFFM1S1 = iffM1S1Cur_;</a:t>
            </a:r>
          </a:p>
          <a:p>
            <a:r>
              <a:rPr lang="en-US" dirty="0"/>
              <a:t>      iffM1S1Cur_ = </a:t>
            </a:r>
            <a:r>
              <a:rPr lang="en-US" dirty="0" err="1"/>
              <a:t>bcdToInt</a:t>
            </a:r>
            <a:r>
              <a:rPr lang="en-US" dirty="0"/>
              <a:t>(</a:t>
            </a:r>
            <a:r>
              <a:rPr lang="en-US" dirty="0" err="1"/>
              <a:t>digitalRead</a:t>
            </a:r>
            <a:r>
              <a:rPr lang="en-US" dirty="0"/>
              <a:t>(28),</a:t>
            </a:r>
            <a:r>
              <a:rPr lang="en-US" dirty="0" err="1"/>
              <a:t>digitalRead</a:t>
            </a:r>
            <a:r>
              <a:rPr lang="en-US" dirty="0"/>
              <a:t>(26),</a:t>
            </a:r>
            <a:r>
              <a:rPr lang="en-US" dirty="0" err="1"/>
              <a:t>digitalRead</a:t>
            </a:r>
            <a:r>
              <a:rPr lang="en-US" dirty="0"/>
              <a:t>(24),</a:t>
            </a:r>
            <a:r>
              <a:rPr lang="en-US" dirty="0" err="1"/>
              <a:t>digitalRead</a:t>
            </a:r>
            <a:r>
              <a:rPr lang="en-US" dirty="0"/>
              <a:t>(22));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 (lastIFFM1S1 == iffM1S1Cur_)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return; //nothing to do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//if you chose 8, then we set back to zero</a:t>
            </a:r>
          </a:p>
          <a:p>
            <a:r>
              <a:rPr lang="en-US" dirty="0"/>
              <a:t>      if (iffM1S1Cur_ &gt;= 7)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(iffM1S1DCS_ == 7)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incSwitch</a:t>
            </a:r>
            <a:r>
              <a:rPr lang="en-US" dirty="0"/>
              <a:t>("IFF_M1_SEL_1");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iffM1S1DCS_ = 7;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(iffM1S1Cur_ ==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decSwitch</a:t>
            </a:r>
            <a:r>
              <a:rPr lang="en-US" dirty="0"/>
              <a:t>("IFF_M1_SEL_1");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iffM1S1DCS_ = 0;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while( iffM1S1DCS_ != iffM1S1Cur_)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(iffM1S1DCS_ &gt; iffM1S1Cur_)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decSwitch</a:t>
            </a:r>
            <a:r>
              <a:rPr lang="en-US" dirty="0"/>
              <a:t>("IFF_M1_SEL_1");</a:t>
            </a:r>
          </a:p>
          <a:p>
            <a:r>
              <a:rPr lang="en-US" dirty="0"/>
              <a:t>              iffM1S1DCS_ = iffM1S1DCS_ - 1;</a:t>
            </a:r>
          </a:p>
          <a:p>
            <a:r>
              <a:rPr lang="en-US" dirty="0"/>
              <a:t>         } else {</a:t>
            </a:r>
          </a:p>
          <a:p>
            <a:r>
              <a:rPr lang="en-US" dirty="0"/>
              <a:t>              </a:t>
            </a:r>
            <a:r>
              <a:rPr lang="en-US" dirty="0" err="1"/>
              <a:t>incSwitch</a:t>
            </a:r>
            <a:r>
              <a:rPr lang="en-US" dirty="0"/>
              <a:t>("IFF_M1_SEL_1");</a:t>
            </a:r>
          </a:p>
          <a:p>
            <a:r>
              <a:rPr lang="en-US" dirty="0"/>
              <a:t>              iffM1S1DCS_ = iffM1S1DCS_ + 1;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//MODE3</a:t>
            </a:r>
          </a:p>
          <a:p>
            <a:r>
              <a:rPr lang="en-US" dirty="0"/>
              <a:t>void processIFF_M3S2(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int lastIFFM3S2 = iffM3S2Cur_;</a:t>
            </a:r>
          </a:p>
          <a:p>
            <a:r>
              <a:rPr lang="en-US" dirty="0"/>
              <a:t>      iffM3S2Cur_ = </a:t>
            </a:r>
            <a:r>
              <a:rPr lang="en-US" dirty="0" err="1"/>
              <a:t>bcdToInt</a:t>
            </a:r>
            <a:r>
              <a:rPr lang="en-US" dirty="0"/>
              <a:t>(</a:t>
            </a:r>
            <a:r>
              <a:rPr lang="en-US" dirty="0" err="1"/>
              <a:t>digitalRead</a:t>
            </a:r>
            <a:r>
              <a:rPr lang="en-US" dirty="0"/>
              <a:t>(37),</a:t>
            </a:r>
            <a:r>
              <a:rPr lang="en-US" dirty="0" err="1"/>
              <a:t>digitalRead</a:t>
            </a:r>
            <a:r>
              <a:rPr lang="en-US" dirty="0"/>
              <a:t>(35),</a:t>
            </a:r>
            <a:r>
              <a:rPr lang="en-US" dirty="0" err="1"/>
              <a:t>digitalRead</a:t>
            </a:r>
            <a:r>
              <a:rPr lang="en-US" dirty="0"/>
              <a:t>(33),</a:t>
            </a:r>
            <a:r>
              <a:rPr lang="en-US" dirty="0" err="1"/>
              <a:t>digitalRead</a:t>
            </a:r>
            <a:r>
              <a:rPr lang="en-US" dirty="0"/>
              <a:t>(31));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 (lastIFFM3S2 == iffM3S2Cur_)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return; //nothing to do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//if you chose 8, then we set back to zero</a:t>
            </a:r>
          </a:p>
          <a:p>
            <a:r>
              <a:rPr lang="en-US" dirty="0"/>
              <a:t>      if (iffM3S2Cur_ &gt;= 7)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(iffM3S2DCS_ == 7)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incSwitch</a:t>
            </a:r>
            <a:r>
              <a:rPr lang="en-US" dirty="0"/>
              <a:t>("IFF_M3_SEL_2");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iffM3S2DCS_ = 7;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(iffM3S2Cur_ ==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decSwitch</a:t>
            </a:r>
            <a:r>
              <a:rPr lang="en-US" dirty="0"/>
              <a:t>("IFF_M3_SEL_2");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iffM3S2DCS_ = 0;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while( iffM3S2DCS_ != iffM3S2Cur_)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(iffM3S2DCS_ &gt; iffM3S2Cur_)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decSwitch</a:t>
            </a:r>
            <a:r>
              <a:rPr lang="en-US" dirty="0"/>
              <a:t>("IFF_M3_SEL_2");</a:t>
            </a:r>
          </a:p>
          <a:p>
            <a:r>
              <a:rPr lang="en-US" dirty="0"/>
              <a:t>              iffM3S2DCS_ = iffM3S2DCS_ - 1;</a:t>
            </a:r>
          </a:p>
          <a:p>
            <a:r>
              <a:rPr lang="en-US" dirty="0"/>
              <a:t>         } else {</a:t>
            </a:r>
          </a:p>
          <a:p>
            <a:r>
              <a:rPr lang="en-US" dirty="0"/>
              <a:t>              </a:t>
            </a:r>
            <a:r>
              <a:rPr lang="en-US" dirty="0" err="1"/>
              <a:t>incSwitch</a:t>
            </a:r>
            <a:r>
              <a:rPr lang="en-US" dirty="0"/>
              <a:t>("IFF_M3_SEL_2");</a:t>
            </a:r>
          </a:p>
          <a:p>
            <a:r>
              <a:rPr lang="en-US" dirty="0"/>
              <a:t>              iffM3S2DCS_ = iffM3S2DCS_ + 1;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processIFF_M3S1(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int lastIFFM3S1 = iffM3S1Cur_;</a:t>
            </a:r>
          </a:p>
          <a:p>
            <a:r>
              <a:rPr lang="en-US" dirty="0"/>
              <a:t>      iffM3S1Cur_ = </a:t>
            </a:r>
            <a:r>
              <a:rPr lang="en-US" dirty="0" err="1"/>
              <a:t>bcdToInt</a:t>
            </a:r>
            <a:r>
              <a:rPr lang="en-US" dirty="0"/>
              <a:t>(</a:t>
            </a:r>
            <a:r>
              <a:rPr lang="en-US" dirty="0" err="1"/>
              <a:t>digitalRead</a:t>
            </a:r>
            <a:r>
              <a:rPr lang="en-US" dirty="0"/>
              <a:t>(29),</a:t>
            </a:r>
            <a:r>
              <a:rPr lang="en-US" dirty="0" err="1"/>
              <a:t>digitalRead</a:t>
            </a:r>
            <a:r>
              <a:rPr lang="en-US" dirty="0"/>
              <a:t>(27),</a:t>
            </a:r>
            <a:r>
              <a:rPr lang="en-US" dirty="0" err="1"/>
              <a:t>digitalRead</a:t>
            </a:r>
            <a:r>
              <a:rPr lang="en-US" dirty="0"/>
              <a:t>(25),</a:t>
            </a:r>
            <a:r>
              <a:rPr lang="en-US" dirty="0" err="1"/>
              <a:t>digitalRead</a:t>
            </a:r>
            <a:r>
              <a:rPr lang="en-US" dirty="0"/>
              <a:t>(23));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 (lastIFFM3S1 == iffM3S1Cur_)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return; //nothing to do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//if you chose 8, then we set back to zero</a:t>
            </a:r>
          </a:p>
          <a:p>
            <a:r>
              <a:rPr lang="en-US" dirty="0"/>
              <a:t>      if (iffM3S1Cur_ &gt;= 7)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 (iffM3S1DCS_ == 7)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incSwitch</a:t>
            </a:r>
            <a:r>
              <a:rPr lang="en-US" dirty="0"/>
              <a:t>("IFF_M3_SEL_1");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iffM3S1DCS_ = 7;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(iffM3S1Cur_ ==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//force it to 7</a:t>
            </a:r>
          </a:p>
          <a:p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decSwitch</a:t>
            </a:r>
            <a:r>
              <a:rPr lang="en-US" dirty="0"/>
              <a:t>("IFF_M3_SEL_1");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iffM3S1DCS_ = 0;</a:t>
            </a:r>
          </a:p>
          <a:p>
            <a:r>
              <a:rPr lang="en-US" dirty="0"/>
              <a:t>         return;    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while( iffM3S1DCS_ != iffM3S1Cur_)</a:t>
            </a:r>
          </a:p>
          <a:p>
            <a:r>
              <a:rPr lang="en-US" dirty="0"/>
              <a:t>      {        </a:t>
            </a:r>
          </a:p>
          <a:p>
            <a:r>
              <a:rPr lang="en-US" dirty="0"/>
              <a:t>         if (iffM3S1DCS_ &gt; iffM3S1Cur_)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decSwitch</a:t>
            </a:r>
            <a:r>
              <a:rPr lang="en-US" dirty="0"/>
              <a:t>("IFF_M3_SEL_1");</a:t>
            </a:r>
          </a:p>
          <a:p>
            <a:r>
              <a:rPr lang="en-US" dirty="0"/>
              <a:t>              iffM3S1DCS_ = iffM3S1DCS_ - 1;</a:t>
            </a:r>
          </a:p>
          <a:p>
            <a:r>
              <a:rPr lang="en-US" dirty="0"/>
              <a:t>         } else {</a:t>
            </a:r>
          </a:p>
          <a:p>
            <a:r>
              <a:rPr lang="en-US" dirty="0"/>
              <a:t>              </a:t>
            </a:r>
            <a:r>
              <a:rPr lang="en-US" dirty="0" err="1"/>
              <a:t>incSwitch</a:t>
            </a:r>
            <a:r>
              <a:rPr lang="en-US" dirty="0"/>
              <a:t>("IFF_M3_SEL_1");</a:t>
            </a:r>
          </a:p>
          <a:p>
            <a:r>
              <a:rPr lang="en-US" dirty="0"/>
              <a:t>              iffM3S1DCS_ = iffM3S1DCS_ + 1;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initIFFSwitches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//IFF pins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(22,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(23,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(24,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(25,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(26,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(27,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(28,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(29,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(30,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(31,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(32,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(33,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(34,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(35,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(36, INPUT_PULLUP);</a:t>
            </a:r>
          </a:p>
          <a:p>
            <a:r>
              <a:rPr lang="en-US" dirty="0"/>
              <a:t>      </a:t>
            </a:r>
            <a:r>
              <a:rPr lang="en-US" dirty="0" err="1"/>
              <a:t>pinMode</a:t>
            </a:r>
            <a:r>
              <a:rPr lang="en-US" dirty="0"/>
              <a:t>(37, INPUT_PULLUP);</a:t>
            </a:r>
          </a:p>
          <a:p>
            <a:r>
              <a:rPr lang="en-US" dirty="0"/>
              <a:t>      //Get the current Switch state</a:t>
            </a:r>
          </a:p>
          <a:p>
            <a:r>
              <a:rPr lang="en-US" dirty="0"/>
              <a:t>      </a:t>
            </a:r>
            <a:r>
              <a:rPr lang="en-US" dirty="0" err="1"/>
              <a:t>checkIFFSwitches</a:t>
            </a:r>
            <a:r>
              <a:rPr lang="en-US" dirty="0"/>
              <a:t>();</a:t>
            </a:r>
          </a:p>
          <a:p>
            <a:r>
              <a:rPr lang="en-US" dirty="0"/>
              <a:t>      //force them all to 0;</a:t>
            </a:r>
          </a:p>
          <a:p>
            <a:r>
              <a:rPr lang="en-US" dirty="0"/>
              <a:t>      </a:t>
            </a:r>
            <a:r>
              <a:rPr lang="en-US" dirty="0" err="1"/>
              <a:t>resetIFF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resetIFF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  iffM1S2Cur_ = 10;</a:t>
            </a:r>
          </a:p>
          <a:p>
            <a:r>
              <a:rPr lang="en-US" dirty="0"/>
              <a:t>    iffM1S1Cur_ = 10;</a:t>
            </a:r>
          </a:p>
          <a:p>
            <a:r>
              <a:rPr lang="en-US" dirty="0"/>
              <a:t>    iffM3S2Cur_ = 10;</a:t>
            </a:r>
          </a:p>
          <a:p>
            <a:r>
              <a:rPr lang="en-US" dirty="0"/>
              <a:t>    iffM3S1Cur_ = 10;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//force them all to 0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8;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decSwitch</a:t>
            </a:r>
            <a:r>
              <a:rPr lang="en-US" dirty="0"/>
              <a:t>("IFF_M3_SEL_2");</a:t>
            </a:r>
          </a:p>
          <a:p>
            <a:r>
              <a:rPr lang="en-US" dirty="0"/>
              <a:t>        </a:t>
            </a:r>
            <a:r>
              <a:rPr lang="en-US" dirty="0" err="1"/>
              <a:t>decSwitch</a:t>
            </a:r>
            <a:r>
              <a:rPr lang="en-US" dirty="0"/>
              <a:t>("IFF_M3_SEL_1");</a:t>
            </a:r>
          </a:p>
          <a:p>
            <a:r>
              <a:rPr lang="en-US" dirty="0"/>
              <a:t>        </a:t>
            </a:r>
            <a:r>
              <a:rPr lang="en-US" dirty="0" err="1"/>
              <a:t>decSwitch</a:t>
            </a:r>
            <a:r>
              <a:rPr lang="en-US" dirty="0"/>
              <a:t>("IFF_M1_SEL_2");</a:t>
            </a:r>
          </a:p>
          <a:p>
            <a:r>
              <a:rPr lang="en-US" dirty="0"/>
              <a:t>        </a:t>
            </a:r>
            <a:r>
              <a:rPr lang="en-US" dirty="0" err="1"/>
              <a:t>decSwitch</a:t>
            </a:r>
            <a:r>
              <a:rPr lang="en-US" dirty="0"/>
              <a:t>("IFF_M1_SEL_1");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iffM3S1DCS_ = 0;</a:t>
            </a:r>
          </a:p>
          <a:p>
            <a:r>
              <a:rPr lang="en-US" dirty="0"/>
              <a:t>   iffM3S2DCS_ = 0;</a:t>
            </a:r>
          </a:p>
          <a:p>
            <a:r>
              <a:rPr lang="en-US" dirty="0"/>
              <a:t>   iffM1S1DCS_ = 0;</a:t>
            </a:r>
          </a:p>
          <a:p>
            <a:r>
              <a:rPr lang="en-US" dirty="0"/>
              <a:t>   iffM1S2DCS_ = 0;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processIFF_M1S2( );</a:t>
            </a:r>
          </a:p>
          <a:p>
            <a:r>
              <a:rPr lang="en-US" dirty="0"/>
              <a:t>    processIFF_M1S1( );</a:t>
            </a:r>
          </a:p>
          <a:p>
            <a:r>
              <a:rPr lang="en-US" dirty="0"/>
              <a:t>    processIFF_M3S2( );</a:t>
            </a:r>
          </a:p>
          <a:p>
            <a:r>
              <a:rPr lang="en-US" dirty="0"/>
              <a:t>    processIFF_M3S1( );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sleepTime</a:t>
            </a:r>
            <a:r>
              <a:rPr lang="en-US" dirty="0"/>
              <a:t>_ = 150;</a:t>
            </a:r>
          </a:p>
          <a:p>
            <a:r>
              <a:rPr lang="en-US" dirty="0"/>
              <a:t>void </a:t>
            </a:r>
            <a:r>
              <a:rPr lang="en-US" dirty="0" err="1"/>
              <a:t>decSwitch</a:t>
            </a:r>
            <a:r>
              <a:rPr lang="en-US" dirty="0"/>
              <a:t>(char* </a:t>
            </a:r>
            <a:r>
              <a:rPr lang="en-US" dirty="0" err="1"/>
              <a:t>swName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tryToSendDcsBiosMessage</a:t>
            </a:r>
            <a:r>
              <a:rPr lang="en-US" dirty="0"/>
              <a:t>(</a:t>
            </a:r>
            <a:r>
              <a:rPr lang="en-US" dirty="0" err="1"/>
              <a:t>swName</a:t>
            </a:r>
            <a:r>
              <a:rPr lang="en-US" dirty="0"/>
              <a:t>, "0"); //down</a:t>
            </a:r>
          </a:p>
          <a:p>
            <a:r>
              <a:rPr lang="en-US" dirty="0"/>
              <a:t>      delay(</a:t>
            </a:r>
            <a:r>
              <a:rPr lang="en-US" dirty="0" err="1"/>
              <a:t>sleepTime</a:t>
            </a:r>
            <a:r>
              <a:rPr lang="en-US" dirty="0"/>
              <a:t>_);</a:t>
            </a:r>
          </a:p>
          <a:p>
            <a:r>
              <a:rPr lang="en-US" dirty="0"/>
              <a:t>      </a:t>
            </a:r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tryToSendDcsBiosMessage</a:t>
            </a:r>
            <a:r>
              <a:rPr lang="en-US" dirty="0"/>
              <a:t>(</a:t>
            </a:r>
            <a:r>
              <a:rPr lang="en-US" dirty="0" err="1"/>
              <a:t>swName</a:t>
            </a:r>
            <a:r>
              <a:rPr lang="en-US" dirty="0"/>
              <a:t>, "1"); //middle</a:t>
            </a:r>
          </a:p>
          <a:p>
            <a:r>
              <a:rPr lang="en-US" dirty="0"/>
              <a:t>      delay(</a:t>
            </a:r>
            <a:r>
              <a:rPr lang="en-US" dirty="0" err="1"/>
              <a:t>sleepTime</a:t>
            </a:r>
            <a:r>
              <a:rPr lang="en-US" dirty="0"/>
              <a:t>_);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incSwitch</a:t>
            </a:r>
            <a:r>
              <a:rPr lang="en-US" dirty="0"/>
              <a:t>(char* </a:t>
            </a:r>
            <a:r>
              <a:rPr lang="en-US" dirty="0" err="1"/>
              <a:t>swName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tryToSendDcsBiosMessage</a:t>
            </a:r>
            <a:r>
              <a:rPr lang="en-US" dirty="0"/>
              <a:t>(</a:t>
            </a:r>
            <a:r>
              <a:rPr lang="en-US" dirty="0" err="1"/>
              <a:t>swName</a:t>
            </a:r>
            <a:r>
              <a:rPr lang="en-US" dirty="0"/>
              <a:t>, "2"); //up</a:t>
            </a:r>
          </a:p>
          <a:p>
            <a:r>
              <a:rPr lang="en-US" dirty="0"/>
              <a:t>      delay(</a:t>
            </a:r>
            <a:r>
              <a:rPr lang="en-US" dirty="0" err="1"/>
              <a:t>sleepTime</a:t>
            </a:r>
            <a:r>
              <a:rPr lang="en-US" dirty="0"/>
              <a:t>_);</a:t>
            </a:r>
          </a:p>
          <a:p>
            <a:r>
              <a:rPr lang="en-US" dirty="0"/>
              <a:t>      </a:t>
            </a:r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tryToSendDcsBiosMessage</a:t>
            </a:r>
            <a:r>
              <a:rPr lang="en-US" dirty="0"/>
              <a:t>(</a:t>
            </a:r>
            <a:r>
              <a:rPr lang="en-US" dirty="0" err="1"/>
              <a:t>swName</a:t>
            </a:r>
            <a:r>
              <a:rPr lang="en-US" dirty="0"/>
              <a:t>, "1"); //middle</a:t>
            </a:r>
          </a:p>
          <a:p>
            <a:r>
              <a:rPr lang="en-US" dirty="0"/>
              <a:t>      delay(</a:t>
            </a:r>
            <a:r>
              <a:rPr lang="en-US" dirty="0" err="1"/>
              <a:t>sleepTime</a:t>
            </a:r>
            <a:r>
              <a:rPr lang="en-US" dirty="0"/>
              <a:t>_);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8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C6F9-87B6-41A3-A62D-B5AA39FD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A000-60E0-46AF-842B-65687F13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D08EF-F271-44E5-9243-8137B6029C19}"/>
              </a:ext>
            </a:extLst>
          </p:cNvPr>
          <p:cNvSpPr txBox="1"/>
          <p:nvPr/>
        </p:nvSpPr>
        <p:spPr>
          <a:xfrm>
            <a:off x="2286000" y="-6727626"/>
            <a:ext cx="4572000" cy="203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BACKLIIGNTS on pin 2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unsigned long </a:t>
            </a:r>
            <a:r>
              <a:rPr lang="en-US" dirty="0" err="1"/>
              <a:t>previousMillis</a:t>
            </a:r>
            <a:r>
              <a:rPr lang="en-US" dirty="0"/>
              <a:t>_ = 0;        // will store last time LED was updated</a:t>
            </a:r>
          </a:p>
          <a:p>
            <a:r>
              <a:rPr lang="en-US" dirty="0"/>
              <a:t>int </a:t>
            </a:r>
            <a:r>
              <a:rPr lang="en-US" dirty="0" err="1"/>
              <a:t>consolePwmPout</a:t>
            </a:r>
            <a:r>
              <a:rPr lang="en-US" dirty="0"/>
              <a:t>_ = 2;  //This assumes its on Pin2!</a:t>
            </a:r>
          </a:p>
          <a:p>
            <a:r>
              <a:rPr lang="en-US" dirty="0"/>
              <a:t>byte </a:t>
            </a:r>
            <a:r>
              <a:rPr lang="en-US" dirty="0" err="1"/>
              <a:t>consoleOutLevel</a:t>
            </a:r>
            <a:r>
              <a:rPr lang="en-US" dirty="0"/>
              <a:t>_ = 0;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  This controls backlight brightness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onPriConsolesBrtKnbChange</a:t>
            </a:r>
            <a:r>
              <a:rPr lang="en-US" dirty="0"/>
              <a:t>(unsigned int </a:t>
            </a:r>
            <a:r>
              <a:rPr lang="en-US" dirty="0" err="1"/>
              <a:t>newValue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consoleOutLevel</a:t>
            </a:r>
            <a:r>
              <a:rPr lang="en-US" dirty="0"/>
              <a:t>_ = map(</a:t>
            </a:r>
            <a:r>
              <a:rPr lang="en-US" dirty="0" err="1"/>
              <a:t>newValue</a:t>
            </a:r>
            <a:r>
              <a:rPr lang="en-US" dirty="0"/>
              <a:t>, 0, 65535, 0, 100);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DcsBios</a:t>
            </a:r>
            <a:r>
              <a:rPr lang="en-US" dirty="0"/>
              <a:t>::</a:t>
            </a:r>
            <a:r>
              <a:rPr lang="en-US" dirty="0" err="1"/>
              <a:t>IntegerBuffer</a:t>
            </a:r>
            <a:r>
              <a:rPr lang="en-US" dirty="0"/>
              <a:t> </a:t>
            </a:r>
            <a:r>
              <a:rPr lang="en-US" dirty="0" err="1"/>
              <a:t>priConsolesBrtKnbBuffer</a:t>
            </a:r>
            <a:r>
              <a:rPr lang="en-US" dirty="0"/>
              <a:t>(0x440e, 0xffff, 0, </a:t>
            </a:r>
            <a:r>
              <a:rPr lang="en-US" dirty="0" err="1"/>
              <a:t>onPriConsolesBrtKnbChange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initBackLight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consolePwmPout</a:t>
            </a:r>
            <a:r>
              <a:rPr lang="en-US" dirty="0"/>
              <a:t>_, OUTPUT); //for the backlight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backlightOFF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consoleOutLevel</a:t>
            </a:r>
            <a:r>
              <a:rPr lang="en-US" dirty="0"/>
              <a:t>_ = 0;</a:t>
            </a:r>
          </a:p>
          <a:p>
            <a:r>
              <a:rPr lang="en-US" dirty="0"/>
              <a:t>   </a:t>
            </a:r>
            <a:r>
              <a:rPr lang="en-US" dirty="0" err="1"/>
              <a:t>analogWrite</a:t>
            </a:r>
            <a:r>
              <a:rPr lang="en-US" dirty="0"/>
              <a:t>( </a:t>
            </a:r>
            <a:r>
              <a:rPr lang="en-US" dirty="0" err="1"/>
              <a:t>consolePwmPout</a:t>
            </a:r>
            <a:r>
              <a:rPr lang="en-US" dirty="0"/>
              <a:t>_, </a:t>
            </a:r>
            <a:r>
              <a:rPr lang="en-US" dirty="0" err="1"/>
              <a:t>consoleOutLevel</a:t>
            </a:r>
            <a:r>
              <a:rPr lang="en-US" dirty="0"/>
              <a:t>_); //</a:t>
            </a:r>
            <a:r>
              <a:rPr lang="en-US" dirty="0" err="1"/>
              <a:t>pwm</a:t>
            </a:r>
            <a:r>
              <a:rPr lang="en-US" dirty="0"/>
              <a:t> to drive the lights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checkBackLightTimer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unsigned long </a:t>
            </a:r>
            <a:r>
              <a:rPr lang="en-US" dirty="0" err="1"/>
              <a:t>currentMillis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</a:t>
            </a:r>
            <a:r>
              <a:rPr lang="en-US" dirty="0" err="1"/>
              <a:t>currentMillis</a:t>
            </a:r>
            <a:r>
              <a:rPr lang="en-US" dirty="0"/>
              <a:t> - </a:t>
            </a:r>
            <a:r>
              <a:rPr lang="en-US" dirty="0" err="1"/>
              <a:t>previousMillis</a:t>
            </a:r>
            <a:r>
              <a:rPr lang="en-US" dirty="0"/>
              <a:t>_ &gt;= 5e3)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// save the last time you blinked the LED</a:t>
            </a:r>
          </a:p>
          <a:p>
            <a:r>
              <a:rPr lang="en-US" dirty="0"/>
              <a:t>      </a:t>
            </a:r>
            <a:r>
              <a:rPr lang="en-US" dirty="0" err="1"/>
              <a:t>previousMillis</a:t>
            </a:r>
            <a:r>
              <a:rPr lang="en-US" dirty="0"/>
              <a:t>_ = </a:t>
            </a:r>
            <a:r>
              <a:rPr lang="en-US" dirty="0" err="1"/>
              <a:t>currentMillis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if ((</a:t>
            </a:r>
            <a:r>
              <a:rPr lang="en-US" dirty="0" err="1"/>
              <a:t>lightsOut</a:t>
            </a:r>
            <a:r>
              <a:rPr lang="en-US" dirty="0"/>
              <a:t>_ == true) &amp;&amp; (</a:t>
            </a:r>
            <a:r>
              <a:rPr lang="en-US" dirty="0" err="1"/>
              <a:t>lastUpdateCounter</a:t>
            </a:r>
            <a:r>
              <a:rPr lang="en-US" dirty="0"/>
              <a:t>_ != </a:t>
            </a:r>
            <a:r>
              <a:rPr lang="en-US" dirty="0" err="1"/>
              <a:t>priorUpdateCounter</a:t>
            </a:r>
            <a:r>
              <a:rPr lang="en-US" dirty="0"/>
              <a:t>_) 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timeoutlightsOn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lightsOut</a:t>
            </a:r>
            <a:r>
              <a:rPr lang="en-US" dirty="0"/>
              <a:t>_ = false;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</a:t>
            </a:r>
            <a:r>
              <a:rPr lang="en-US" dirty="0" err="1"/>
              <a:t>lastUpdateCounter</a:t>
            </a:r>
            <a:r>
              <a:rPr lang="en-US" dirty="0"/>
              <a:t>_ == </a:t>
            </a:r>
            <a:r>
              <a:rPr lang="en-US" dirty="0" err="1"/>
              <a:t>priorUpdateCounter</a:t>
            </a:r>
            <a:r>
              <a:rPr lang="en-US" dirty="0"/>
              <a:t>_) //We </a:t>
            </a:r>
            <a:r>
              <a:rPr lang="en-US" dirty="0" err="1"/>
              <a:t>havnt</a:t>
            </a:r>
            <a:r>
              <a:rPr lang="en-US" dirty="0"/>
              <a:t> gotten any new data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timeoutlightsOff</a:t>
            </a:r>
            <a:r>
              <a:rPr lang="en-US" dirty="0"/>
              <a:t>();  </a:t>
            </a:r>
          </a:p>
          <a:p>
            <a:r>
              <a:rPr lang="en-US" dirty="0"/>
              <a:t>        </a:t>
            </a:r>
            <a:r>
              <a:rPr lang="en-US" dirty="0" err="1"/>
              <a:t>lightsOut</a:t>
            </a:r>
            <a:r>
              <a:rPr lang="en-US" dirty="0"/>
              <a:t>_ = true;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priorUpdateCounter</a:t>
            </a:r>
            <a:r>
              <a:rPr lang="en-US" dirty="0"/>
              <a:t>_ = </a:t>
            </a:r>
            <a:r>
              <a:rPr lang="en-US" dirty="0" err="1"/>
              <a:t>lastUpdateCounter</a:t>
            </a:r>
            <a:r>
              <a:rPr lang="en-US" dirty="0"/>
              <a:t>_;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014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F9C-6055-4B2D-8881-76153A1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Panel photos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D52BA-1677-46F6-9DBF-5F24BC17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" y="1914513"/>
            <a:ext cx="2509158" cy="45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F5DA7-EFD2-40FE-B883-7B4D94B5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2163757"/>
            <a:ext cx="3047714" cy="4063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35B16-9A10-4800-AC33-3843F5C4E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26" y="2333624"/>
            <a:ext cx="2981469" cy="3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6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2908</Words>
  <Application>Microsoft Office PowerPoint</Application>
  <PresentationFormat>On-screen Show (4:3)</PresentationFormat>
  <Paragraphs>609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Exterior Lights and IFF panel</vt:lpstr>
      <vt:lpstr>Laser Templates File: iff_lights</vt:lpstr>
      <vt:lpstr>LED Circuit</vt:lpstr>
      <vt:lpstr>PowerPoint Presentation</vt:lpstr>
      <vt:lpstr>Source CODE</vt:lpstr>
      <vt:lpstr>PowerPoint Presentation</vt:lpstr>
      <vt:lpstr>PowerPoint Presentation</vt:lpstr>
      <vt:lpstr>Panel photos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31</cp:revision>
  <cp:lastPrinted>2020-12-29T02:05:51Z</cp:lastPrinted>
  <dcterms:created xsi:type="dcterms:W3CDTF">2020-11-13T18:54:27Z</dcterms:created>
  <dcterms:modified xsi:type="dcterms:W3CDTF">2021-04-05T03:16:13Z</dcterms:modified>
</cp:coreProperties>
</file>