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79BF-2CE8-4DDE-B514-03BB5AB0237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CB4B-B6F7-4B39-AB8C-576ACA897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Drawings for Right console panels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6C3D5-E304-45E9-85A3-ED2D022AC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E22-3BC0-4B25-A09B-A69DEDB6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Templates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B4511-83BA-42F1-AB6E-66D9A2AC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1" y="1474935"/>
            <a:ext cx="77438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4AAF4-9BBE-4FE0-8C89-7C216E71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00400"/>
              </p:ext>
            </p:extLst>
          </p:nvPr>
        </p:nvGraphicFramePr>
        <p:xfrm>
          <a:off x="290622" y="362955"/>
          <a:ext cx="2718393" cy="613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906131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HDPT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HDPT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RDR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RDR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WVOn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Wv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DEPR STB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DEPR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 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ADBB08-31CE-44DE-827E-1E006A62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60995"/>
              </p:ext>
            </p:extLst>
          </p:nvPr>
        </p:nvGraphicFramePr>
        <p:xfrm>
          <a:off x="3212803" y="362955"/>
          <a:ext cx="2718393" cy="613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906131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62921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 RDR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 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 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DED 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Flood 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Flood 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 IND </a:t>
                      </a:r>
                      <a:r>
                        <a:rPr lang="en-US" dirty="0" err="1"/>
                        <a:t>Brt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 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r>
                        <a:rPr lang="en-US" dirty="0"/>
                        <a:t>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BC2C259-0C5E-43F4-ACB7-6F77C98AE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08983"/>
              </p:ext>
            </p:extLst>
          </p:nvPr>
        </p:nvGraphicFramePr>
        <p:xfrm>
          <a:off x="6134984" y="362955"/>
          <a:ext cx="2718393" cy="613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906131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EAD-EFD3-4DA8-BC75-54AEC599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49C3-2A13-427B-BAA7-CEACE198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16" y="1253331"/>
            <a:ext cx="7886700" cy="4351338"/>
          </a:xfrm>
        </p:spPr>
        <p:txBody>
          <a:bodyPr numCol="2">
            <a:normAutofit fontScale="25000" lnSpcReduction="20000"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Panel For the power and hut lighting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#define DCSBIOS_IRQ_SERIAL</a:t>
            </a:r>
          </a:p>
          <a:p>
            <a:r>
              <a:rPr lang="en-US" dirty="0"/>
              <a:t>#include &lt;</a:t>
            </a:r>
            <a:r>
              <a:rPr lang="en-US" dirty="0" err="1"/>
              <a:t>Servo.h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#include "</a:t>
            </a:r>
            <a:r>
              <a:rPr lang="en-US" dirty="0" err="1"/>
              <a:t>DcsBios.h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// PUT commands from library</a:t>
            </a:r>
          </a:p>
          <a:p>
            <a:r>
              <a:rPr lang="en-US" dirty="0"/>
              <a:t>//file:///C:/Users/chris/Saved%20Games/DCS/Scripts/DCS-BIOS/doc/control-reference.html</a:t>
            </a:r>
          </a:p>
          <a:p>
            <a:r>
              <a:rPr lang="en-US" dirty="0"/>
              <a:t>//</a:t>
            </a:r>
          </a:p>
          <a:p>
            <a:endParaRPr lang="en-US" dirty="0"/>
          </a:p>
          <a:p>
            <a:r>
              <a:rPr lang="en-US" dirty="0"/>
              <a:t>unsigned long </a:t>
            </a:r>
            <a:r>
              <a:rPr lang="en-US" dirty="0" err="1"/>
              <a:t>previousMillis</a:t>
            </a:r>
            <a:r>
              <a:rPr lang="en-US" dirty="0"/>
              <a:t>_ = 0;        // will store last time LED was updated</a:t>
            </a:r>
          </a:p>
          <a:p>
            <a:r>
              <a:rPr lang="en-US" dirty="0"/>
              <a:t>unsigned int </a:t>
            </a:r>
            <a:r>
              <a:rPr lang="en-US" dirty="0" err="1"/>
              <a:t>lastUpdateCounter</a:t>
            </a:r>
            <a:r>
              <a:rPr lang="en-US" dirty="0"/>
              <a:t>_ = 0;</a:t>
            </a:r>
          </a:p>
          <a:p>
            <a:r>
              <a:rPr lang="en-US" dirty="0"/>
              <a:t>unsigned int </a:t>
            </a:r>
            <a:r>
              <a:rPr lang="en-US" dirty="0" err="1"/>
              <a:t>priorUpdateCounter</a:t>
            </a:r>
            <a:r>
              <a:rPr lang="en-US" dirty="0"/>
              <a:t>_ = 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//Sensor Panel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hdptSwL</a:t>
            </a:r>
            <a:r>
              <a:rPr lang="en-US" dirty="0"/>
              <a:t>("HDPT_SW_L", 28);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hdptSwR</a:t>
            </a:r>
            <a:r>
              <a:rPr lang="en-US" dirty="0"/>
              <a:t>("HDPT_SW_R", 3);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fcrPwrSw</a:t>
            </a:r>
            <a:r>
              <a:rPr lang="en-US" dirty="0"/>
              <a:t>("FCR_PWR_SW", 4);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rdrAltPwrSw</a:t>
            </a:r>
            <a:r>
              <a:rPr lang="en-US" dirty="0"/>
              <a:t>("RDR_ALT_PWR_SW", 6, 5);</a:t>
            </a:r>
          </a:p>
          <a:p>
            <a:r>
              <a:rPr lang="en-US" dirty="0"/>
              <a:t>//HUD Control panel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hudScalesSw</a:t>
            </a:r>
            <a:r>
              <a:rPr lang="en-US" dirty="0"/>
              <a:t>("HUD_SCALES_SW", 8,7);//</a:t>
            </a:r>
            <a:r>
              <a:rPr lang="en-US" dirty="0" err="1"/>
              <a:t>Wvah</a:t>
            </a:r>
            <a:r>
              <a:rPr lang="en-US" dirty="0"/>
              <a:t>/</a:t>
            </a:r>
            <a:r>
              <a:rPr lang="en-US" dirty="0" err="1"/>
              <a:t>vah</a:t>
            </a:r>
            <a:endParaRPr lang="en-US" dirty="0"/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hudFpMarkerSw</a:t>
            </a:r>
            <a:r>
              <a:rPr lang="en-US" dirty="0"/>
              <a:t>("HUD_FP_MARKER_SW", 10, 9);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hudDedDataSw</a:t>
            </a:r>
            <a:r>
              <a:rPr lang="en-US" dirty="0"/>
              <a:t>("HUD_DED_DATA_SW", 12, 11);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hudDepressRetSw</a:t>
            </a:r>
            <a:r>
              <a:rPr lang="en-US" dirty="0"/>
              <a:t>("HUD_DEPRESS_RET_SW", 14, 13); 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hudSpeedSw</a:t>
            </a:r>
            <a:r>
              <a:rPr lang="en-US" dirty="0"/>
              <a:t>("HUD_SPEED_SW", 16, 15); //</a:t>
            </a:r>
            <a:r>
              <a:rPr lang="en-US" dirty="0" err="1"/>
              <a:t>cas</a:t>
            </a:r>
            <a:r>
              <a:rPr lang="en-US" dirty="0"/>
              <a:t>/</a:t>
            </a:r>
            <a:r>
              <a:rPr lang="en-US" dirty="0" err="1"/>
              <a:t>tas</a:t>
            </a:r>
            <a:r>
              <a:rPr lang="en-US" dirty="0"/>
              <a:t>/</a:t>
            </a:r>
            <a:r>
              <a:rPr lang="en-US" dirty="0" err="1"/>
              <a:t>gnd</a:t>
            </a:r>
            <a:endParaRPr lang="en-US" dirty="0"/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hudAltSw</a:t>
            </a:r>
            <a:r>
              <a:rPr lang="en-US" dirty="0"/>
              <a:t>("HUD_ALT_SW", 18, 17);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hudBrtSw</a:t>
            </a:r>
            <a:r>
              <a:rPr lang="en-US" dirty="0"/>
              <a:t>("HUD_BRT_SW", 20, 19);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hudTestSw</a:t>
            </a:r>
            <a:r>
              <a:rPr lang="en-US" dirty="0"/>
              <a:t>("HUD_TEST_SW", 24, 22);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malIndLtsBrtSw</a:t>
            </a:r>
            <a:r>
              <a:rPr lang="en-US" dirty="0"/>
              <a:t>("MAL_IND_LTS_BRT_SW", 26, 21);</a:t>
            </a:r>
          </a:p>
          <a:p>
            <a:r>
              <a:rPr lang="en-US" dirty="0"/>
              <a:t>//Brightness adjust</a:t>
            </a:r>
          </a:p>
          <a:p>
            <a:r>
              <a:rPr lang="en-US" dirty="0" err="1"/>
              <a:t>DcsBios</a:t>
            </a:r>
            <a:r>
              <a:rPr lang="en-US" dirty="0"/>
              <a:t>::Potentiometer </a:t>
            </a:r>
            <a:r>
              <a:rPr lang="en-US" dirty="0" err="1"/>
              <a:t>priConsolesBrtKnb</a:t>
            </a:r>
            <a:r>
              <a:rPr lang="en-US" dirty="0"/>
              <a:t>("PRI_CONSOLES_BRT_KNB", A0);</a:t>
            </a:r>
          </a:p>
          <a:p>
            <a:r>
              <a:rPr lang="en-US" dirty="0" err="1"/>
              <a:t>DcsBios</a:t>
            </a:r>
            <a:r>
              <a:rPr lang="en-US" dirty="0"/>
              <a:t>::Potentiometer </a:t>
            </a:r>
            <a:r>
              <a:rPr lang="en-US" dirty="0" err="1"/>
              <a:t>priInstPnlBrtKnb</a:t>
            </a:r>
            <a:r>
              <a:rPr lang="en-US" dirty="0"/>
              <a:t>("PRI_INST_PNL_BRT_KNB", A1);</a:t>
            </a:r>
          </a:p>
          <a:p>
            <a:r>
              <a:rPr lang="en-US" dirty="0" err="1"/>
              <a:t>DcsBios</a:t>
            </a:r>
            <a:r>
              <a:rPr lang="en-US" dirty="0"/>
              <a:t>::Potentiometer </a:t>
            </a:r>
            <a:r>
              <a:rPr lang="en-US" dirty="0" err="1"/>
              <a:t>priDataDisplayBrtKnb</a:t>
            </a:r>
            <a:r>
              <a:rPr lang="en-US" dirty="0"/>
              <a:t>("PRI_DATA_DISPLAY_BRT_KNB", A2);</a:t>
            </a:r>
          </a:p>
          <a:p>
            <a:r>
              <a:rPr lang="en-US" dirty="0" err="1"/>
              <a:t>DcsBios</a:t>
            </a:r>
            <a:r>
              <a:rPr lang="en-US" dirty="0"/>
              <a:t>::Potentiometer </a:t>
            </a:r>
            <a:r>
              <a:rPr lang="en-US" dirty="0" err="1"/>
              <a:t>floodConsolesBrtKnb</a:t>
            </a:r>
            <a:r>
              <a:rPr lang="en-US" dirty="0"/>
              <a:t>("FLOOD_CONSOLES_BRT_KNB", A3);</a:t>
            </a:r>
          </a:p>
          <a:p>
            <a:r>
              <a:rPr lang="en-US" dirty="0" err="1"/>
              <a:t>DcsBios</a:t>
            </a:r>
            <a:r>
              <a:rPr lang="en-US" dirty="0"/>
              <a:t>::Potentiometer </a:t>
            </a:r>
            <a:r>
              <a:rPr lang="en-US" dirty="0" err="1"/>
              <a:t>floodInstPnlBrtKnb</a:t>
            </a:r>
            <a:r>
              <a:rPr lang="en-US" dirty="0"/>
              <a:t>("FLOOD_INST_PNL_BRT_KNB", A4);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consnent</a:t>
            </a:r>
            <a:r>
              <a:rPr lang="en-US" dirty="0"/>
              <a:t> panel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plainCipherSw</a:t>
            </a:r>
            <a:r>
              <a:rPr lang="en-US" dirty="0"/>
              <a:t>("PLAIN_CIPHER_SW", 51,53);</a:t>
            </a:r>
          </a:p>
          <a:p>
            <a:endParaRPr lang="en-US" dirty="0"/>
          </a:p>
          <a:p>
            <a:r>
              <a:rPr lang="en-US" dirty="0"/>
              <a:t>//</a:t>
            </a:r>
          </a:p>
          <a:p>
            <a:r>
              <a:rPr lang="en-US" dirty="0"/>
              <a:t>//Read back the brightness for the LEDS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int </a:t>
            </a:r>
            <a:r>
              <a:rPr lang="en-US" dirty="0" err="1"/>
              <a:t>consolePwmPout</a:t>
            </a:r>
            <a:r>
              <a:rPr lang="en-US" dirty="0"/>
              <a:t>_ = 2;</a:t>
            </a:r>
          </a:p>
          <a:p>
            <a:r>
              <a:rPr lang="en-US" dirty="0"/>
              <a:t>byte </a:t>
            </a:r>
            <a:r>
              <a:rPr lang="en-US" dirty="0" err="1"/>
              <a:t>consoleOutLevel</a:t>
            </a:r>
            <a:r>
              <a:rPr lang="en-US" dirty="0"/>
              <a:t>_ = 0;</a:t>
            </a:r>
          </a:p>
          <a:p>
            <a:r>
              <a:rPr lang="en-US" dirty="0"/>
              <a:t>void </a:t>
            </a:r>
            <a:r>
              <a:rPr lang="en-US" dirty="0" err="1"/>
              <a:t>onPriConsolesBrtKnbChange</a:t>
            </a:r>
            <a:r>
              <a:rPr lang="en-US" dirty="0"/>
              <a:t>(unsigned int </a:t>
            </a:r>
            <a:r>
              <a:rPr lang="en-US" dirty="0" err="1"/>
              <a:t>newValue</a:t>
            </a:r>
            <a:r>
              <a:rPr lang="en-US" dirty="0"/>
              <a:t>) 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consoleOutLevel</a:t>
            </a:r>
            <a:r>
              <a:rPr lang="en-US" dirty="0"/>
              <a:t>_ = map(</a:t>
            </a:r>
            <a:r>
              <a:rPr lang="en-US" dirty="0" err="1"/>
              <a:t>newValue</a:t>
            </a:r>
            <a:r>
              <a:rPr lang="en-US" dirty="0"/>
              <a:t>, 0, 65535, 0, 100);</a:t>
            </a:r>
          </a:p>
          <a:p>
            <a:r>
              <a:rPr lang="en-US" dirty="0"/>
              <a:t>    </a:t>
            </a:r>
            <a:r>
              <a:rPr lang="en-US" dirty="0" err="1"/>
              <a:t>analogWrite</a:t>
            </a:r>
            <a:r>
              <a:rPr lang="en-US" dirty="0"/>
              <a:t>( </a:t>
            </a:r>
            <a:r>
              <a:rPr lang="en-US" dirty="0" err="1"/>
              <a:t>consolePwmPout</a:t>
            </a:r>
            <a:r>
              <a:rPr lang="en-US" dirty="0"/>
              <a:t>_, </a:t>
            </a:r>
            <a:r>
              <a:rPr lang="en-US" dirty="0" err="1"/>
              <a:t>consoleOutLevel</a:t>
            </a:r>
            <a:r>
              <a:rPr lang="en-US" dirty="0"/>
              <a:t>_); //</a:t>
            </a:r>
            <a:r>
              <a:rPr lang="en-US" dirty="0" err="1"/>
              <a:t>pwm</a:t>
            </a:r>
            <a:r>
              <a:rPr lang="en-US" dirty="0"/>
              <a:t> to drive the lights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IntegerBuffer</a:t>
            </a:r>
            <a:r>
              <a:rPr lang="en-US" dirty="0"/>
              <a:t> </a:t>
            </a:r>
            <a:r>
              <a:rPr lang="en-US" dirty="0" err="1"/>
              <a:t>priConsolesBrtKnbBuffer</a:t>
            </a:r>
            <a:r>
              <a:rPr lang="en-US" dirty="0"/>
              <a:t>(0x440e, 0xffff, 0, </a:t>
            </a:r>
            <a:r>
              <a:rPr lang="en-US" dirty="0" err="1"/>
              <a:t>onPriConsolesBrtKnbChange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</a:t>
            </a:r>
          </a:p>
          <a:p>
            <a:r>
              <a:rPr lang="en-US" dirty="0"/>
              <a:t>//Sync the game with the buttons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void </a:t>
            </a:r>
            <a:r>
              <a:rPr lang="en-US" dirty="0" err="1"/>
              <a:t>PollAllControls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hdptSwL.pollInputCurrent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hdptSwR.pollInputCurrent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fcrPwrSw.pollInputCurrent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rdrAltPwrSw.pollInputCurrent</a:t>
            </a:r>
            <a:r>
              <a:rPr lang="en-US" dirty="0"/>
              <a:t>();</a:t>
            </a:r>
          </a:p>
          <a:p>
            <a:r>
              <a:rPr lang="en-US" dirty="0"/>
              <a:t>    //HUD Control panel</a:t>
            </a:r>
          </a:p>
          <a:p>
            <a:r>
              <a:rPr lang="en-US" dirty="0"/>
              <a:t>    </a:t>
            </a:r>
            <a:r>
              <a:rPr lang="en-US" dirty="0" err="1"/>
              <a:t>hudScalesSw.pollInputCurrent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hudFpMarkerSw.pollInputCurrent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hudDedDataSw.pollInputCurrent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hudDepressRetSw.pollInputCurrent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hudSpeedSw.pollInputCurrent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hudAltSw.pollInputCurrent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hudBrtSw.pollInputCurrent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hudTestSw.pollInputCurrent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malIndLtsBrtSw.pollInputCurrent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priConsolesBrtKnb.pollInputCurrent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priInstPnlBrtKnb.pollInputCurrent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priDataDisplayBrtKnb.pollInputCurrent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floodConsolesBrtKnb.pollInputCurrent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floodInstPnlBrtKnb.pollInputCurrent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plainCipherSw.pollInputCurrent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</a:t>
            </a:r>
          </a:p>
          <a:p>
            <a:r>
              <a:rPr lang="en-US" dirty="0"/>
              <a:t>//This is the update counter, we can use this to force a sync between buttons and game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void </a:t>
            </a:r>
            <a:r>
              <a:rPr lang="en-US" dirty="0" err="1"/>
              <a:t>onUpdateCounterChange</a:t>
            </a:r>
            <a:r>
              <a:rPr lang="en-US" dirty="0"/>
              <a:t>(unsigned int </a:t>
            </a:r>
            <a:r>
              <a:rPr lang="en-US" dirty="0" err="1"/>
              <a:t>newValue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(newValue%25 == 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PollAllControls</a:t>
            </a:r>
            <a:r>
              <a:rPr lang="en-US" dirty="0"/>
              <a:t>();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lastUpdateCounter</a:t>
            </a:r>
            <a:r>
              <a:rPr lang="en-US" dirty="0"/>
              <a:t>_ = </a:t>
            </a:r>
            <a:r>
              <a:rPr lang="en-US" dirty="0" err="1"/>
              <a:t>newValue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IntegerBuffer</a:t>
            </a:r>
            <a:r>
              <a:rPr lang="en-US" dirty="0"/>
              <a:t> </a:t>
            </a:r>
            <a:r>
              <a:rPr lang="en-US" dirty="0" err="1"/>
              <a:t>UpdateCounterBuffer</a:t>
            </a:r>
            <a:r>
              <a:rPr lang="en-US" dirty="0"/>
              <a:t>(0xfffe, 0x00ff, 0, </a:t>
            </a:r>
            <a:r>
              <a:rPr lang="en-US" dirty="0" err="1"/>
              <a:t>onUpdateCounterChange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</a:p>
          <a:p>
            <a:r>
              <a:rPr lang="en-US" dirty="0"/>
              <a:t>//  Main Functions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consolePwmPout</a:t>
            </a:r>
            <a:r>
              <a:rPr lang="en-US" dirty="0"/>
              <a:t>_, OUTPUT); //for the backlight</a:t>
            </a:r>
          </a:p>
          <a:p>
            <a:r>
              <a:rPr lang="en-US" dirty="0"/>
              <a:t>  </a:t>
            </a:r>
            <a:r>
              <a:rPr lang="en-US" dirty="0" err="1"/>
              <a:t>analogWrite</a:t>
            </a:r>
            <a:r>
              <a:rPr lang="en-US" dirty="0"/>
              <a:t>( </a:t>
            </a:r>
            <a:r>
              <a:rPr lang="en-US" dirty="0" err="1"/>
              <a:t>consolePwmPout</a:t>
            </a:r>
            <a:r>
              <a:rPr lang="en-US" dirty="0"/>
              <a:t>_, </a:t>
            </a:r>
            <a:r>
              <a:rPr lang="en-US" dirty="0" err="1"/>
              <a:t>consoleOutLevel</a:t>
            </a:r>
            <a:r>
              <a:rPr lang="en-US" dirty="0"/>
              <a:t>_); //</a:t>
            </a:r>
            <a:r>
              <a:rPr lang="en-US" dirty="0" err="1"/>
              <a:t>pwm</a:t>
            </a:r>
            <a:r>
              <a:rPr lang="en-US" dirty="0"/>
              <a:t> to drive the lights</a:t>
            </a:r>
          </a:p>
          <a:p>
            <a:r>
              <a:rPr lang="en-US" dirty="0"/>
              <a:t>  </a:t>
            </a:r>
            <a:r>
              <a:rPr lang="en-US" dirty="0" err="1"/>
              <a:t>DcsBios</a:t>
            </a:r>
            <a:r>
              <a:rPr lang="en-US" dirty="0"/>
              <a:t>::setup();</a:t>
            </a:r>
          </a:p>
          <a:p>
            <a:r>
              <a:rPr lang="en-US" dirty="0"/>
              <a:t>  </a:t>
            </a:r>
            <a:r>
              <a:rPr lang="en-US" dirty="0" err="1"/>
              <a:t>PollAllControls</a:t>
            </a:r>
            <a:r>
              <a:rPr lang="en-US" dirty="0"/>
              <a:t>(); //sync the buttons at start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DcsBios</a:t>
            </a:r>
            <a:r>
              <a:rPr lang="en-US" dirty="0"/>
              <a:t>::loop();</a:t>
            </a:r>
          </a:p>
          <a:p>
            <a:endParaRPr lang="en-US" dirty="0"/>
          </a:p>
          <a:p>
            <a:r>
              <a:rPr lang="en-US" dirty="0"/>
              <a:t>  //This code checks </a:t>
            </a:r>
            <a:r>
              <a:rPr lang="en-US" dirty="0" err="1"/>
              <a:t>eveyr</a:t>
            </a:r>
            <a:r>
              <a:rPr lang="en-US" dirty="0"/>
              <a:t> 10 seconds to see if DCS is still locked and turns off the LEDS</a:t>
            </a:r>
          </a:p>
          <a:p>
            <a:r>
              <a:rPr lang="en-US" dirty="0"/>
              <a:t>  unsigned long </a:t>
            </a:r>
            <a:r>
              <a:rPr lang="en-US" dirty="0" err="1"/>
              <a:t>currentMillis</a:t>
            </a:r>
            <a:r>
              <a:rPr lang="en-US" dirty="0"/>
              <a:t>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if (</a:t>
            </a:r>
            <a:r>
              <a:rPr lang="en-US" dirty="0" err="1"/>
              <a:t>currentMillis</a:t>
            </a:r>
            <a:r>
              <a:rPr lang="en-US" dirty="0"/>
              <a:t> - </a:t>
            </a:r>
            <a:r>
              <a:rPr lang="en-US" dirty="0" err="1"/>
              <a:t>previousMillis</a:t>
            </a:r>
            <a:r>
              <a:rPr lang="en-US" dirty="0"/>
              <a:t>_ &gt;= 10e3)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// save the last time you blinked the LED</a:t>
            </a:r>
          </a:p>
          <a:p>
            <a:r>
              <a:rPr lang="en-US" dirty="0"/>
              <a:t>    </a:t>
            </a:r>
            <a:r>
              <a:rPr lang="en-US" dirty="0" err="1"/>
              <a:t>previousMillis</a:t>
            </a:r>
            <a:r>
              <a:rPr lang="en-US" dirty="0"/>
              <a:t>_ = </a:t>
            </a:r>
            <a:r>
              <a:rPr lang="en-US" dirty="0" err="1"/>
              <a:t>currentMillis</a:t>
            </a:r>
            <a:r>
              <a:rPr lang="en-US" dirty="0"/>
              <a:t>;</a:t>
            </a:r>
          </a:p>
          <a:p>
            <a:r>
              <a:rPr lang="en-US" dirty="0"/>
              <a:t>    if (</a:t>
            </a:r>
            <a:r>
              <a:rPr lang="en-US" dirty="0" err="1"/>
              <a:t>lastUpdateCounter</a:t>
            </a:r>
            <a:r>
              <a:rPr lang="en-US" dirty="0"/>
              <a:t>_ == </a:t>
            </a:r>
            <a:r>
              <a:rPr lang="en-US" dirty="0" err="1"/>
              <a:t>priorUpdateCounter</a:t>
            </a:r>
            <a:r>
              <a:rPr lang="en-US" dirty="0"/>
              <a:t>_) //We </a:t>
            </a:r>
            <a:r>
              <a:rPr lang="en-US" dirty="0" err="1"/>
              <a:t>havnt</a:t>
            </a:r>
            <a:r>
              <a:rPr lang="en-US" dirty="0"/>
              <a:t> gotten any new data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</a:t>
            </a:r>
            <a:r>
              <a:rPr lang="en-US" dirty="0" err="1"/>
              <a:t>consoleOutLevel</a:t>
            </a:r>
            <a:r>
              <a:rPr lang="en-US" dirty="0"/>
              <a:t>_ = 0;</a:t>
            </a:r>
          </a:p>
          <a:p>
            <a:r>
              <a:rPr lang="en-US" dirty="0"/>
              <a:t>       </a:t>
            </a:r>
            <a:r>
              <a:rPr lang="en-US" dirty="0" err="1"/>
              <a:t>analogWrite</a:t>
            </a:r>
            <a:r>
              <a:rPr lang="en-US" dirty="0"/>
              <a:t>( </a:t>
            </a:r>
            <a:r>
              <a:rPr lang="en-US" dirty="0" err="1"/>
              <a:t>consolePwmPout</a:t>
            </a:r>
            <a:r>
              <a:rPr lang="en-US" dirty="0"/>
              <a:t>_, </a:t>
            </a:r>
            <a:r>
              <a:rPr lang="en-US" dirty="0" err="1"/>
              <a:t>consoleOutLevel</a:t>
            </a:r>
            <a:r>
              <a:rPr lang="en-US" dirty="0"/>
              <a:t>_); //</a:t>
            </a:r>
            <a:r>
              <a:rPr lang="en-US" dirty="0" err="1"/>
              <a:t>pwm</a:t>
            </a:r>
            <a:r>
              <a:rPr lang="en-US" dirty="0"/>
              <a:t> to drive the lights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priorUpdateCounter</a:t>
            </a:r>
            <a:r>
              <a:rPr lang="en-US" dirty="0"/>
              <a:t>_ = </a:t>
            </a:r>
            <a:r>
              <a:rPr lang="en-US" dirty="0" err="1"/>
              <a:t>lastUpdateCounter</a:t>
            </a:r>
            <a:r>
              <a:rPr lang="en-US" dirty="0"/>
              <a:t>_;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76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961</Words>
  <Application>Microsoft Office PowerPoint</Application>
  <PresentationFormat>On-screen Show (4:3)</PresentationFormat>
  <Paragraphs>231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Drawings for Right console panels</vt:lpstr>
      <vt:lpstr>Laser Templates</vt:lpstr>
      <vt:lpstr>PowerPoint Presentation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c</dc:creator>
  <cp:lastModifiedBy>c c</cp:lastModifiedBy>
  <cp:revision>11</cp:revision>
  <cp:lastPrinted>2020-11-24T00:48:22Z</cp:lastPrinted>
  <dcterms:created xsi:type="dcterms:W3CDTF">2020-11-13T18:54:27Z</dcterms:created>
  <dcterms:modified xsi:type="dcterms:W3CDTF">2021-05-05T03:14:48Z</dcterms:modified>
</cp:coreProperties>
</file>