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79BF-2CE8-4DDE-B514-03BB5AB023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B4B-B6F7-4B39-AB8C-576ACA89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778" y="557918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Drawings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6C3D5-E304-45E9-85A3-ED2D022AC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E22-3BC0-4B25-A09B-A69DEDB6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555" y="108125"/>
            <a:ext cx="3299883" cy="1325563"/>
          </a:xfrm>
        </p:spPr>
        <p:txBody>
          <a:bodyPr>
            <a:normAutofit/>
          </a:bodyPr>
          <a:lstStyle/>
          <a:p>
            <a:r>
              <a:rPr lang="en-US" sz="1200" b="1" dirty="0"/>
              <a:t>Laser Templates</a:t>
            </a:r>
            <a:br>
              <a:rPr lang="en-US" sz="1200" b="1" dirty="0"/>
            </a:br>
            <a:r>
              <a:rPr lang="en-US" sz="1200" b="1" dirty="0"/>
              <a:t>File:</a:t>
            </a:r>
          </a:p>
        </p:txBody>
      </p:sp>
    </p:spTree>
    <p:extLst>
      <p:ext uri="{BB962C8B-B14F-4D97-AF65-F5344CB8AC3E}">
        <p14:creationId xmlns:p14="http://schemas.microsoft.com/office/powerpoint/2010/main" val="6694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0988-B7F5-4230-8B27-5DB46DC2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Circuit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6BAC19C-17ED-495A-BE95-75C8F587869A}"/>
              </a:ext>
            </a:extLst>
          </p:cNvPr>
          <p:cNvSpPr/>
          <p:nvPr/>
        </p:nvSpPr>
        <p:spPr>
          <a:xfrm rot="16200000">
            <a:off x="3770490" y="3533421"/>
            <a:ext cx="2065868" cy="1207912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AF77E-7236-475B-8085-093C2F65B7F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35332" y="4203123"/>
            <a:ext cx="592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0D69D2-9A97-4C44-8EA7-0440783224AB}"/>
              </a:ext>
            </a:extLst>
          </p:cNvPr>
          <p:cNvSpPr/>
          <p:nvPr/>
        </p:nvSpPr>
        <p:spPr>
          <a:xfrm>
            <a:off x="2727613" y="4125191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FFAB37-CCB4-427D-A162-F578B93EC128}"/>
              </a:ext>
            </a:extLst>
          </p:cNvPr>
          <p:cNvCxnSpPr>
            <a:cxnSpLocks/>
          </p:cNvCxnSpPr>
          <p:nvPr/>
        </p:nvCxnSpPr>
        <p:spPr>
          <a:xfrm>
            <a:off x="3262745" y="4203122"/>
            <a:ext cx="120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2E66B-C4FB-44ED-9ADB-F18BC45CA11D}"/>
              </a:ext>
            </a:extLst>
          </p:cNvPr>
          <p:cNvCxnSpPr>
            <a:cxnSpLocks/>
          </p:cNvCxnSpPr>
          <p:nvPr/>
        </p:nvCxnSpPr>
        <p:spPr>
          <a:xfrm>
            <a:off x="4468091" y="3990109"/>
            <a:ext cx="0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0E2F5D-BB5B-4279-A241-C444A4400C5E}"/>
              </a:ext>
            </a:extLst>
          </p:cNvPr>
          <p:cNvCxnSpPr>
            <a:cxnSpLocks/>
          </p:cNvCxnSpPr>
          <p:nvPr/>
        </p:nvCxnSpPr>
        <p:spPr>
          <a:xfrm flipV="1">
            <a:off x="4468091" y="3824720"/>
            <a:ext cx="325582" cy="271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E3BC22-AF94-4691-AD8E-B5B561E388A5}"/>
              </a:ext>
            </a:extLst>
          </p:cNvPr>
          <p:cNvCxnSpPr>
            <a:cxnSpLocks/>
          </p:cNvCxnSpPr>
          <p:nvPr/>
        </p:nvCxnSpPr>
        <p:spPr>
          <a:xfrm>
            <a:off x="4468091" y="4286682"/>
            <a:ext cx="335333" cy="1623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237658-EE9D-4C8C-B261-833AB6A7E23E}"/>
              </a:ext>
            </a:extLst>
          </p:cNvPr>
          <p:cNvSpPr txBox="1"/>
          <p:nvPr/>
        </p:nvSpPr>
        <p:spPr>
          <a:xfrm>
            <a:off x="4630882" y="26882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5E3BE-F0A7-4F63-A254-E4D1D88BD6BF}"/>
              </a:ext>
            </a:extLst>
          </p:cNvPr>
          <p:cNvSpPr txBox="1"/>
          <p:nvPr/>
        </p:nvSpPr>
        <p:spPr>
          <a:xfrm>
            <a:off x="3510702" y="2205527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2n222 (viewed from top)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2E77B-8720-4BE9-B301-96AE00335CCA}"/>
              </a:ext>
            </a:extLst>
          </p:cNvPr>
          <p:cNvSpPr txBox="1"/>
          <p:nvPr/>
        </p:nvSpPr>
        <p:spPr>
          <a:xfrm>
            <a:off x="4492280" y="552225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DE944-98E8-4185-851E-0303E634390E}"/>
              </a:ext>
            </a:extLst>
          </p:cNvPr>
          <p:cNvCxnSpPr>
            <a:cxnSpLocks/>
          </p:cNvCxnSpPr>
          <p:nvPr/>
        </p:nvCxnSpPr>
        <p:spPr>
          <a:xfrm flipH="1" flipV="1">
            <a:off x="4769444" y="2996174"/>
            <a:ext cx="16153" cy="82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944CE6-0746-42BB-81C0-01E38B992C29}"/>
              </a:ext>
            </a:extLst>
          </p:cNvPr>
          <p:cNvCxnSpPr>
            <a:cxnSpLocks/>
          </p:cNvCxnSpPr>
          <p:nvPr/>
        </p:nvCxnSpPr>
        <p:spPr>
          <a:xfrm flipH="1" flipV="1">
            <a:off x="4798373" y="4449039"/>
            <a:ext cx="10101" cy="1008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BB0462-DF74-4003-B5BC-820C1E7729E2}"/>
              </a:ext>
            </a:extLst>
          </p:cNvPr>
          <p:cNvSpPr txBox="1"/>
          <p:nvPr/>
        </p:nvSpPr>
        <p:spPr>
          <a:xfrm>
            <a:off x="6028186" y="3960667"/>
            <a:ext cx="2214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 are 470 Ohm</a:t>
            </a:r>
          </a:p>
          <a:p>
            <a:r>
              <a:rPr lang="en-US" dirty="0"/>
              <a:t>Then wired in parallel</a:t>
            </a:r>
          </a:p>
          <a:p>
            <a:r>
              <a:rPr lang="en-US" dirty="0"/>
              <a:t>About </a:t>
            </a:r>
            <a:r>
              <a:rPr lang="en-US"/>
              <a:t>10-12 max</a:t>
            </a:r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5DAE747-3561-4CC2-995A-2583CD45F68C}"/>
              </a:ext>
            </a:extLst>
          </p:cNvPr>
          <p:cNvSpPr/>
          <p:nvPr/>
        </p:nvSpPr>
        <p:spPr>
          <a:xfrm rot="5400000">
            <a:off x="7012562" y="4953145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90BA3-4627-440B-A1F6-CCE04DFA5EDC}"/>
              </a:ext>
            </a:extLst>
          </p:cNvPr>
          <p:cNvSpPr/>
          <p:nvPr/>
        </p:nvSpPr>
        <p:spPr>
          <a:xfrm>
            <a:off x="6269219" y="5092379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9998B-8426-443B-95DE-FC53648F28FB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6814743" y="5170310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7D0E047-1A5D-4731-8C0E-99DC64D2DBDE}"/>
              </a:ext>
            </a:extLst>
          </p:cNvPr>
          <p:cNvSpPr/>
          <p:nvPr/>
        </p:nvSpPr>
        <p:spPr>
          <a:xfrm rot="5400000">
            <a:off x="7012562" y="5438526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912857-5080-4BAE-A5FB-E74C11AB7B02}"/>
              </a:ext>
            </a:extLst>
          </p:cNvPr>
          <p:cNvSpPr/>
          <p:nvPr/>
        </p:nvSpPr>
        <p:spPr>
          <a:xfrm>
            <a:off x="6269219" y="5577760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F50473-B075-49DD-A55E-AF80476BF091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6814743" y="5655691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910409-66DD-4518-8EF5-5787A83A48B6}"/>
              </a:ext>
            </a:extLst>
          </p:cNvPr>
          <p:cNvSpPr/>
          <p:nvPr/>
        </p:nvSpPr>
        <p:spPr>
          <a:xfrm rot="5400000">
            <a:off x="7010868" y="5926293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DAA31-7CE5-49A5-8800-0390CF363A2E}"/>
              </a:ext>
            </a:extLst>
          </p:cNvPr>
          <p:cNvSpPr/>
          <p:nvPr/>
        </p:nvSpPr>
        <p:spPr>
          <a:xfrm>
            <a:off x="6267525" y="6065527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B17A35-3642-4F33-AD81-78D14302DC1E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6813049" y="6143458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28C824-E975-4890-85EB-C9916CBAC36B}"/>
              </a:ext>
            </a:extLst>
          </p:cNvPr>
          <p:cNvCxnSpPr>
            <a:endCxn id="29" idx="1"/>
          </p:cNvCxnSpPr>
          <p:nvPr/>
        </p:nvCxnSpPr>
        <p:spPr>
          <a:xfrm flipV="1">
            <a:off x="4803424" y="5170311"/>
            <a:ext cx="1465795" cy="28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8DC47-32D8-4382-9183-A7132AD237F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13525" y="5457563"/>
            <a:ext cx="1455694" cy="19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D58D22-58EF-475A-A521-7F64D4EAE5E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813525" y="5457563"/>
            <a:ext cx="1454000" cy="68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5FCB8-88F1-4604-A4D4-9925FC212189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7407024" y="5170311"/>
            <a:ext cx="781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27DE7C-D303-4858-896A-5BD792BC45F4}"/>
              </a:ext>
            </a:extLst>
          </p:cNvPr>
          <p:cNvCxnSpPr>
            <a:cxnSpLocks/>
          </p:cNvCxnSpPr>
          <p:nvPr/>
        </p:nvCxnSpPr>
        <p:spPr>
          <a:xfrm flipV="1">
            <a:off x="8188036" y="5164715"/>
            <a:ext cx="0" cy="144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2D2726-FC12-40C0-AC8C-F2D9ACA7CB3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 flipV="1">
            <a:off x="7407024" y="5655692"/>
            <a:ext cx="779318" cy="1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59C298-6891-422C-AC01-495531C8C3B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405330" y="6143458"/>
            <a:ext cx="781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5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9AFC-69F1-4BDC-B717-8630B94E614F}"/>
              </a:ext>
            </a:extLst>
          </p:cNvPr>
          <p:cNvSpPr txBox="1"/>
          <p:nvPr/>
        </p:nvSpPr>
        <p:spPr>
          <a:xfrm>
            <a:off x="970844" y="1772356"/>
            <a:ext cx="7710312" cy="1252650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800" dirty="0"/>
              <a:t>/*</a:t>
            </a:r>
          </a:p>
          <a:p>
            <a:r>
              <a:rPr lang="en-US" sz="800" dirty="0"/>
              <a:t> </a:t>
            </a:r>
            <a:r>
              <a:rPr lang="en-US" sz="800" dirty="0" err="1"/>
              <a:t>EnginePanels</a:t>
            </a:r>
            <a:endParaRPr lang="en-US" sz="800" dirty="0"/>
          </a:p>
          <a:p>
            <a:r>
              <a:rPr lang="en-US" sz="800" dirty="0"/>
              <a:t> */</a:t>
            </a:r>
          </a:p>
          <a:p>
            <a:r>
              <a:rPr lang="en-US" sz="800" dirty="0"/>
              <a:t>#define DCSBIOS_IRQ_SERIAL</a:t>
            </a:r>
          </a:p>
          <a:p>
            <a:r>
              <a:rPr lang="en-US" sz="800" dirty="0"/>
              <a:t>#include &lt;</a:t>
            </a:r>
            <a:r>
              <a:rPr lang="en-US" sz="800" dirty="0" err="1"/>
              <a:t>Servo.h</a:t>
            </a:r>
            <a:r>
              <a:rPr lang="en-US" sz="800" dirty="0"/>
              <a:t>&gt;</a:t>
            </a:r>
          </a:p>
          <a:p>
            <a:endParaRPr lang="en-US" sz="800" dirty="0"/>
          </a:p>
          <a:p>
            <a:r>
              <a:rPr lang="en-US" sz="800" dirty="0"/>
              <a:t>#include "</a:t>
            </a:r>
            <a:r>
              <a:rPr lang="en-US" sz="800" dirty="0" err="1"/>
              <a:t>DcsBios.h</a:t>
            </a:r>
            <a:r>
              <a:rPr lang="en-US" sz="800" dirty="0"/>
              <a:t>"</a:t>
            </a:r>
          </a:p>
          <a:p>
            <a:endParaRPr lang="en-US" sz="800" dirty="0"/>
          </a:p>
          <a:p>
            <a:r>
              <a:rPr lang="en-US" sz="800" dirty="0"/>
              <a:t>// PUT commands from library</a:t>
            </a:r>
          </a:p>
          <a:p>
            <a:r>
              <a:rPr lang="en-US" sz="800" dirty="0"/>
              <a:t>//file:///C:/Users/chris/Saved%20Games/DCS/Scripts/DCS-BIOS/doc/control-reference.html</a:t>
            </a:r>
          </a:p>
          <a:p>
            <a:r>
              <a:rPr lang="en-US" sz="800" dirty="0"/>
              <a:t>//</a:t>
            </a:r>
          </a:p>
          <a:p>
            <a:endParaRPr lang="en-US" sz="800" dirty="0"/>
          </a:p>
          <a:p>
            <a:r>
              <a:rPr lang="en-US" sz="800" dirty="0"/>
              <a:t>unsigned long </a:t>
            </a:r>
            <a:r>
              <a:rPr lang="en-US" sz="800" dirty="0" err="1"/>
              <a:t>previousMillis</a:t>
            </a:r>
            <a:r>
              <a:rPr lang="en-US" sz="800" dirty="0"/>
              <a:t>_ = 0;        // will store last time LED was updated</a:t>
            </a:r>
          </a:p>
          <a:p>
            <a:r>
              <a:rPr lang="en-US" sz="800" dirty="0"/>
              <a:t>unsigned int </a:t>
            </a:r>
            <a:r>
              <a:rPr lang="en-US" sz="800" dirty="0" err="1"/>
              <a:t>lastUpdateCounter</a:t>
            </a:r>
            <a:r>
              <a:rPr lang="en-US" sz="800" dirty="0"/>
              <a:t>_ = 0;</a:t>
            </a:r>
          </a:p>
          <a:p>
            <a:r>
              <a:rPr lang="en-US" sz="800" dirty="0"/>
              <a:t>unsigned int </a:t>
            </a:r>
            <a:r>
              <a:rPr lang="en-US" sz="800" dirty="0" err="1"/>
              <a:t>priorUpdateCounter</a:t>
            </a:r>
            <a:r>
              <a:rPr lang="en-US" sz="800" dirty="0"/>
              <a:t>_ = 0;</a:t>
            </a:r>
          </a:p>
          <a:p>
            <a:endParaRPr lang="en-US" sz="800" dirty="0"/>
          </a:p>
          <a:p>
            <a:r>
              <a:rPr lang="en-US" sz="800" dirty="0"/>
              <a:t>//Pins for uhf Radio </a:t>
            </a:r>
            <a:r>
              <a:rPr lang="en-US" sz="800" dirty="0" err="1"/>
              <a:t>freq</a:t>
            </a:r>
            <a:r>
              <a:rPr lang="en-US" sz="800" dirty="0"/>
              <a:t> and channel</a:t>
            </a:r>
          </a:p>
          <a:p>
            <a:r>
              <a:rPr lang="en-US" sz="800" dirty="0"/>
              <a:t>const int uhf_bcd0Pin = 23;</a:t>
            </a:r>
          </a:p>
          <a:p>
            <a:r>
              <a:rPr lang="en-US" sz="800" dirty="0"/>
              <a:t>const int uhf_bcd1Pin = 22;</a:t>
            </a:r>
          </a:p>
          <a:p>
            <a:r>
              <a:rPr lang="en-US" sz="800" dirty="0"/>
              <a:t>const int uhf_bcd2Pin = 25;</a:t>
            </a:r>
          </a:p>
          <a:p>
            <a:r>
              <a:rPr lang="en-US" sz="800" dirty="0"/>
              <a:t>const int uhf_bcd3Pin = 24;</a:t>
            </a:r>
          </a:p>
          <a:p>
            <a:r>
              <a:rPr lang="en-US" sz="800" dirty="0"/>
              <a:t>const int </a:t>
            </a:r>
            <a:r>
              <a:rPr lang="en-US" sz="800" dirty="0" err="1"/>
              <a:t>numuhfLedLe</a:t>
            </a:r>
            <a:r>
              <a:rPr lang="en-US" sz="800" dirty="0"/>
              <a:t> = 8;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uhfLedLePin</a:t>
            </a:r>
            <a:r>
              <a:rPr lang="en-US" sz="800" dirty="0"/>
              <a:t>[] = {26,27,28,29,31,30,32,33};</a:t>
            </a:r>
          </a:p>
          <a:p>
            <a:r>
              <a:rPr lang="en-US" sz="800" dirty="0"/>
              <a:t>                  //{31,30,27,26,29,28,32,33};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//Sensor Panel</a:t>
            </a:r>
          </a:p>
          <a:p>
            <a:r>
              <a:rPr lang="en-US" sz="800" dirty="0"/>
              <a:t>//</a:t>
            </a:r>
            <a:r>
              <a:rPr lang="en-US" sz="800" dirty="0" err="1"/>
              <a:t>Electirc</a:t>
            </a:r>
            <a:r>
              <a:rPr lang="en-US" sz="800" dirty="0"/>
              <a:t> Panel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lightFlcsRly</a:t>
            </a:r>
            <a:r>
              <a:rPr lang="en-US" sz="800" dirty="0"/>
              <a:t>(0x4476, 0x0800, 3);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lightToFlcs</a:t>
            </a:r>
            <a:r>
              <a:rPr lang="en-US" sz="800" dirty="0"/>
              <a:t>(0x4476, 0x0400, 4);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lightFlFail</a:t>
            </a:r>
            <a:r>
              <a:rPr lang="en-US" sz="800" dirty="0"/>
              <a:t>(0x4478, 0x0001, 5);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lightEpuPmg</a:t>
            </a:r>
            <a:r>
              <a:rPr lang="en-US" sz="800" dirty="0"/>
              <a:t>(0x4476, 0x0200, 6);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lightEpuGen</a:t>
            </a:r>
            <a:r>
              <a:rPr lang="en-US" sz="800" dirty="0"/>
              <a:t>(0x4476, 0x0100, 7);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lightStbyGen</a:t>
            </a:r>
            <a:r>
              <a:rPr lang="en-US" sz="800" dirty="0"/>
              <a:t>(0x4476, 0x0040, 8);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lightMainGen</a:t>
            </a:r>
            <a:r>
              <a:rPr lang="en-US" sz="800" dirty="0"/>
              <a:t>(0x4476, 0x0020, 9);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lightFlcsPmg</a:t>
            </a:r>
            <a:r>
              <a:rPr lang="en-US" sz="800" dirty="0"/>
              <a:t>(0x4476, 0x0010, 10);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elecCaution</a:t>
            </a:r>
            <a:r>
              <a:rPr lang="en-US" sz="800" dirty="0"/>
              <a:t>("ELEC_CAUTION", 11);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mainPwrSw</a:t>
            </a:r>
            <a:r>
              <a:rPr lang="en-US" sz="800" dirty="0"/>
              <a:t>("MAIN_PWR_SW", 12, 13);</a:t>
            </a:r>
          </a:p>
          <a:p>
            <a:endParaRPr lang="en-US" sz="800" dirty="0"/>
          </a:p>
          <a:p>
            <a:r>
              <a:rPr lang="en-US" sz="800" dirty="0"/>
              <a:t>//EPU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lightEpu</a:t>
            </a:r>
            <a:r>
              <a:rPr lang="en-US" sz="800" dirty="0"/>
              <a:t>(0x4476, 0x0008, 44);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lightHydrazn</a:t>
            </a:r>
            <a:r>
              <a:rPr lang="en-US" sz="800" dirty="0"/>
              <a:t>(0x4476, 0x0002, 46);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lightAir</a:t>
            </a:r>
            <a:r>
              <a:rPr lang="en-US" sz="800" dirty="0"/>
              <a:t>(0x4476, 0x0004, 48);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epuSw</a:t>
            </a:r>
            <a:r>
              <a:rPr lang="en-US" sz="800" dirty="0"/>
              <a:t>("EPU_SW", 50, 52);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epuSwCoverOff</a:t>
            </a:r>
            <a:r>
              <a:rPr lang="en-US" sz="800" dirty="0"/>
              <a:t>("EPU_SW_COVER_OFF", 50); //tied to </a:t>
            </a:r>
            <a:r>
              <a:rPr lang="en-US" sz="800" dirty="0" err="1"/>
              <a:t>swtich</a:t>
            </a:r>
            <a:r>
              <a:rPr lang="en-US" sz="800" dirty="0"/>
              <a:t> no lever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epuSwCoverOn</a:t>
            </a:r>
            <a:r>
              <a:rPr lang="en-US" sz="800" dirty="0"/>
              <a:t>("EPU_SW_COVER_ON", 52); //tied to </a:t>
            </a:r>
            <a:r>
              <a:rPr lang="en-US" sz="800" dirty="0" err="1"/>
              <a:t>swtich</a:t>
            </a:r>
            <a:r>
              <a:rPr lang="en-US" sz="800" dirty="0"/>
              <a:t> no lever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  <a:r>
              <a:rPr lang="en-US" sz="800" dirty="0" err="1"/>
              <a:t>enigneSTartPanel</a:t>
            </a:r>
            <a:endParaRPr lang="en-US" sz="800" dirty="0"/>
          </a:p>
          <a:p>
            <a:r>
              <a:rPr lang="en-US" sz="800" dirty="0" err="1"/>
              <a:t>DcsBios</a:t>
            </a:r>
            <a:r>
              <a:rPr lang="en-US" sz="800" dirty="0"/>
              <a:t>::LED </a:t>
            </a:r>
            <a:r>
              <a:rPr lang="en-US" sz="800" dirty="0" err="1"/>
              <a:t>lightJfsRun</a:t>
            </a:r>
            <a:r>
              <a:rPr lang="en-US" sz="800" dirty="0"/>
              <a:t>(0x4476, 0x0001, 14);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manualPitchSw</a:t>
            </a:r>
            <a:r>
              <a:rPr lang="en-US" sz="800" dirty="0"/>
              <a:t>("MANUAL_PITCH_SW", 15);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jfsSw</a:t>
            </a:r>
            <a:r>
              <a:rPr lang="en-US" sz="800" dirty="0"/>
              <a:t>("JFS_SW", 16, 17);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engContSw</a:t>
            </a:r>
            <a:r>
              <a:rPr lang="en-US" sz="800" dirty="0"/>
              <a:t>("ENG_CONT_SW", 18);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abResetSw</a:t>
            </a:r>
            <a:r>
              <a:rPr lang="en-US" sz="800" dirty="0"/>
              <a:t>("AB_RESET_SW", 19, 20);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engContSwCover</a:t>
            </a:r>
            <a:r>
              <a:rPr lang="en-US" sz="800" dirty="0"/>
              <a:t>("ENG_CONT_SW_COVER", 18);</a:t>
            </a:r>
          </a:p>
          <a:p>
            <a:r>
              <a:rPr lang="en-US" sz="800" dirty="0"/>
              <a:t>//</a:t>
            </a:r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maxPwrSw</a:t>
            </a:r>
            <a:r>
              <a:rPr lang="en-US" sz="800" dirty="0"/>
              <a:t>("MAX_PWR_SW", PIN);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//Read back the brightness for the LEDS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consolePwmPout</a:t>
            </a:r>
            <a:r>
              <a:rPr lang="en-US" sz="800" dirty="0"/>
              <a:t>_ = 2;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byte </a:t>
            </a:r>
            <a:r>
              <a:rPr lang="en-US" sz="800" dirty="0" err="1"/>
              <a:t>consoleOutLevel</a:t>
            </a:r>
            <a:r>
              <a:rPr lang="en-US" sz="800" dirty="0"/>
              <a:t>_ = 0;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onPriConsolesBrtKnbChange</a:t>
            </a:r>
            <a:r>
              <a:rPr lang="en-US" sz="800" dirty="0"/>
              <a:t>(unsigned int </a:t>
            </a:r>
            <a:r>
              <a:rPr lang="en-US" sz="800" dirty="0" err="1"/>
              <a:t>newValue</a:t>
            </a:r>
            <a:r>
              <a:rPr lang="en-US" sz="800" dirty="0"/>
              <a:t>) 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consoleOutLevel</a:t>
            </a:r>
            <a:r>
              <a:rPr lang="en-US" sz="800" dirty="0"/>
              <a:t>_ = map(</a:t>
            </a:r>
            <a:r>
              <a:rPr lang="en-US" sz="800" dirty="0" err="1"/>
              <a:t>newValue</a:t>
            </a:r>
            <a:r>
              <a:rPr lang="en-US" sz="800" dirty="0"/>
              <a:t>, 0, 65535, 0, 100);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consoleOutLevel</a:t>
            </a:r>
            <a:r>
              <a:rPr lang="en-US" sz="800" dirty="0"/>
              <a:t>_);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endParaRPr lang="en-US" sz="800" dirty="0"/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IntegerBuffer</a:t>
            </a:r>
            <a:r>
              <a:rPr lang="en-US" sz="800" dirty="0"/>
              <a:t> </a:t>
            </a:r>
            <a:r>
              <a:rPr lang="en-US" sz="800" dirty="0" err="1"/>
              <a:t>priConsolesBrtKnbBuffer</a:t>
            </a:r>
            <a:r>
              <a:rPr lang="en-US" sz="800" dirty="0"/>
              <a:t>(0x440e, 0xffff, 0, </a:t>
            </a:r>
            <a:r>
              <a:rPr lang="en-US" sz="800" dirty="0" err="1"/>
              <a:t>onPriConsolesBrtKnbChange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//Sync the game with the buttons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PollAllControls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elecCaution.pollInputCurrent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mainPwrSw.pollInputCurrent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//EPU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epuSw.pollInputCurrent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epuSwCoverOff.pollInputCurrent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epuSwCoverOn.pollInputCurrent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//engine </a:t>
            </a:r>
            <a:r>
              <a:rPr lang="en-US" sz="800" dirty="0" err="1"/>
              <a:t>paen</a:t>
            </a:r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manualPitchSw.pollInputCurrent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jfsSw.pollInputCurrent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engContSw.pollInputCurrent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abResetSw.pollInputCurrent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engContSwCover.pollInputCurrent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//This is the update counter, we can use this to force a sync between buttons and game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onUpdateCounterChange</a:t>
            </a:r>
            <a:r>
              <a:rPr lang="en-US" sz="800" dirty="0"/>
              <a:t>(unsigned int </a:t>
            </a:r>
            <a:r>
              <a:rPr lang="en-US" sz="800" dirty="0" err="1"/>
              <a:t>newValue</a:t>
            </a:r>
            <a:r>
              <a:rPr lang="en-US" sz="800" dirty="0"/>
              <a:t>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if (newValue%25 == 0)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PollAllControls</a:t>
            </a:r>
            <a:r>
              <a:rPr lang="en-US" sz="800" dirty="0"/>
              <a:t>();     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lastUpdateCounter</a:t>
            </a:r>
            <a:r>
              <a:rPr lang="en-US" sz="800" dirty="0"/>
              <a:t>_ = </a:t>
            </a:r>
            <a:r>
              <a:rPr lang="en-US" sz="800" dirty="0" err="1"/>
              <a:t>newValue</a:t>
            </a:r>
            <a:r>
              <a:rPr lang="en-US" sz="800" dirty="0"/>
              <a:t>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IntegerBuffer</a:t>
            </a:r>
            <a:r>
              <a:rPr lang="en-US" sz="800" dirty="0"/>
              <a:t> </a:t>
            </a:r>
            <a:r>
              <a:rPr lang="en-US" sz="800" dirty="0" err="1"/>
              <a:t>UpdateCounterBuffer</a:t>
            </a:r>
            <a:r>
              <a:rPr lang="en-US" sz="800" dirty="0"/>
              <a:t>(0xfffe, 0x00ff, 0, </a:t>
            </a:r>
            <a:r>
              <a:rPr lang="en-US" sz="800" dirty="0" err="1"/>
              <a:t>onUpdateCounterChange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timeoutlightsOut</a:t>
            </a:r>
            <a:r>
              <a:rPr lang="en-US" sz="800" dirty="0"/>
              <a:t>( 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consoleOutLevel</a:t>
            </a:r>
            <a:r>
              <a:rPr lang="en-US" sz="800" dirty="0"/>
              <a:t>_ = 0;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consoleOutLevel</a:t>
            </a:r>
            <a:r>
              <a:rPr lang="en-US" sz="800" dirty="0"/>
              <a:t>_);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r>
              <a:rPr lang="en-US" sz="800" dirty="0"/>
              <a:t>       //Turn off all the </a:t>
            </a:r>
            <a:r>
              <a:rPr lang="en-US" sz="800" dirty="0" err="1"/>
              <a:t>leds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(3, LOW); //</a:t>
            </a:r>
            <a:r>
              <a:rPr lang="en-US" sz="800" dirty="0" err="1"/>
              <a:t>lightFlcsRly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(4, LOW); //</a:t>
            </a:r>
            <a:r>
              <a:rPr lang="en-US" sz="800" dirty="0" err="1"/>
              <a:t>lightToFlcs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(5, LOW); //</a:t>
            </a:r>
            <a:r>
              <a:rPr lang="en-US" sz="800" dirty="0" err="1"/>
              <a:t>lightFlFail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(6, LOW); //</a:t>
            </a:r>
            <a:r>
              <a:rPr lang="en-US" sz="800" dirty="0" err="1"/>
              <a:t>lightEpuPmg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(7, LOW); //</a:t>
            </a:r>
            <a:r>
              <a:rPr lang="en-US" sz="800" dirty="0" err="1"/>
              <a:t>lightEpuGen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(8, LOW); //</a:t>
            </a:r>
            <a:r>
              <a:rPr lang="en-US" sz="800" dirty="0" err="1"/>
              <a:t>lightStbyGen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(9, LOW); //</a:t>
            </a:r>
            <a:r>
              <a:rPr lang="en-US" sz="800" dirty="0" err="1"/>
              <a:t>lightMainGen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(10, LOW); //</a:t>
            </a:r>
            <a:r>
              <a:rPr lang="en-US" sz="800" dirty="0" err="1"/>
              <a:t>lightFlcsPmg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(44, LOW); //</a:t>
            </a:r>
            <a:r>
              <a:rPr lang="en-US" sz="800" dirty="0" err="1"/>
              <a:t>lightEpu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(46, LOW); //</a:t>
            </a:r>
            <a:r>
              <a:rPr lang="en-US" sz="800" dirty="0" err="1"/>
              <a:t>lightHydrazn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(48, LOW); //</a:t>
            </a:r>
            <a:r>
              <a:rPr lang="en-US" sz="800" dirty="0" err="1"/>
              <a:t>lightAir</a:t>
            </a:r>
            <a:endParaRPr lang="en-US" sz="800" dirty="0"/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(14, LOW); //</a:t>
            </a:r>
            <a:r>
              <a:rPr lang="en-US" sz="800" dirty="0" err="1"/>
              <a:t>lightJfsRun</a:t>
            </a:r>
            <a:r>
              <a:rPr lang="en-US" sz="800" dirty="0"/>
              <a:t>    </a:t>
            </a:r>
          </a:p>
          <a:p>
            <a:endParaRPr lang="en-US" sz="800" dirty="0"/>
          </a:p>
          <a:p>
            <a:r>
              <a:rPr lang="en-US" sz="800" dirty="0"/>
              <a:t>       //Turn off uhf radio displays</a:t>
            </a:r>
          </a:p>
          <a:p>
            <a:r>
              <a:rPr lang="en-US" sz="800" dirty="0"/>
              <a:t>       for (int </a:t>
            </a:r>
            <a:r>
              <a:rPr lang="en-US" sz="800" dirty="0" err="1"/>
              <a:t>thisLed</a:t>
            </a:r>
            <a:r>
              <a:rPr lang="en-US" sz="800" dirty="0"/>
              <a:t> = 0; </a:t>
            </a:r>
            <a:r>
              <a:rPr lang="en-US" sz="800" dirty="0" err="1"/>
              <a:t>thisLed</a:t>
            </a:r>
            <a:r>
              <a:rPr lang="en-US" sz="800" dirty="0"/>
              <a:t> &lt; </a:t>
            </a:r>
            <a:r>
              <a:rPr lang="en-US" sz="800" dirty="0" err="1"/>
              <a:t>numuhfLedLe</a:t>
            </a:r>
            <a:r>
              <a:rPr lang="en-US" sz="800" dirty="0"/>
              <a:t>; </a:t>
            </a:r>
            <a:r>
              <a:rPr lang="en-US" sz="800" dirty="0" err="1"/>
              <a:t>thisLed</a:t>
            </a:r>
            <a:r>
              <a:rPr lang="en-US" sz="800" dirty="0"/>
              <a:t>++) </a:t>
            </a:r>
          </a:p>
          <a:p>
            <a:r>
              <a:rPr lang="en-US" sz="800" dirty="0"/>
              <a:t>       {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setUhfLedValue</a:t>
            </a:r>
            <a:r>
              <a:rPr lang="en-US" sz="800" dirty="0"/>
              <a:t>(</a:t>
            </a:r>
            <a:r>
              <a:rPr lang="en-US" sz="800" dirty="0" err="1"/>
              <a:t>thisLed</a:t>
            </a:r>
            <a:r>
              <a:rPr lang="en-US" sz="800" dirty="0"/>
              <a:t>, -1);</a:t>
            </a:r>
          </a:p>
          <a:p>
            <a:r>
              <a:rPr lang="en-US" sz="800" dirty="0"/>
              <a:t>       }</a:t>
            </a:r>
          </a:p>
          <a:p>
            <a:r>
              <a:rPr lang="en-US" sz="800" dirty="0"/>
              <a:t>  </a:t>
            </a:r>
          </a:p>
          <a:p>
            <a:r>
              <a:rPr lang="en-US" sz="800" dirty="0"/>
              <a:t> }</a:t>
            </a:r>
          </a:p>
          <a:p>
            <a:endParaRPr lang="en-US" sz="800" dirty="0"/>
          </a:p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  UHF RADIO LEDS</a:t>
            </a:r>
          </a:p>
          <a:p>
            <a:r>
              <a:rPr lang="en-US" sz="800" dirty="0"/>
              <a:t> *  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endParaRPr lang="en-US" sz="800" dirty="0"/>
          </a:p>
          <a:p>
            <a:r>
              <a:rPr lang="en-US" sz="800" dirty="0"/>
              <a:t>int </a:t>
            </a:r>
            <a:r>
              <a:rPr lang="en-US" sz="800" dirty="0" err="1"/>
              <a:t>numCharToInt</a:t>
            </a:r>
            <a:r>
              <a:rPr lang="en-US" sz="800" dirty="0"/>
              <a:t>(char </a:t>
            </a:r>
            <a:r>
              <a:rPr lang="en-US" sz="800" dirty="0" err="1"/>
              <a:t>ledChar</a:t>
            </a:r>
            <a:r>
              <a:rPr lang="en-US" sz="800" dirty="0"/>
              <a:t>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'0') { return 0;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'1') { return 1;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'2') { return 2;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'3') { return 3;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'4') { return 4;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'5') { return 5;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'6') { return 6;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'7') { return 7;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'8') { return 8;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'9') { return 9;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ledChar</a:t>
            </a:r>
            <a:r>
              <a:rPr lang="en-US" sz="800" dirty="0"/>
              <a:t> == '*') { return 8; } //Test</a:t>
            </a:r>
          </a:p>
          <a:p>
            <a:endParaRPr lang="en-US" sz="800" dirty="0"/>
          </a:p>
          <a:p>
            <a:r>
              <a:rPr lang="en-US" sz="800" dirty="0"/>
              <a:t>    //Else</a:t>
            </a:r>
          </a:p>
          <a:p>
            <a:r>
              <a:rPr lang="en-US" sz="800" dirty="0"/>
              <a:t>    return -1;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setupUhfLED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//uhf LEDS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pinMode</a:t>
            </a:r>
            <a:r>
              <a:rPr lang="en-US" sz="800" dirty="0"/>
              <a:t>(uhf_bcd0Pin, OUTPUT);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pinMode</a:t>
            </a:r>
            <a:r>
              <a:rPr lang="en-US" sz="800" dirty="0"/>
              <a:t>(uhf_bcd1Pin, OUTPUT);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pinMode</a:t>
            </a:r>
            <a:r>
              <a:rPr lang="en-US" sz="800" dirty="0"/>
              <a:t>(uhf_bcd2Pin, OUTPUT);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pinMode</a:t>
            </a:r>
            <a:r>
              <a:rPr lang="en-US" sz="800" dirty="0"/>
              <a:t>(uhf_bcd3Pin, OUTPUT);</a:t>
            </a:r>
          </a:p>
          <a:p>
            <a:r>
              <a:rPr lang="en-US" sz="800" dirty="0"/>
              <a:t>   </a:t>
            </a:r>
          </a:p>
          <a:p>
            <a:r>
              <a:rPr lang="en-US" sz="800" dirty="0"/>
              <a:t>  //set direction of </a:t>
            </a:r>
            <a:r>
              <a:rPr lang="en-US" sz="800" dirty="0" err="1"/>
              <a:t>nLE</a:t>
            </a:r>
            <a:r>
              <a:rPr lang="en-US" sz="800" dirty="0"/>
              <a:t> (inverted)</a:t>
            </a:r>
          </a:p>
          <a:p>
            <a:r>
              <a:rPr lang="en-US" sz="800" dirty="0"/>
              <a:t>  for (int </a:t>
            </a:r>
            <a:r>
              <a:rPr lang="en-US" sz="800" dirty="0" err="1"/>
              <a:t>thisLed</a:t>
            </a:r>
            <a:r>
              <a:rPr lang="en-US" sz="800" dirty="0"/>
              <a:t> = 0; </a:t>
            </a:r>
            <a:r>
              <a:rPr lang="en-US" sz="800" dirty="0" err="1"/>
              <a:t>thisLed</a:t>
            </a:r>
            <a:r>
              <a:rPr lang="en-US" sz="800" dirty="0"/>
              <a:t> &lt; </a:t>
            </a:r>
            <a:r>
              <a:rPr lang="en-US" sz="800" dirty="0" err="1"/>
              <a:t>numuhfLedLe</a:t>
            </a:r>
            <a:r>
              <a:rPr lang="en-US" sz="800" dirty="0"/>
              <a:t>; </a:t>
            </a:r>
            <a:r>
              <a:rPr lang="en-US" sz="800" dirty="0" err="1"/>
              <a:t>thisLed</a:t>
            </a:r>
            <a:r>
              <a:rPr lang="en-US" sz="800" dirty="0"/>
              <a:t>++) 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pinMode</a:t>
            </a:r>
            <a:r>
              <a:rPr lang="en-US" sz="800" dirty="0"/>
              <a:t>(</a:t>
            </a:r>
            <a:r>
              <a:rPr lang="en-US" sz="800" dirty="0" err="1"/>
              <a:t>uhfLedLePin</a:t>
            </a:r>
            <a:r>
              <a:rPr lang="en-US" sz="800" dirty="0"/>
              <a:t>[</a:t>
            </a:r>
            <a:r>
              <a:rPr lang="en-US" sz="800" dirty="0" err="1"/>
              <a:t>thisLed</a:t>
            </a:r>
            <a:r>
              <a:rPr lang="en-US" sz="800" dirty="0"/>
              <a:t>], OUTPUT);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digitalWrite</a:t>
            </a:r>
            <a:r>
              <a:rPr lang="en-US" sz="800" dirty="0"/>
              <a:t>(</a:t>
            </a:r>
            <a:r>
              <a:rPr lang="en-US" sz="800" dirty="0" err="1"/>
              <a:t>uhfLedLePin</a:t>
            </a:r>
            <a:r>
              <a:rPr lang="en-US" sz="800" dirty="0"/>
              <a:t>[</a:t>
            </a:r>
            <a:r>
              <a:rPr lang="en-US" sz="800" dirty="0" err="1"/>
              <a:t>thisLed</a:t>
            </a:r>
            <a:r>
              <a:rPr lang="en-US" sz="800" dirty="0"/>
              <a:t>], HIGH); //disable LE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  //set </a:t>
            </a:r>
            <a:r>
              <a:rPr lang="en-US" sz="800" dirty="0" err="1"/>
              <a:t>defualt</a:t>
            </a:r>
            <a:r>
              <a:rPr lang="en-US" sz="800" dirty="0"/>
              <a:t> value</a:t>
            </a:r>
          </a:p>
          <a:p>
            <a:r>
              <a:rPr lang="en-US" sz="800" dirty="0"/>
              <a:t>  for (int </a:t>
            </a:r>
            <a:r>
              <a:rPr lang="en-US" sz="800" dirty="0" err="1"/>
              <a:t>thisLed</a:t>
            </a:r>
            <a:r>
              <a:rPr lang="en-US" sz="800" dirty="0"/>
              <a:t> = 0; </a:t>
            </a:r>
            <a:r>
              <a:rPr lang="en-US" sz="800" dirty="0" err="1"/>
              <a:t>thisLed</a:t>
            </a:r>
            <a:r>
              <a:rPr lang="en-US" sz="800" dirty="0"/>
              <a:t> &lt; </a:t>
            </a:r>
            <a:r>
              <a:rPr lang="en-US" sz="800" dirty="0" err="1"/>
              <a:t>numuhfLedLe</a:t>
            </a:r>
            <a:r>
              <a:rPr lang="en-US" sz="800" dirty="0"/>
              <a:t>; </a:t>
            </a:r>
            <a:r>
              <a:rPr lang="en-US" sz="800" dirty="0" err="1"/>
              <a:t>thisLed</a:t>
            </a:r>
            <a:r>
              <a:rPr lang="en-US" sz="800" dirty="0"/>
              <a:t>++) 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setUhfLedValue</a:t>
            </a:r>
            <a:r>
              <a:rPr lang="en-US" sz="800" dirty="0"/>
              <a:t>(</a:t>
            </a:r>
            <a:r>
              <a:rPr lang="en-US" sz="800" dirty="0" err="1"/>
              <a:t>thisLed</a:t>
            </a:r>
            <a:r>
              <a:rPr lang="en-US" sz="800" dirty="0"/>
              <a:t>, </a:t>
            </a:r>
            <a:r>
              <a:rPr lang="en-US" sz="800" dirty="0" err="1"/>
              <a:t>thisLed</a:t>
            </a:r>
            <a:r>
              <a:rPr lang="en-US" sz="800" dirty="0"/>
              <a:t>);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setUhfLedValue</a:t>
            </a:r>
            <a:r>
              <a:rPr lang="en-US" sz="800" dirty="0"/>
              <a:t>(int </a:t>
            </a:r>
            <a:r>
              <a:rPr lang="en-US" sz="800" dirty="0" err="1"/>
              <a:t>ledNum</a:t>
            </a:r>
            <a:r>
              <a:rPr lang="en-US" sz="800" dirty="0"/>
              <a:t>, int value)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//Sets the </a:t>
            </a:r>
            <a:r>
              <a:rPr lang="en-US" sz="800" dirty="0" err="1"/>
              <a:t>bcd</a:t>
            </a:r>
            <a:r>
              <a:rPr lang="en-US" sz="800" dirty="0"/>
              <a:t> then sets the latch enable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bitRead</a:t>
            </a:r>
            <a:r>
              <a:rPr lang="en-US" sz="800" dirty="0"/>
              <a:t>(value, 0))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(uhf_bcd0Pin, HIGH); </a:t>
            </a:r>
          </a:p>
          <a:p>
            <a:r>
              <a:rPr lang="en-US" sz="800" dirty="0"/>
              <a:t>    } else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digitalWrite</a:t>
            </a:r>
            <a:r>
              <a:rPr lang="en-US" sz="800" dirty="0"/>
              <a:t>(uhf_bcd0Pin, LOW);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bitRead</a:t>
            </a:r>
            <a:r>
              <a:rPr lang="en-US" sz="800" dirty="0"/>
              <a:t>(value, 1))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(uhf_bcd1Pin, HIGH); </a:t>
            </a:r>
          </a:p>
          <a:p>
            <a:r>
              <a:rPr lang="en-US" sz="800" dirty="0"/>
              <a:t>    } else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digitalWrite</a:t>
            </a:r>
            <a:r>
              <a:rPr lang="en-US" sz="800" dirty="0"/>
              <a:t>(uhf_bcd1Pin, LOW);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bitRead</a:t>
            </a:r>
            <a:r>
              <a:rPr lang="en-US" sz="800" dirty="0"/>
              <a:t>(value, 2))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(uhf_bcd2Pin, HIGH); </a:t>
            </a:r>
          </a:p>
          <a:p>
            <a:r>
              <a:rPr lang="en-US" sz="800" dirty="0"/>
              <a:t>    } else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digitalWrite</a:t>
            </a:r>
            <a:r>
              <a:rPr lang="en-US" sz="800" dirty="0"/>
              <a:t>(uhf_bcd2Pin, LOW);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bitRead</a:t>
            </a:r>
            <a:r>
              <a:rPr lang="en-US" sz="800" dirty="0"/>
              <a:t>(value, 3))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(uhf_bcd3Pin, HIGH); </a:t>
            </a:r>
          </a:p>
          <a:p>
            <a:r>
              <a:rPr lang="en-US" sz="800" dirty="0"/>
              <a:t>    } else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digitalWrite</a:t>
            </a:r>
            <a:r>
              <a:rPr lang="en-US" sz="800" dirty="0"/>
              <a:t>(uhf_bcd3Pin, LOW);</a:t>
            </a:r>
          </a:p>
          <a:p>
            <a:r>
              <a:rPr lang="en-US" sz="800" dirty="0"/>
              <a:t>    }</a:t>
            </a:r>
          </a:p>
          <a:p>
            <a:endParaRPr lang="en-US" sz="800" dirty="0"/>
          </a:p>
          <a:p>
            <a:r>
              <a:rPr lang="en-US" sz="800" dirty="0"/>
              <a:t>    //set the proper latch enable</a:t>
            </a:r>
          </a:p>
          <a:p>
            <a:r>
              <a:rPr lang="en-US" sz="800" dirty="0"/>
              <a:t>    for (int </a:t>
            </a:r>
            <a:r>
              <a:rPr lang="en-US" sz="800" dirty="0" err="1"/>
              <a:t>thisLed</a:t>
            </a:r>
            <a:r>
              <a:rPr lang="en-US" sz="800" dirty="0"/>
              <a:t> = 0; </a:t>
            </a:r>
            <a:r>
              <a:rPr lang="en-US" sz="800" dirty="0" err="1"/>
              <a:t>thisLed</a:t>
            </a:r>
            <a:r>
              <a:rPr lang="en-US" sz="800" dirty="0"/>
              <a:t> &lt; </a:t>
            </a:r>
            <a:r>
              <a:rPr lang="en-US" sz="800" dirty="0" err="1"/>
              <a:t>numuhfLedLe</a:t>
            </a:r>
            <a:r>
              <a:rPr lang="en-US" sz="800" dirty="0"/>
              <a:t>; </a:t>
            </a:r>
            <a:r>
              <a:rPr lang="en-US" sz="800" dirty="0" err="1"/>
              <a:t>thisLed</a:t>
            </a:r>
            <a:r>
              <a:rPr lang="en-US" sz="800" dirty="0"/>
              <a:t>++) 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if (</a:t>
            </a:r>
            <a:r>
              <a:rPr lang="en-US" sz="800" dirty="0" err="1"/>
              <a:t>ledNum</a:t>
            </a:r>
            <a:r>
              <a:rPr lang="en-US" sz="800" dirty="0"/>
              <a:t> == </a:t>
            </a:r>
            <a:r>
              <a:rPr lang="en-US" sz="800" dirty="0" err="1"/>
              <a:t>thisLed</a:t>
            </a:r>
            <a:r>
              <a:rPr lang="en-US" sz="800" dirty="0"/>
              <a:t>)</a:t>
            </a:r>
          </a:p>
          <a:p>
            <a:r>
              <a:rPr lang="en-US" sz="800" dirty="0"/>
              <a:t>     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digitalWrite</a:t>
            </a:r>
            <a:r>
              <a:rPr lang="en-US" sz="800" dirty="0"/>
              <a:t>(</a:t>
            </a:r>
            <a:r>
              <a:rPr lang="en-US" sz="800" dirty="0" err="1"/>
              <a:t>uhfLedLePin</a:t>
            </a:r>
            <a:r>
              <a:rPr lang="en-US" sz="800" dirty="0"/>
              <a:t>[</a:t>
            </a:r>
            <a:r>
              <a:rPr lang="en-US" sz="800" dirty="0" err="1"/>
              <a:t>thisLed</a:t>
            </a:r>
            <a:r>
              <a:rPr lang="en-US" sz="800" dirty="0"/>
              <a:t>], LOW);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digitalWrite</a:t>
            </a:r>
            <a:r>
              <a:rPr lang="en-US" sz="800" dirty="0"/>
              <a:t>(</a:t>
            </a:r>
            <a:r>
              <a:rPr lang="en-US" sz="800" dirty="0" err="1"/>
              <a:t>uhfLedLePin</a:t>
            </a:r>
            <a:r>
              <a:rPr lang="en-US" sz="800" dirty="0"/>
              <a:t>[</a:t>
            </a:r>
            <a:r>
              <a:rPr lang="en-US" sz="800" dirty="0" err="1"/>
              <a:t>thisLed</a:t>
            </a:r>
            <a:r>
              <a:rPr lang="en-US" sz="800" dirty="0"/>
              <a:t>], HIGH);</a:t>
            </a:r>
          </a:p>
          <a:p>
            <a:r>
              <a:rPr lang="en-US" sz="800" dirty="0"/>
              <a:t>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onUhfFreqDispChange</a:t>
            </a:r>
            <a:r>
              <a:rPr lang="en-US" sz="800" dirty="0"/>
              <a:t>(char* </a:t>
            </a:r>
            <a:r>
              <a:rPr lang="en-US" sz="800" dirty="0" err="1"/>
              <a:t>newValue</a:t>
            </a:r>
            <a:r>
              <a:rPr lang="en-US" sz="800" dirty="0"/>
              <a:t>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//get each char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setUhfLedValue</a:t>
            </a:r>
            <a:r>
              <a:rPr lang="en-US" sz="800" dirty="0"/>
              <a:t>(0,numCharToInt(</a:t>
            </a:r>
            <a:r>
              <a:rPr lang="en-US" sz="800" dirty="0" err="1"/>
              <a:t>newValue</a:t>
            </a:r>
            <a:r>
              <a:rPr lang="en-US" sz="800" dirty="0"/>
              <a:t>[6]));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setUhfLedValue</a:t>
            </a:r>
            <a:r>
              <a:rPr lang="en-US" sz="800" dirty="0"/>
              <a:t>(1,numCharToInt(</a:t>
            </a:r>
            <a:r>
              <a:rPr lang="en-US" sz="800" dirty="0" err="1"/>
              <a:t>newValue</a:t>
            </a:r>
            <a:r>
              <a:rPr lang="en-US" sz="800" dirty="0"/>
              <a:t>[5]));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setUhfLedValue</a:t>
            </a:r>
            <a:r>
              <a:rPr lang="en-US" sz="800" dirty="0"/>
              <a:t>(2,numCharToInt(</a:t>
            </a:r>
            <a:r>
              <a:rPr lang="en-US" sz="800" dirty="0" err="1"/>
              <a:t>newValue</a:t>
            </a:r>
            <a:r>
              <a:rPr lang="en-US" sz="800" dirty="0"/>
              <a:t>[4]));</a:t>
            </a:r>
          </a:p>
          <a:p>
            <a:r>
              <a:rPr lang="en-US" sz="800" dirty="0"/>
              <a:t>    //decimal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setUhfLedValue</a:t>
            </a:r>
            <a:r>
              <a:rPr lang="en-US" sz="800" dirty="0"/>
              <a:t>(3,numCharToInt(</a:t>
            </a:r>
            <a:r>
              <a:rPr lang="en-US" sz="800" dirty="0" err="1"/>
              <a:t>newValue</a:t>
            </a:r>
            <a:r>
              <a:rPr lang="en-US" sz="800" dirty="0"/>
              <a:t>[2]));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setUhfLedValue</a:t>
            </a:r>
            <a:r>
              <a:rPr lang="en-US" sz="800" dirty="0"/>
              <a:t>(4,numCharToInt(</a:t>
            </a:r>
            <a:r>
              <a:rPr lang="en-US" sz="800" dirty="0" err="1"/>
              <a:t>newValue</a:t>
            </a:r>
            <a:r>
              <a:rPr lang="en-US" sz="800" dirty="0"/>
              <a:t>[1]));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setUhfLedValue</a:t>
            </a:r>
            <a:r>
              <a:rPr lang="en-US" sz="800" dirty="0"/>
              <a:t>(5,numCharToInt(</a:t>
            </a:r>
            <a:r>
              <a:rPr lang="en-US" sz="800" dirty="0" err="1"/>
              <a:t>newValue</a:t>
            </a:r>
            <a:r>
              <a:rPr lang="en-US" sz="800" dirty="0"/>
              <a:t>[0]));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StringBuffer</a:t>
            </a:r>
            <a:r>
              <a:rPr lang="en-US" sz="800" dirty="0"/>
              <a:t>&lt;7&gt; </a:t>
            </a:r>
            <a:r>
              <a:rPr lang="en-US" sz="800" dirty="0" err="1"/>
              <a:t>uhfFreqDispBuffer</a:t>
            </a:r>
            <a:r>
              <a:rPr lang="en-US" sz="800" dirty="0"/>
              <a:t>(0x4590, </a:t>
            </a:r>
            <a:r>
              <a:rPr lang="en-US" sz="800" dirty="0" err="1"/>
              <a:t>onUhfFreqDispChange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onUhfChanDispChange</a:t>
            </a:r>
            <a:r>
              <a:rPr lang="en-US" sz="800" dirty="0"/>
              <a:t>(char* </a:t>
            </a:r>
            <a:r>
              <a:rPr lang="en-US" sz="800" dirty="0" err="1"/>
              <a:t>newValue</a:t>
            </a:r>
            <a:r>
              <a:rPr lang="en-US" sz="800" dirty="0"/>
              <a:t>) {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setUhfLedValue</a:t>
            </a:r>
            <a:r>
              <a:rPr lang="en-US" sz="800" dirty="0"/>
              <a:t>(6,numCharToInt(</a:t>
            </a:r>
            <a:r>
              <a:rPr lang="en-US" sz="800" dirty="0" err="1"/>
              <a:t>newValue</a:t>
            </a:r>
            <a:r>
              <a:rPr lang="en-US" sz="800" dirty="0"/>
              <a:t>[0]));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setUhfLedValue</a:t>
            </a:r>
            <a:r>
              <a:rPr lang="en-US" sz="800" dirty="0"/>
              <a:t>(7,numCharToInt(</a:t>
            </a:r>
            <a:r>
              <a:rPr lang="en-US" sz="800" dirty="0" err="1"/>
              <a:t>newValue</a:t>
            </a:r>
            <a:r>
              <a:rPr lang="en-US" sz="800" dirty="0"/>
              <a:t>[1]));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StringBuffer</a:t>
            </a:r>
            <a:r>
              <a:rPr lang="en-US" sz="800" dirty="0"/>
              <a:t>&lt;2&gt; </a:t>
            </a:r>
            <a:r>
              <a:rPr lang="en-US" sz="800" dirty="0" err="1"/>
              <a:t>uhfChanDispBuffer</a:t>
            </a:r>
            <a:r>
              <a:rPr lang="en-US" sz="800" dirty="0"/>
              <a:t>(0x458e, </a:t>
            </a:r>
            <a:r>
              <a:rPr lang="en-US" sz="800" dirty="0" err="1"/>
              <a:t>onUhfChanDispChange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  MAIN FUNCTIONS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endParaRPr lang="en-US" sz="800" dirty="0"/>
          </a:p>
          <a:p>
            <a:r>
              <a:rPr lang="en-US" sz="800" dirty="0"/>
              <a:t>// </a:t>
            </a:r>
          </a:p>
          <a:p>
            <a:r>
              <a:rPr lang="en-US" sz="800" dirty="0"/>
              <a:t>//  Main Functions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setup()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pinMode</a:t>
            </a:r>
            <a:r>
              <a:rPr lang="en-US" sz="800" dirty="0"/>
              <a:t>(</a:t>
            </a:r>
            <a:r>
              <a:rPr lang="en-US" sz="800" dirty="0" err="1"/>
              <a:t>consolePwmPout</a:t>
            </a:r>
            <a:r>
              <a:rPr lang="en-US" sz="800" dirty="0"/>
              <a:t>_, OUTPUT); //for the backlight</a:t>
            </a:r>
          </a:p>
          <a:p>
            <a:r>
              <a:rPr lang="en-US" sz="800" dirty="0"/>
              <a:t>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consoleOutLevel</a:t>
            </a:r>
            <a:r>
              <a:rPr lang="en-US" sz="800" dirty="0"/>
              <a:t>_);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DcsBios</a:t>
            </a:r>
            <a:r>
              <a:rPr lang="en-US" sz="800" dirty="0"/>
              <a:t>::setup();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PollAllControls</a:t>
            </a:r>
            <a:r>
              <a:rPr lang="en-US" sz="800" dirty="0"/>
              <a:t>(); //sync the buttons at start</a:t>
            </a:r>
          </a:p>
          <a:p>
            <a:endParaRPr lang="en-US" sz="800" dirty="0"/>
          </a:p>
          <a:p>
            <a:r>
              <a:rPr lang="en-US" sz="800" dirty="0"/>
              <a:t>  //for the uhf </a:t>
            </a:r>
            <a:r>
              <a:rPr lang="en-US" sz="800" dirty="0" err="1"/>
              <a:t>leds</a:t>
            </a:r>
            <a:endParaRPr lang="en-US" sz="800" dirty="0"/>
          </a:p>
          <a:p>
            <a:r>
              <a:rPr lang="en-US" sz="800" dirty="0"/>
              <a:t>  </a:t>
            </a:r>
            <a:r>
              <a:rPr lang="en-US" sz="800" dirty="0" err="1"/>
              <a:t>setupUhfLED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</a:p>
          <a:p>
            <a:r>
              <a:rPr lang="en-US" sz="800" dirty="0"/>
              <a:t> }</a:t>
            </a:r>
          </a:p>
          <a:p>
            <a:endParaRPr lang="en-US" sz="800" dirty="0"/>
          </a:p>
          <a:p>
            <a:r>
              <a:rPr lang="en-US" sz="800" dirty="0"/>
              <a:t>void loop() {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DcsBios</a:t>
            </a:r>
            <a:r>
              <a:rPr lang="en-US" sz="800" dirty="0"/>
              <a:t>::loop();</a:t>
            </a:r>
          </a:p>
          <a:p>
            <a:endParaRPr lang="en-US" sz="800" dirty="0"/>
          </a:p>
          <a:p>
            <a:r>
              <a:rPr lang="en-US" sz="800" dirty="0"/>
              <a:t>  //This code checks </a:t>
            </a:r>
            <a:r>
              <a:rPr lang="en-US" sz="800" dirty="0" err="1"/>
              <a:t>eveyr</a:t>
            </a:r>
            <a:r>
              <a:rPr lang="en-US" sz="800" dirty="0"/>
              <a:t> 10 seconds to see if DCS is still locked and turns off the LEDS</a:t>
            </a:r>
          </a:p>
          <a:p>
            <a:r>
              <a:rPr lang="en-US" sz="800" dirty="0"/>
              <a:t>  unsigned long </a:t>
            </a:r>
            <a:r>
              <a:rPr lang="en-US" sz="800" dirty="0" err="1"/>
              <a:t>currentMillis</a:t>
            </a:r>
            <a:r>
              <a:rPr lang="en-US" sz="800" dirty="0"/>
              <a:t> = </a:t>
            </a:r>
            <a:r>
              <a:rPr lang="en-US" sz="800" dirty="0" err="1"/>
              <a:t>millis</a:t>
            </a:r>
            <a:r>
              <a:rPr lang="en-US" sz="800" dirty="0"/>
              <a:t>();</a:t>
            </a:r>
          </a:p>
          <a:p>
            <a:r>
              <a:rPr lang="en-US" sz="800" dirty="0"/>
              <a:t>  if (</a:t>
            </a:r>
            <a:r>
              <a:rPr lang="en-US" sz="800" dirty="0" err="1"/>
              <a:t>currentMillis</a:t>
            </a:r>
            <a:r>
              <a:rPr lang="en-US" sz="800" dirty="0"/>
              <a:t> - </a:t>
            </a:r>
            <a:r>
              <a:rPr lang="en-US" sz="800" dirty="0" err="1"/>
              <a:t>previousMillis</a:t>
            </a:r>
            <a:r>
              <a:rPr lang="en-US" sz="800" dirty="0"/>
              <a:t>_ &gt;= 10e3) 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// save the last time you blinked the LED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previousMillis</a:t>
            </a:r>
            <a:r>
              <a:rPr lang="en-US" sz="800" dirty="0"/>
              <a:t>_ = </a:t>
            </a:r>
            <a:r>
              <a:rPr lang="en-US" sz="800" dirty="0" err="1"/>
              <a:t>currentMillis</a:t>
            </a:r>
            <a:r>
              <a:rPr lang="en-US" sz="800" dirty="0"/>
              <a:t>;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lastUpdateCounter</a:t>
            </a:r>
            <a:r>
              <a:rPr lang="en-US" sz="800" dirty="0"/>
              <a:t>_ == </a:t>
            </a:r>
            <a:r>
              <a:rPr lang="en-US" sz="800" dirty="0" err="1"/>
              <a:t>priorUpdateCounter</a:t>
            </a:r>
            <a:r>
              <a:rPr lang="en-US" sz="800" dirty="0"/>
              <a:t>_) //We </a:t>
            </a:r>
            <a:r>
              <a:rPr lang="en-US" sz="800" dirty="0" err="1"/>
              <a:t>havnt</a:t>
            </a:r>
            <a:r>
              <a:rPr lang="en-US" sz="800" dirty="0"/>
              <a:t> gotten any new data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timeoutlightsOut</a:t>
            </a:r>
            <a:r>
              <a:rPr lang="en-US" sz="800" dirty="0"/>
              <a:t>();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priorUpdateCounter</a:t>
            </a:r>
            <a:r>
              <a:rPr lang="en-US" sz="800" dirty="0"/>
              <a:t>_ = </a:t>
            </a:r>
            <a:r>
              <a:rPr lang="en-US" sz="800" dirty="0" err="1"/>
              <a:t>lastUpdateCounter</a:t>
            </a:r>
            <a:r>
              <a:rPr lang="en-US" sz="800" dirty="0"/>
              <a:t>_;</a:t>
            </a:r>
          </a:p>
          <a:p>
            <a:r>
              <a:rPr lang="en-US" sz="800" dirty="0"/>
              <a:t>  }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7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7AA7-EF30-48A8-AABF-42901746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78" y="197626"/>
            <a:ext cx="7886700" cy="902413"/>
          </a:xfrm>
        </p:spPr>
        <p:txBody>
          <a:bodyPr/>
          <a:lstStyle/>
          <a:p>
            <a:pPr algn="ctr"/>
            <a:r>
              <a:rPr lang="en-US" dirty="0"/>
              <a:t>Wiring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F971D-C9D3-46D5-BF21-7303A4578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59761"/>
              </p:ext>
            </p:extLst>
          </p:nvPr>
        </p:nvGraphicFramePr>
        <p:xfrm>
          <a:off x="297725" y="1386840"/>
          <a:ext cx="1853294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647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926647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Flcs</a:t>
                      </a:r>
                      <a:r>
                        <a:rPr lang="en-US" sz="1400" dirty="0"/>
                        <a:t> 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</a:t>
                      </a:r>
                      <a:r>
                        <a:rPr lang="en-US" sz="1400" dirty="0" err="1"/>
                        <a:t>Flcs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EPU PMG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EPU 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STBY 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906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 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699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FLCS PMG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453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 </a:t>
                      </a:r>
                      <a:r>
                        <a:rPr lang="en-US" sz="1400" dirty="0" err="1"/>
                        <a:t>Btn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1268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 </a:t>
                      </a:r>
                      <a:r>
                        <a:rPr lang="en-US" sz="1400" dirty="0" err="1"/>
                        <a:t>Pwr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9570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 </a:t>
                      </a:r>
                      <a:r>
                        <a:rPr lang="en-US" sz="1400" dirty="0" err="1"/>
                        <a:t>Pwr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5263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00A1912-3519-4FC8-AC1D-C8732D74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83429"/>
              </p:ext>
            </p:extLst>
          </p:nvPr>
        </p:nvGraphicFramePr>
        <p:xfrm>
          <a:off x="2265860" y="1386840"/>
          <a:ext cx="18532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647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926647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 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Eng</a:t>
                      </a:r>
                      <a:r>
                        <a:rPr lang="en-US" sz="1400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906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699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Backlight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453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6B927F4-4958-42A8-B6A1-EA2D49123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5489"/>
              </p:ext>
            </p:extLst>
          </p:nvPr>
        </p:nvGraphicFramePr>
        <p:xfrm>
          <a:off x="4233995" y="1371600"/>
          <a:ext cx="1853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647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926647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EPU </a:t>
                      </a:r>
                      <a:r>
                        <a:rPr lang="en-US" sz="1400" dirty="0" err="1"/>
                        <a:t>Lilght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Hydrozen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 </a:t>
                      </a:r>
                      <a:r>
                        <a:rPr lang="en-US" sz="1400" dirty="0" err="1"/>
                        <a:t>Sw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 </a:t>
                      </a:r>
                      <a:r>
                        <a:rPr lang="en-US" sz="1400" dirty="0" err="1"/>
                        <a:t>Sw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A7A1DD-8BED-4719-AB39-0BA8FBD07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35624"/>
              </p:ext>
            </p:extLst>
          </p:nvPr>
        </p:nvGraphicFramePr>
        <p:xfrm>
          <a:off x="6316971" y="1371600"/>
          <a:ext cx="1853294" cy="396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647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926647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Na3me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9061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699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453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1268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957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5263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2556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07F2D18-1C3F-4EA3-8676-B59F54C1BE52}"/>
              </a:ext>
            </a:extLst>
          </p:cNvPr>
          <p:cNvSpPr txBox="1">
            <a:spLocks/>
          </p:cNvSpPr>
          <p:nvPr/>
        </p:nvSpPr>
        <p:spPr>
          <a:xfrm>
            <a:off x="6464427" y="1024852"/>
            <a:ext cx="1558382" cy="346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7 Segments</a:t>
            </a:r>
          </a:p>
        </p:txBody>
      </p:sp>
    </p:spTree>
    <p:extLst>
      <p:ext uri="{BB962C8B-B14F-4D97-AF65-F5344CB8AC3E}">
        <p14:creationId xmlns:p14="http://schemas.microsoft.com/office/powerpoint/2010/main" val="195111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1781</Words>
  <Application>Microsoft Office PowerPoint</Application>
  <PresentationFormat>On-screen Show (4:3)</PresentationFormat>
  <Paragraphs>380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Drawings Engine</vt:lpstr>
      <vt:lpstr>Laser Templates File:</vt:lpstr>
      <vt:lpstr>LED Circuit</vt:lpstr>
      <vt:lpstr>Source CODE</vt:lpstr>
      <vt:lpstr>Wiring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30</cp:revision>
  <cp:lastPrinted>2020-12-29T02:05:51Z</cp:lastPrinted>
  <dcterms:created xsi:type="dcterms:W3CDTF">2020-11-13T18:54:27Z</dcterms:created>
  <dcterms:modified xsi:type="dcterms:W3CDTF">2021-04-04T04:51:40Z</dcterms:modified>
</cp:coreProperties>
</file>