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5" d="100"/>
          <a:sy n="175" d="100"/>
        </p:scale>
        <p:origin x="13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BD41-60B3-4110-B28D-0E653D208B7D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B40F-8027-4ADB-9B44-3C8EDC73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BD41-60B3-4110-B28D-0E653D208B7D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B40F-8027-4ADB-9B44-3C8EDC73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4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BD41-60B3-4110-B28D-0E653D208B7D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B40F-8027-4ADB-9B44-3C8EDC73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8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BD41-60B3-4110-B28D-0E653D208B7D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B40F-8027-4ADB-9B44-3C8EDC73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7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BD41-60B3-4110-B28D-0E653D208B7D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B40F-8027-4ADB-9B44-3C8EDC73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3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BD41-60B3-4110-B28D-0E653D208B7D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B40F-8027-4ADB-9B44-3C8EDC73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94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BD41-60B3-4110-B28D-0E653D208B7D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B40F-8027-4ADB-9B44-3C8EDC73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6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BD41-60B3-4110-B28D-0E653D208B7D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B40F-8027-4ADB-9B44-3C8EDC73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6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BD41-60B3-4110-B28D-0E653D208B7D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B40F-8027-4ADB-9B44-3C8EDC73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0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BD41-60B3-4110-B28D-0E653D208B7D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B40F-8027-4ADB-9B44-3C8EDC73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7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BD41-60B3-4110-B28D-0E653D208B7D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B40F-8027-4ADB-9B44-3C8EDC73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4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BD41-60B3-4110-B28D-0E653D208B7D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DB40F-8027-4ADB-9B44-3C8EDC73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0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1F53-953E-4041-AC67-6294EE9C2A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Wiring for throttle</a:t>
            </a:r>
          </a:p>
        </p:txBody>
      </p:sp>
    </p:spTree>
    <p:extLst>
      <p:ext uri="{BB962C8B-B14F-4D97-AF65-F5344CB8AC3E}">
        <p14:creationId xmlns:p14="http://schemas.microsoft.com/office/powerpoint/2010/main" val="391552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8E6872-9014-4B12-954A-5DD702B58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51" y="498251"/>
            <a:ext cx="2926990" cy="18669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F76AC2-A79F-4BBF-9097-C6617278D44A}"/>
              </a:ext>
            </a:extLst>
          </p:cNvPr>
          <p:cNvSpPr txBox="1"/>
          <p:nvPr/>
        </p:nvSpPr>
        <p:spPr>
          <a:xfrm>
            <a:off x="1282700" y="194746"/>
            <a:ext cx="8611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/>
              <a:t>Brn</a:t>
            </a:r>
            <a:r>
              <a:rPr lang="en-US" sz="500" dirty="0"/>
              <a:t>/</a:t>
            </a:r>
            <a:r>
              <a:rPr lang="en-US" sz="500" dirty="0" err="1"/>
              <a:t>yel</a:t>
            </a:r>
            <a:r>
              <a:rPr lang="en-US" sz="500" dirty="0"/>
              <a:t>/</a:t>
            </a:r>
            <a:r>
              <a:rPr lang="en-US" sz="500" dirty="0" err="1"/>
              <a:t>orng</a:t>
            </a:r>
            <a:r>
              <a:rPr lang="en-US" sz="500" dirty="0"/>
              <a:t>/red (6,7,8,9)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D07512E-04B9-460F-94C2-46FEF7567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640616"/>
              </p:ext>
            </p:extLst>
          </p:nvPr>
        </p:nvGraphicFramePr>
        <p:xfrm>
          <a:off x="5009693" y="498251"/>
          <a:ext cx="3315656" cy="4368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914">
                  <a:extLst>
                    <a:ext uri="{9D8B030D-6E8A-4147-A177-3AD203B41FA5}">
                      <a16:colId xmlns:a16="http://schemas.microsoft.com/office/drawing/2014/main" val="4283346293"/>
                    </a:ext>
                  </a:extLst>
                </a:gridCol>
                <a:gridCol w="828914">
                  <a:extLst>
                    <a:ext uri="{9D8B030D-6E8A-4147-A177-3AD203B41FA5}">
                      <a16:colId xmlns:a16="http://schemas.microsoft.com/office/drawing/2014/main" val="2260107635"/>
                    </a:ext>
                  </a:extLst>
                </a:gridCol>
                <a:gridCol w="828914">
                  <a:extLst>
                    <a:ext uri="{9D8B030D-6E8A-4147-A177-3AD203B41FA5}">
                      <a16:colId xmlns:a16="http://schemas.microsoft.com/office/drawing/2014/main" val="2682956064"/>
                    </a:ext>
                  </a:extLst>
                </a:gridCol>
                <a:gridCol w="828914">
                  <a:extLst>
                    <a:ext uri="{9D8B030D-6E8A-4147-A177-3AD203B41FA5}">
                      <a16:colId xmlns:a16="http://schemas.microsoft.com/office/drawing/2014/main" val="3204013337"/>
                    </a:ext>
                  </a:extLst>
                </a:gridCol>
              </a:tblGrid>
              <a:tr h="22993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HD26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Arduino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08580"/>
                  </a:ext>
                </a:extLst>
              </a:tr>
              <a:tr h="229931">
                <a:tc>
                  <a:txBody>
                    <a:bodyPr/>
                    <a:lstStyle/>
                    <a:p>
                      <a:r>
                        <a:rPr lang="en-US" sz="800" dirty="0"/>
                        <a:t>Coms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272408"/>
                  </a:ext>
                </a:extLst>
              </a:tr>
              <a:tr h="229931">
                <a:tc>
                  <a:txBody>
                    <a:bodyPr/>
                    <a:lstStyle/>
                    <a:p>
                      <a:r>
                        <a:rPr lang="en-US" sz="800" dirty="0"/>
                        <a:t>Coms </a:t>
                      </a:r>
                      <a:r>
                        <a:rPr lang="en-US" sz="800" dirty="0" err="1"/>
                        <a:t>dwn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Yello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594980"/>
                  </a:ext>
                </a:extLst>
              </a:tr>
              <a:tr h="229931">
                <a:tc>
                  <a:txBody>
                    <a:bodyPr/>
                    <a:lstStyle/>
                    <a:p>
                      <a:r>
                        <a:rPr lang="en-US" sz="800" dirty="0"/>
                        <a:t>Coms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369513"/>
                  </a:ext>
                </a:extLst>
              </a:tr>
              <a:tr h="229931">
                <a:tc>
                  <a:txBody>
                    <a:bodyPr/>
                    <a:lstStyle/>
                    <a:p>
                      <a:r>
                        <a:rPr lang="en-US" sz="800" dirty="0"/>
                        <a:t>Coms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207825"/>
                  </a:ext>
                </a:extLst>
              </a:tr>
              <a:tr h="229931">
                <a:tc>
                  <a:txBody>
                    <a:bodyPr/>
                    <a:lstStyle/>
                    <a:p>
                      <a:r>
                        <a:rPr lang="en-US" sz="800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57782"/>
                  </a:ext>
                </a:extLst>
              </a:tr>
              <a:tr h="229931">
                <a:tc>
                  <a:txBody>
                    <a:bodyPr/>
                    <a:lstStyle/>
                    <a:p>
                      <a:r>
                        <a:rPr lang="en-US" sz="800" dirty="0"/>
                        <a:t>Uncage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441054"/>
                  </a:ext>
                </a:extLst>
              </a:tr>
              <a:tr h="229931">
                <a:tc>
                  <a:txBody>
                    <a:bodyPr/>
                    <a:lstStyle/>
                    <a:p>
                      <a:r>
                        <a:rPr lang="en-US" sz="800" dirty="0"/>
                        <a:t>Antenna 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Purple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834361"/>
                  </a:ext>
                </a:extLst>
              </a:tr>
              <a:tr h="229931">
                <a:tc>
                  <a:txBody>
                    <a:bodyPr/>
                    <a:lstStyle/>
                    <a:p>
                      <a:r>
                        <a:rPr lang="en-US" sz="800" dirty="0"/>
                        <a:t>Dogfight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027327"/>
                  </a:ext>
                </a:extLst>
              </a:tr>
              <a:tr h="229931">
                <a:tc>
                  <a:txBody>
                    <a:bodyPr/>
                    <a:lstStyle/>
                    <a:p>
                      <a:r>
                        <a:rPr lang="en-US" sz="800" dirty="0"/>
                        <a:t>Override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369849"/>
                  </a:ext>
                </a:extLst>
              </a:tr>
              <a:tr h="229931">
                <a:tc>
                  <a:txBody>
                    <a:bodyPr/>
                    <a:lstStyle/>
                    <a:p>
                      <a:r>
                        <a:rPr lang="en-US" sz="800" dirty="0"/>
                        <a:t>Speed Brake1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74742"/>
                  </a:ext>
                </a:extLst>
              </a:tr>
              <a:tr h="229931">
                <a:tc>
                  <a:txBody>
                    <a:bodyPr/>
                    <a:lstStyle/>
                    <a:p>
                      <a:r>
                        <a:rPr lang="en-US" sz="800" dirty="0"/>
                        <a:t>Speed Brake2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053746"/>
                  </a:ext>
                </a:extLst>
              </a:tr>
              <a:tr h="229931">
                <a:tc>
                  <a:txBody>
                    <a:bodyPr/>
                    <a:lstStyle/>
                    <a:p>
                      <a:r>
                        <a:rPr lang="en-US" sz="800" dirty="0"/>
                        <a:t>Cursor </a:t>
                      </a:r>
                      <a:r>
                        <a:rPr lang="en-US" sz="800" dirty="0" err="1"/>
                        <a:t>Gnd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899702"/>
                  </a:ext>
                </a:extLst>
              </a:tr>
              <a:tr h="229931">
                <a:tc>
                  <a:txBody>
                    <a:bodyPr/>
                    <a:lstStyle/>
                    <a:p>
                      <a:r>
                        <a:rPr lang="en-US" sz="800" dirty="0"/>
                        <a:t>Cursor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892900"/>
                  </a:ext>
                </a:extLst>
              </a:tr>
              <a:tr h="229931">
                <a:tc>
                  <a:txBody>
                    <a:bodyPr/>
                    <a:lstStyle/>
                    <a:p>
                      <a:r>
                        <a:rPr lang="en-US" sz="800" dirty="0"/>
                        <a:t>Cursor Axis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540813"/>
                  </a:ext>
                </a:extLst>
              </a:tr>
              <a:tr h="229931">
                <a:tc>
                  <a:txBody>
                    <a:bodyPr/>
                    <a:lstStyle/>
                    <a:p>
                      <a:r>
                        <a:rPr lang="en-US" sz="800" dirty="0"/>
                        <a:t>Cursor Axis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886905"/>
                  </a:ext>
                </a:extLst>
              </a:tr>
              <a:tr h="229931">
                <a:tc>
                  <a:txBody>
                    <a:bodyPr/>
                    <a:lstStyle/>
                    <a:p>
                      <a:r>
                        <a:rPr lang="en-US" sz="800" dirty="0"/>
                        <a:t>Cursor 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871061"/>
                  </a:ext>
                </a:extLst>
              </a:tr>
              <a:tr h="229931">
                <a:tc>
                  <a:txBody>
                    <a:bodyPr/>
                    <a:lstStyle/>
                    <a:p>
                      <a:r>
                        <a:rPr lang="en-US" sz="800" dirty="0" err="1"/>
                        <a:t>Gnd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292124"/>
                  </a:ext>
                </a:extLst>
              </a:tr>
              <a:tr h="229931">
                <a:tc>
                  <a:txBody>
                    <a:bodyPr/>
                    <a:lstStyle/>
                    <a:p>
                      <a:r>
                        <a:rPr lang="en-US" sz="800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291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94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5026A5-6966-4A64-B5A9-F958474BB34B}"/>
              </a:ext>
            </a:extLst>
          </p:cNvPr>
          <p:cNvSpPr/>
          <p:nvPr/>
        </p:nvSpPr>
        <p:spPr>
          <a:xfrm>
            <a:off x="3448050" y="1295400"/>
            <a:ext cx="1930400" cy="69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throttle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F3DA49-A2A4-4EAB-B183-D34893A1AAD1}"/>
              </a:ext>
            </a:extLst>
          </p:cNvPr>
          <p:cNvSpPr/>
          <p:nvPr/>
        </p:nvSpPr>
        <p:spPr>
          <a:xfrm>
            <a:off x="2819400" y="1295400"/>
            <a:ext cx="520700" cy="69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Adapter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2D97C5-93DE-4C5C-BBC6-167A487BE067}"/>
              </a:ext>
            </a:extLst>
          </p:cNvPr>
          <p:cNvSpPr/>
          <p:nvPr/>
        </p:nvSpPr>
        <p:spPr>
          <a:xfrm>
            <a:off x="2190750" y="1466850"/>
            <a:ext cx="520700" cy="354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CB068C-5C9A-493E-A47D-D04B3C8DA982}"/>
              </a:ext>
            </a:extLst>
          </p:cNvPr>
          <p:cNvSpPr/>
          <p:nvPr/>
        </p:nvSpPr>
        <p:spPr>
          <a:xfrm>
            <a:off x="2927350" y="4629150"/>
            <a:ext cx="520700" cy="38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Digital Pot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AAE691-F9B2-44B1-9ECB-033209EC08B6}"/>
              </a:ext>
            </a:extLst>
          </p:cNvPr>
          <p:cNvCxnSpPr/>
          <p:nvPr/>
        </p:nvCxnSpPr>
        <p:spPr>
          <a:xfrm>
            <a:off x="2108200" y="698500"/>
            <a:ext cx="603250" cy="52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A33E0D5-2EA8-40CE-8A8A-83559F4BA2BD}"/>
              </a:ext>
            </a:extLst>
          </p:cNvPr>
          <p:cNvSpPr txBox="1"/>
          <p:nvPr/>
        </p:nvSpPr>
        <p:spPr>
          <a:xfrm>
            <a:off x="1009822" y="283260"/>
            <a:ext cx="1098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Connector </a:t>
            </a:r>
          </a:p>
          <a:p>
            <a:r>
              <a:rPr lang="en-US" sz="1000" dirty="0"/>
              <a:t>17ehd026paa000</a:t>
            </a:r>
          </a:p>
          <a:p>
            <a:r>
              <a:rPr lang="en-US" sz="1000" dirty="0"/>
              <a:t>17ehd026saa000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35E75E-4EB0-4077-AC71-9E9A8CA6818A}"/>
              </a:ext>
            </a:extLst>
          </p:cNvPr>
          <p:cNvSpPr txBox="1"/>
          <p:nvPr/>
        </p:nvSpPr>
        <p:spPr>
          <a:xfrm>
            <a:off x="3664036" y="4629150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Hall sensor</a:t>
            </a:r>
          </a:p>
          <a:p>
            <a:r>
              <a:rPr lang="en-US" sz="1000" dirty="0"/>
              <a:t>P3022</a:t>
            </a:r>
          </a:p>
        </p:txBody>
      </p:sp>
    </p:spTree>
    <p:extLst>
      <p:ext uri="{BB962C8B-B14F-4D97-AF65-F5344CB8AC3E}">
        <p14:creationId xmlns:p14="http://schemas.microsoft.com/office/powerpoint/2010/main" val="2029863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108</Words>
  <Application>Microsoft Office PowerPoint</Application>
  <PresentationFormat>On-screen Show (4:3)</PresentationFormat>
  <Paragraphs>81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Wiring for throttle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Wiring for throttle</dc:title>
  <dc:creator>c c</dc:creator>
  <cp:lastModifiedBy>c c</cp:lastModifiedBy>
  <cp:revision>2</cp:revision>
  <dcterms:created xsi:type="dcterms:W3CDTF">2020-10-12T01:13:32Z</dcterms:created>
  <dcterms:modified xsi:type="dcterms:W3CDTF">2020-10-12T01:28:32Z</dcterms:modified>
</cp:coreProperties>
</file>