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FB5-227C-0A7D-D8A0-00CE77BBE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FC21C-28D3-9395-3951-3E892B5E4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091-8B06-1B4D-C7D9-71639FE1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BB59-4035-814D-9BA8-CFAF6A3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3BFA-0E99-EDE9-88B3-78EBA091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5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B020-E035-9EC4-A6DC-FFF8CBBB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605E4-50A4-540A-82A2-E62A1109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4342-E17C-B3A4-B9A9-0B9F7111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C48A-CD08-C5BA-C9A1-CF447BC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3FCC-43B7-8591-6391-2860D09B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74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EC59C-9A4A-CAC5-369D-13DE6D8D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26FE9-942E-E34D-3919-0145EFC6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1F2E-35BD-3BC0-8D45-3E4FA2D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4DA5-CA65-9FF2-BB57-50722CE7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4B33-C605-EF34-E8B5-FED24208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2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F13-7E25-6DF1-D8A8-4CAEF20E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7C1D-F54D-A052-74E9-A4F0F6FD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F388-D8FD-3E8C-9946-D5DB928B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DDAE-C88E-D5DB-C507-5A735562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FD06-D8EF-BF34-92FA-C801DA55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2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E6C3-2AF1-34CC-9CF9-7C9312E2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B7EC-BDF8-F524-D9CC-59588E6B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D6C3-945C-DF8D-BC85-3D361A8A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7F10-DFB0-B1E8-57FD-A17A62EE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F20B-7B91-44B0-5912-017E7F0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526B-C350-596D-56D5-2F48323F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3FDE-AED4-6407-8519-57B5A723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A4130-3C12-C58C-E41C-8B0097D1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A0D0-51AD-D58A-F6EE-E8FA1882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68A1C-C4B3-0355-9491-A45F8FF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D87B-C8D0-7D3E-6878-696949E6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DE1-F334-D910-79DA-F2021F64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3F98-8E23-4777-36D1-9AC965A1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72402-DE97-96B9-5349-0980CEFB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6B0EA-81A9-F31A-D90E-DCF83FE94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2E456-4AE1-2F4B-6943-536E764E0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C5625-379F-6A68-8B9A-2402A88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BF79A-2DB6-6B85-161D-5F1408E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70CDB-88A6-06F8-1B14-C82448E8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0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C457-9FE8-8D57-E20D-70D2B2FC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5B381-7CFD-9625-4084-C0208464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403C3-B05B-43C9-8351-1033783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F7FA4-A170-D773-3368-11DDD077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7655E-C080-FF07-04C8-BA73A761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1F66-17CA-4509-D601-4FF49754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2EB7-E119-7EEC-052B-1FA18F7A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9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7A26-FF95-BE0E-02B6-3D7E0D8B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6042-3959-F430-0FB4-95792029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E142-3FCE-B699-D825-386B3636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8C02-FC28-2367-7120-4F6A502A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E8C9-05EA-2417-F931-93CE58B6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51AF-0FA5-DBCD-2387-BD39173B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BCCD-5234-5795-43A0-87BD2D8B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7D866-D759-A02D-0210-B3DA3898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2AF52-08BE-7BB8-12B2-EBD9527A2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01A1-7A99-876B-13A8-2E95DC2A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3813-1369-C9FC-1308-869FACFC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D60D-DC4A-E8A7-9266-2071291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CD1D0-F4D3-A096-94A7-72F621A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F86AA-6FDE-5CE2-82E1-AEB4E6BD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42C7-E196-BDDB-B413-E213A719D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F13DC-0D08-498C-90AE-24372A0C3234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8DD3-AB83-B43F-FF67-8AC7DF9A5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2B19-618B-5F8B-92BD-A8F15E3A7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0E119-008F-4868-8C0B-A76B5C2C8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17C0B-A46A-62E9-96B8-19763A86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4AFBD-BBA8-001E-237B-ECEF68FC8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Efficiently manage books and members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CEA432E3-7F48-BA93-3129-77D2445C48F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Authors:Adi Shcherbakov, Daniel Polnov</a:t>
            </a:r>
          </a:p>
        </p:txBody>
      </p:sp>
    </p:spTree>
    <p:extLst>
      <p:ext uri="{BB962C8B-B14F-4D97-AF65-F5344CB8AC3E}">
        <p14:creationId xmlns:p14="http://schemas.microsoft.com/office/powerpoint/2010/main" val="320958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0C3DA-C477-0568-EDFF-DA479B4D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shot Snippets: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61CC03-9E3B-7861-B927-8D23A3B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0" y="1216799"/>
            <a:ext cx="1807613" cy="803383"/>
          </a:xfrm>
          <a:prstGeom prst="rect">
            <a:avLst/>
          </a:prstGeom>
        </p:spPr>
      </p:pic>
      <p:pic>
        <p:nvPicPr>
          <p:cNvPr id="13" name="Picture 12" descr="A screenshot of a member id&#10;&#10;Description automatically generated">
            <a:extLst>
              <a:ext uri="{FF2B5EF4-FFF2-40B4-BE49-F238E27FC236}">
                <a16:creationId xmlns:a16="http://schemas.microsoft.com/office/drawing/2014/main" id="{E3B4DE0A-A6FC-FFA9-E3E7-B25B124D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98" y="3059961"/>
            <a:ext cx="1741200" cy="781154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C3BDF9-F1E6-CFB0-E8FF-81CC585C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21" y="1391195"/>
            <a:ext cx="3178648" cy="140909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FD479F-AB61-C284-0176-6475A66BE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11" y="4674858"/>
            <a:ext cx="1649597" cy="1228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137" y="750440"/>
            <a:ext cx="0" cy="545392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135" y="2522900"/>
            <a:ext cx="228800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136" y="3477400"/>
            <a:ext cx="370866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135" y="4383366"/>
            <a:ext cx="228800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DDDB69-024F-8E14-03DE-2F48C1A9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1" y="4121204"/>
            <a:ext cx="3178648" cy="13728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66E8E7-87BF-FBE1-EED8-21C66DE69B47}"/>
              </a:ext>
            </a:extLst>
          </p:cNvPr>
          <p:cNvSpPr/>
          <p:nvPr/>
        </p:nvSpPr>
        <p:spPr>
          <a:xfrm>
            <a:off x="5760888" y="5020462"/>
            <a:ext cx="376674" cy="5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1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20D6-5BEA-C67D-91FA-9D27160D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u="sng"/>
              <a:t>User Interface (UI)</a:t>
            </a:r>
            <a:endParaRPr lang="ru-RU" sz="4000" u="sng"/>
          </a:p>
        </p:txBody>
      </p:sp>
      <p:pic>
        <p:nvPicPr>
          <p:cNvPr id="6" name="Picture 5" descr="Woman peeking out a window">
            <a:extLst>
              <a:ext uri="{FF2B5EF4-FFF2-40B4-BE49-F238E27FC236}">
                <a16:creationId xmlns:a16="http://schemas.microsoft.com/office/drawing/2014/main" id="{3F912705-9FC0-EE62-715F-48C9FCDB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19" r="16235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C7AA908-0112-72FD-3F67-650B75DFE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39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Overview of the UI Design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UI Components and Their Functionalities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UI Screenshots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8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793CD-94C0-E30E-B88E-19C4ADF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 u="sng"/>
              <a:t>Overview of the UI Design:</a:t>
            </a:r>
            <a:endParaRPr lang="ru-RU" sz="4000" u="sng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978F927-E2C1-3235-0C33-858C428F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38" r="22716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B7BA-F981-6A0A-DCA9-C91C786D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800"/>
              <a:t>The Library Management System features a graphical user interface designed using Swing.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/>
              <a:t>The UI allows users to manage members, books, and loans efficiently.</a:t>
            </a:r>
          </a:p>
          <a:p>
            <a:r>
              <a:rPr lang="en-GB" sz="800" b="1"/>
              <a:t>Key UI Components and Their 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Main Menu:</a:t>
            </a:r>
            <a:endParaRPr lang="en-GB" sz="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800"/>
              <a:t>Provides navigation to different management screens (Member Management, Book Management, Loan Management).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Member Management Screen:</a:t>
            </a:r>
            <a:endParaRPr lang="en-GB" sz="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800"/>
              <a:t>Allows adding, removing, and listing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Book Management Screen:</a:t>
            </a:r>
            <a:endParaRPr lang="en-GB" sz="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800"/>
              <a:t>Allows adding, removing, loaning, returning, and making books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Loan Management Screen:</a:t>
            </a:r>
            <a:endParaRPr lang="en-GB" sz="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800"/>
              <a:t>Allows loaning and returning books, and managing book availability.</a:t>
            </a:r>
          </a:p>
          <a:p>
            <a:r>
              <a:rPr lang="en-GB" sz="800" b="1"/>
              <a:t>UI Screenshots: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Main Menu Screen:</a:t>
            </a:r>
            <a:r>
              <a:rPr lang="en-GB" sz="800"/>
              <a:t> (Include a screenshot of the main menu)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Member Management Screen:</a:t>
            </a:r>
            <a:r>
              <a:rPr lang="en-GB" sz="800"/>
              <a:t> (Include a screenshot of the member management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Book Management Screen:</a:t>
            </a:r>
            <a:r>
              <a:rPr lang="en-GB" sz="800"/>
              <a:t> (Include a screenshot of the book management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1"/>
              <a:t>Loan Management Screen:</a:t>
            </a:r>
            <a:r>
              <a:rPr lang="en-GB" sz="800"/>
              <a:t> (Include a screenshot of the loan management UI)</a:t>
            </a:r>
          </a:p>
          <a:p>
            <a:endParaRPr lang="ru-RU" sz="800"/>
          </a:p>
        </p:txBody>
      </p:sp>
    </p:spTree>
    <p:extLst>
      <p:ext uri="{BB962C8B-B14F-4D97-AF65-F5344CB8AC3E}">
        <p14:creationId xmlns:p14="http://schemas.microsoft.com/office/powerpoint/2010/main" val="12662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999D6-D1EB-75BE-337E-A3A5C29F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 shot Snippets: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CD10A-31BC-AF43-5279-816A49685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9" y="3099523"/>
            <a:ext cx="3797536" cy="2887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FC8C8-09D2-AF4A-0D3F-498C041D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3105061"/>
            <a:ext cx="3797536" cy="287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51040-7B73-6D4D-AC89-F2980F2E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3109808"/>
            <a:ext cx="3797536" cy="2867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2E1E25-BB9B-3843-69FD-FE5F74CEC666}"/>
              </a:ext>
            </a:extLst>
          </p:cNvPr>
          <p:cNvSpPr/>
          <p:nvPr/>
        </p:nvSpPr>
        <p:spPr>
          <a:xfrm>
            <a:off x="4193386" y="3749698"/>
            <a:ext cx="3797536" cy="51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AA087-740A-E6C6-3871-10CBEC3C584A}"/>
              </a:ext>
            </a:extLst>
          </p:cNvPr>
          <p:cNvSpPr/>
          <p:nvPr/>
        </p:nvSpPr>
        <p:spPr>
          <a:xfrm>
            <a:off x="8192672" y="3489851"/>
            <a:ext cx="3797535" cy="259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8B437-CFA8-E62E-0778-51D5BB40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u="sng" dirty="0"/>
              <a:t>Introduction:</a:t>
            </a:r>
            <a:endParaRPr lang="ru-RU" u="sng" dirty="0"/>
          </a:p>
        </p:txBody>
      </p:sp>
      <p:pic>
        <p:nvPicPr>
          <p:cNvPr id="6" name="Picture 5" descr="A top view of books with different cover colours">
            <a:extLst>
              <a:ext uri="{FF2B5EF4-FFF2-40B4-BE49-F238E27FC236}">
                <a16:creationId xmlns:a16="http://schemas.microsoft.com/office/drawing/2014/main" id="{FA39E1B5-A320-DA06-573D-C426C8F2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2" r="966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ED6DF57-EB17-E2A7-6352-7FA2B8110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Overview of the Project: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This project is a Library Management System designed to efficiently manage</a:t>
            </a:r>
            <a:br>
              <a:rPr kumimoji="0" lang="en-US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books and members.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 and Objectives: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provide a system for managing library resources effectively.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allow adding and removing members.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facilitate the addition, removal, loaning, and returning of 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manage the availability status of 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FD5A8-B590-E7EA-A628-B4B86E7F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u="sng" dirty="0"/>
              <a:t>Project Structure:</a:t>
            </a:r>
            <a:endParaRPr lang="ru-RU" u="sng" dirty="0"/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5FB2EE13-5F3F-3054-7475-02E5CC1A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77" r="9947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1D77716-284E-A97D-20B2-D4DBAD04F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High-level overview of the project structure:</a:t>
            </a:r>
            <a:endParaRPr kumimoji="0" lang="ru-RU" altLang="ru-RU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project is divided into several packages, each serving a specific purpose.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Main packages and their purposes:</a:t>
            </a:r>
            <a:endParaRPr kumimoji="0" lang="ru-RU" altLang="ru-RU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Interfaces: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Contains interface definitions that outline the methods to be </a:t>
            </a:r>
            <a:br>
              <a:rPr kumimoji="0" lang="en-US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implemented by various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MainClasses: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Contains the main classes that implement the business logic of the library</a:t>
            </a:r>
            <a:r>
              <a:rPr kumimoji="0" lang="en-US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|</a:t>
            </a:r>
            <a:br>
              <a:rPr kumimoji="0" lang="en-US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management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UserUI: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Contains the user interface classes responsible for interacting with the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93E1-4FD1-A2F2-1223-A931B051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u="sng" dirty="0"/>
              <a:t>Key Features:</a:t>
            </a:r>
            <a:endParaRPr lang="ru-RU" u="sng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410527-B8D8-6241-3D91-AC3395178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Member Management:</a:t>
            </a:r>
            <a:endParaRPr kumimoji="0" lang="ru-RU" altLang="ru-RU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 and removing library members.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Listing existing members.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Book Management:</a:t>
            </a:r>
            <a:endParaRPr kumimoji="0" lang="ru-RU" altLang="ru-RU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Adding, removing, loaning, and returning 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Managing book availability.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Making unavailable books available.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 Management:</a:t>
            </a:r>
            <a:endParaRPr kumimoji="0" lang="ru-RU" altLang="ru-RU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Loaning and returning 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Managing book availability status.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top view of books with different cover colours">
            <a:extLst>
              <a:ext uri="{FF2B5EF4-FFF2-40B4-BE49-F238E27FC236}">
                <a16:creationId xmlns:a16="http://schemas.microsoft.com/office/drawing/2014/main" id="{E5CBA4DA-7E52-8EA8-56D5-A9FBE365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3" r="1078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434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AB2C9-B383-813F-0838-82E5E18F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u="sng" dirty="0"/>
              <a:t>Member Management:</a:t>
            </a:r>
            <a:endParaRPr lang="ru-RU" u="sng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0C81A39-B941-ACFF-F3B4-6C5DCEBD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4A3118D-C099-29FD-FD53-573C76B96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 a Member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Removing a Member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Listing Existing Members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Snippets: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 a Member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Removing a Member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UI Screenshots: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Member Management Screen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6E43-14C3-C456-D5B2-B2F5FD62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u="sng"/>
              <a:t>Screen shot Snippets:</a:t>
            </a:r>
            <a:endParaRPr lang="ru-RU" sz="4000" u="sn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14C44-3714-2C94-84AA-369D7824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889826"/>
            <a:ext cx="2703702" cy="136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C19A4-6E1B-B54A-790C-51053239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1" y="3284235"/>
            <a:ext cx="2703701" cy="169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1D8FA-9C65-475D-4828-8056A791D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574" y="2116266"/>
            <a:ext cx="1765909" cy="233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B7BC9-8ECA-6834-2216-5888CB3B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835" y="2116265"/>
            <a:ext cx="1765909" cy="23359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E9716F-EB62-7723-01B8-3ABEBE770001}"/>
              </a:ext>
            </a:extLst>
          </p:cNvPr>
          <p:cNvSpPr/>
          <p:nvPr/>
        </p:nvSpPr>
        <p:spPr>
          <a:xfrm>
            <a:off x="8102333" y="2437842"/>
            <a:ext cx="806545" cy="11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005B3-CAD9-E667-E401-6EA80528311B}"/>
              </a:ext>
            </a:extLst>
          </p:cNvPr>
          <p:cNvSpPr/>
          <p:nvPr/>
        </p:nvSpPr>
        <p:spPr>
          <a:xfrm>
            <a:off x="10834568" y="2437841"/>
            <a:ext cx="806545" cy="11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19C008E5-AD91-EB05-A005-6B1B3168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5128-1882-2639-94B4-22AE8AAE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u="sng"/>
              <a:t>Book Management:</a:t>
            </a:r>
            <a:endParaRPr lang="ru-RU" sz="4000" u="sng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A6FAF8-DC9D-7C04-1B1D-F2CACA326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ru-RU" altLang="ru-RU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Returning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Making an Unavailable Book Available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Snippets:</a:t>
            </a:r>
            <a:endParaRPr kumimoji="0" lang="ru-RU" altLang="ru-RU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Returning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Making an Unavailable Book Available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UI Screenshots:</a:t>
            </a:r>
            <a:endParaRPr kumimoji="0" lang="ru-RU" altLang="ru-RU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Book Management Screen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9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337B8-DA38-3FB8-51EF-9D7697BA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6" b="6"/>
          <a:stretch/>
        </p:blipFill>
        <p:spPr>
          <a:xfrm>
            <a:off x="1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0766D-B323-B582-E449-DB58D366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441" b="-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74791-A1BC-E623-B97D-82B114F5D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162" b="-2"/>
          <a:stretch/>
        </p:blipFill>
        <p:spPr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173A2-2B59-11BC-089A-DA9A7111FB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2" b="15801"/>
          <a:stretch/>
        </p:blipFill>
        <p:spPr>
          <a:xfrm>
            <a:off x="1" y="2660089"/>
            <a:ext cx="7122523" cy="4197911"/>
          </a:xfrm>
          <a:custGeom>
            <a:avLst/>
            <a:gdLst/>
            <a:ahLst/>
            <a:cxnLst/>
            <a:rect l="l" t="t" r="r" b="b"/>
            <a:pathLst>
              <a:path w="7122523" h="4197911">
                <a:moveTo>
                  <a:pt x="0" y="0"/>
                </a:moveTo>
                <a:lnTo>
                  <a:pt x="7122523" y="0"/>
                </a:lnTo>
                <a:lnTo>
                  <a:pt x="5177382" y="4197911"/>
                </a:lnTo>
                <a:lnTo>
                  <a:pt x="5171159" y="4197911"/>
                </a:lnTo>
                <a:lnTo>
                  <a:pt x="3981368" y="4197911"/>
                </a:lnTo>
                <a:lnTo>
                  <a:pt x="2331323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59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3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F18A0-C862-4122-F8FF-8DE0E8C7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shot Snippets: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6801D-3E06-6748-FC66-9ED087E95BC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107" b="-5"/>
          <a:stretch/>
        </p:blipFill>
        <p:spPr>
          <a:xfrm>
            <a:off x="2261968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87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88E29-5313-3DA2-4956-DE0E1AEC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u="sng" dirty="0"/>
              <a:t>Loan Management:</a:t>
            </a:r>
            <a:endParaRPr lang="ru-RU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240FB-F62A-43A8-B180-2AF380D4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38" r="2719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6ECA62A-0048-0911-550A-899E8BD57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Loaning and Returning Books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Managing Book Availability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Snippets: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Returning a Book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UI Screenshots:</a:t>
            </a: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Loan Management Screen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Library Management System</vt:lpstr>
      <vt:lpstr>Introduction:</vt:lpstr>
      <vt:lpstr>Project Structure:</vt:lpstr>
      <vt:lpstr>Key Features:</vt:lpstr>
      <vt:lpstr>Member Management:</vt:lpstr>
      <vt:lpstr>Screen shot Snippets:</vt:lpstr>
      <vt:lpstr>Book Management:</vt:lpstr>
      <vt:lpstr>Screen shot Snippets:</vt:lpstr>
      <vt:lpstr>Loan Management:</vt:lpstr>
      <vt:lpstr>Screen shot Snippets:</vt:lpstr>
      <vt:lpstr>User Interface (UI)</vt:lpstr>
      <vt:lpstr>Overview of the UI Design:</vt:lpstr>
      <vt:lpstr>Screen shot Snippets: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דניאל פולנוב</dc:creator>
  <cp:lastModifiedBy>דניאל פולנוב</cp:lastModifiedBy>
  <cp:revision>1</cp:revision>
  <dcterms:created xsi:type="dcterms:W3CDTF">2024-07-28T11:32:34Z</dcterms:created>
  <dcterms:modified xsi:type="dcterms:W3CDTF">2024-07-28T12:13:42Z</dcterms:modified>
</cp:coreProperties>
</file>