
<file path=[Content_Types].xml><?xml version="1.0" encoding="utf-8"?>
<Types xmlns="http://schemas.openxmlformats.org/package/2006/content-types">
  <Default Extension="jpeg" ContentType="image/jpe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3"/>
  </p:sldMasterIdLst>
  <p:notesMasterIdLst>
    <p:notesMasterId r:id="rId11"/>
  </p:notesMasterIdLst>
  <p:sldIdLst>
    <p:sldId id="259" r:id="rId4"/>
    <p:sldId id="297" r:id="rId5"/>
    <p:sldId id="261" r:id="rId6"/>
    <p:sldId id="262" r:id="rId7"/>
    <p:sldId id="269" r:id="rId8"/>
    <p:sldId id="270" r:id="rId9"/>
    <p:sldId id="271" r:id="rId10"/>
    <p:sldId id="272" r:id="rId12"/>
    <p:sldId id="273" r:id="rId13"/>
    <p:sldId id="264" r:id="rId14"/>
    <p:sldId id="274" r:id="rId15"/>
    <p:sldId id="275" r:id="rId16"/>
    <p:sldId id="28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8BCC5"/>
    <a:srgbClr val="EF6A54"/>
    <a:srgbClr val="F3C000"/>
    <a:srgbClr val="A9BE38"/>
    <a:srgbClr val="F1BF00"/>
    <a:srgbClr val="333F50"/>
    <a:srgbClr val="AFD7A6"/>
    <a:srgbClr val="A7CD9E"/>
    <a:srgbClr val="FF94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76" y="140"/>
      </p:cViewPr>
      <p:guideLst>
        <p:guide orient="horz" pos="950"/>
        <p:guide pos="495"/>
        <p:guide pos="7205"/>
      </p:guideLst>
    </p:cSldViewPr>
  </p:slideViewPr>
  <p:notesTextViewPr>
    <p:cViewPr>
      <p:scale>
        <a:sx n="1" d="1"/>
        <a:sy n="1" d="1"/>
      </p:scale>
      <p:origin x="0" y="0"/>
    </p:cViewPr>
  </p:notesTextViewPr>
  <p:sorterViewPr>
    <p:cViewPr>
      <p:scale>
        <a:sx n="33" d="100"/>
        <a:sy n="33"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notesMaster" Target="notesMasters/notesMaster1.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_rels/drawing1.xml.rels><?xml version="1.0" encoding="UTF-8" standalone="yes"?>
<Relationships xmlns="http://schemas.openxmlformats.org/package/2006/relationships"><Relationship Id="rId1" Type="http://schemas.openxmlformats.org/officeDocument/2006/relationships/image" Target="../media/image16.png"/></Relationships>
</file>

<file path=ppt/diagrams/colors1.xml><?xml version="1.0" encoding="utf-8"?>
<dgm:colorsDef xmlns:dgm="http://schemas.openxmlformats.org/drawingml/2006/diagram" xmlns:a="http://schemas.openxmlformats.org/drawingml/2006/main" uniqueId="urn:microsoft.com/office/officeart/2005/8/colors/colorful5#1">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BE287C42-CD8A-42CE-8E3E-73C352BD5920}" type="doc">
      <dgm:prSet loTypeId="urn:microsoft.com/office/officeart/2005/8/layout/bList2#1" loCatId="picture" qsTypeId="urn:microsoft.com/office/officeart/2005/8/quickstyle/simple1#1" qsCatId="simple" csTypeId="urn:microsoft.com/office/officeart/2005/8/colors/colorful5#1" csCatId="colorful" phldr="1"/>
      <dgm:spPr/>
    </dgm:pt>
    <dgm:pt modelId="{8120550C-BC87-497C-9931-B1A996EE60C0}" type="pres">
      <dgm:prSet presAssocID="{BE287C42-CD8A-42CE-8E3E-73C352BD5920}" presName="diagram" presStyleCnt="0">
        <dgm:presLayoutVars>
          <dgm:dir/>
          <dgm:animLvl val="lvl"/>
          <dgm:resizeHandles val="exact"/>
        </dgm:presLayoutVars>
      </dgm:prSet>
      <dgm:spPr/>
    </dgm:pt>
  </dgm:ptLst>
  <dgm:cxnLst>
    <dgm:cxn modelId="{71816EC7-6077-4AC1-9394-7BAF511D1AE3}" type="presOf" srcId="{BE287C42-CD8A-42CE-8E3E-73C352BD5920}" destId="{8120550C-BC87-497C-9931-B1A996EE60C0}" srcOrd="0" destOrd="0" presId="urn:microsoft.com/office/officeart/2005/8/layout/bList2#1"/>
  </dgm:cxnLst>
  <dgm:bg/>
  <dgm:whole>
    <a:ln>
      <a:noFill/>
    </a:ln>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ADB5165-29DA-40E4-8CF1-67AA1017F4DF}" type="doc">
      <dgm:prSet loTypeId="urn:microsoft.com/office/officeart/2009/layout/CircleArrowProcess" loCatId="process" qsTypeId="urn:microsoft.com/office/officeart/2005/8/quickstyle/simple5" qsCatId="simple" csTypeId="urn:microsoft.com/office/officeart/2005/8/colors/colorful3" csCatId="accent1" phldr="0"/>
      <dgm:spPr/>
      <dgm:t>
        <a:bodyPr/>
        <a:p>
          <a:endParaRPr lang="zh-CN" altLang="en-US"/>
        </a:p>
      </dgm:t>
    </dgm:pt>
    <dgm:pt modelId="{1F18B811-B6C4-4E9E-B75F-E68888D2B754}">
      <dgm:prSet phldrT="[文本]" phldr="0" custT="1"/>
      <dgm:spPr/>
      <dgm:t>
        <a:bodyPr vert="horz" wrap="square"/>
        <a:p>
          <a:pPr>
            <a:lnSpc>
              <a:spcPct val="100000"/>
            </a:lnSpc>
            <a:spcBef>
              <a:spcPct val="0"/>
            </a:spcBef>
            <a:spcAft>
              <a:spcPct val="35000"/>
            </a:spcAft>
          </a:pPr>
          <a:r>
            <a:rPr lang="zh-CN" altLang="en-US" sz="1800">
              <a:solidFill>
                <a:schemeClr val="bg1"/>
              </a:solidFill>
            </a:rPr>
            <a:t>数字</a:t>
          </a:r>
          <a:r>
            <a:rPr lang="zh-CN" altLang="en-US" sz="1800">
              <a:solidFill>
                <a:schemeClr val="bg1"/>
              </a:solidFill>
            </a:rPr>
            <a:t>信号</a:t>
          </a:r>
          <a:endParaRPr lang="zh-CN" altLang="en-US" sz="1800">
            <a:solidFill>
              <a:schemeClr val="bg1"/>
            </a:solidFill>
          </a:endParaRPr>
        </a:p>
        <a:p>
          <a:pPr>
            <a:lnSpc>
              <a:spcPct val="100000"/>
            </a:lnSpc>
            <a:spcBef>
              <a:spcPct val="0"/>
            </a:spcBef>
            <a:spcAft>
              <a:spcPct val="35000"/>
            </a:spcAft>
          </a:pPr>
          <a:r>
            <a:rPr lang="zh-CN" altLang="en-US" sz="1800">
              <a:solidFill>
                <a:schemeClr val="bg1"/>
              </a:solidFill>
            </a:rPr>
            <a:t>（</a:t>
          </a:r>
          <a:r>
            <a:rPr lang="zh-CN" altLang="en-US" sz="1800">
              <a:solidFill>
                <a:schemeClr val="bg1"/>
              </a:solidFill>
            </a:rPr>
            <a:t>计算机）</a:t>
          </a:r>
          <a:r>
            <a:rPr lang="zh-CN" altLang="en-US" sz="1800">
              <a:solidFill>
                <a:schemeClr val="bg1"/>
              </a:solidFill>
            </a:rPr>
            <a:t/>
          </a:r>
          <a:endParaRPr lang="zh-CN" altLang="en-US" sz="1800">
            <a:solidFill>
              <a:schemeClr val="bg1"/>
            </a:solidFill>
          </a:endParaRPr>
        </a:p>
      </dgm:t>
    </dgm:pt>
    <dgm:pt modelId="{39F221A0-D930-4524-B286-5041480B8FA5}" cxnId="{BCA4300C-004D-40BB-8D5E-D375EDD08145}" type="parTrans">
      <dgm:prSet/>
      <dgm:spPr/>
      <dgm:t>
        <a:bodyPr/>
        <a:p>
          <a:endParaRPr lang="zh-CN" altLang="en-US"/>
        </a:p>
      </dgm:t>
    </dgm:pt>
    <dgm:pt modelId="{808440FA-46F9-4FB5-9A52-0D4B96A1C329}" cxnId="{BCA4300C-004D-40BB-8D5E-D375EDD08145}" type="sibTrans">
      <dgm:prSet/>
      <dgm:spPr/>
      <dgm:t>
        <a:bodyPr/>
        <a:p>
          <a:endParaRPr lang="zh-CN" altLang="en-US"/>
        </a:p>
      </dgm:t>
    </dgm:pt>
    <dgm:pt modelId="{0EC68BAA-45B4-43C2-A277-337EA6F9C30A}">
      <dgm:prSet phldrT="[文本]" phldr="0" custT="1"/>
      <dgm:spPr/>
      <dgm:t>
        <a:bodyPr vert="horz" wrap="square"/>
        <a:p>
          <a:pPr>
            <a:lnSpc>
              <a:spcPct val="100000"/>
            </a:lnSpc>
            <a:spcBef>
              <a:spcPct val="0"/>
            </a:spcBef>
            <a:spcAft>
              <a:spcPct val="35000"/>
            </a:spcAft>
          </a:pPr>
          <a:r>
            <a:rPr lang="zh-CN" altLang="en-US" sz="1800">
              <a:solidFill>
                <a:schemeClr val="bg1"/>
              </a:solidFill>
            </a:rPr>
            <a:t>脉冲信号</a:t>
          </a:r>
          <a:r>
            <a:rPr lang="en-US" altLang="zh-CN" sz="1800">
              <a:solidFill>
                <a:schemeClr val="bg1"/>
              </a:solidFill>
            </a:rPr>
            <a:t>/</a:t>
          </a:r>
          <a:r>
            <a:rPr lang="zh-CN" altLang="en-US" sz="1800">
              <a:solidFill>
                <a:schemeClr val="bg1"/>
              </a:solidFill>
            </a:rPr>
            <a:t>模拟</a:t>
          </a:r>
          <a:r>
            <a:rPr lang="zh-CN" altLang="en-US" sz="1800">
              <a:solidFill>
                <a:schemeClr val="bg1"/>
              </a:solidFill>
            </a:rPr>
            <a:t>电信号</a:t>
          </a:r>
          <a:endParaRPr lang="zh-CN" altLang="en-US" sz="1800">
            <a:solidFill>
              <a:schemeClr val="bg1"/>
            </a:solidFill>
          </a:endParaRPr>
        </a:p>
        <a:p>
          <a:pPr>
            <a:lnSpc>
              <a:spcPct val="100000"/>
            </a:lnSpc>
            <a:spcBef>
              <a:spcPct val="0"/>
            </a:spcBef>
            <a:spcAft>
              <a:spcPct val="35000"/>
            </a:spcAft>
          </a:pPr>
          <a:r>
            <a:rPr lang="zh-CN" altLang="en-US" sz="1800">
              <a:solidFill>
                <a:schemeClr val="bg1"/>
              </a:solidFill>
            </a:rPr>
            <a:t>（</a:t>
          </a:r>
          <a:r>
            <a:rPr lang="zh-CN" altLang="en-US" sz="1800">
              <a:solidFill>
                <a:schemeClr val="bg1"/>
              </a:solidFill>
            </a:rPr>
            <a:t>电话线）</a:t>
          </a:r>
          <a:r>
            <a:rPr lang="zh-CN" altLang="en-US" sz="1800">
              <a:solidFill>
                <a:schemeClr val="bg1"/>
              </a:solidFill>
            </a:rPr>
            <a:t/>
          </a:r>
          <a:endParaRPr lang="zh-CN" altLang="en-US" sz="1800">
            <a:solidFill>
              <a:schemeClr val="bg1"/>
            </a:solidFill>
          </a:endParaRPr>
        </a:p>
      </dgm:t>
    </dgm:pt>
    <dgm:pt modelId="{74E1C1F9-DBE5-45DE-ABCA-4EAB89E7BD46}" cxnId="{FE00EBD1-468F-479C-ADDB-D1F72A395CCF}" type="parTrans">
      <dgm:prSet/>
      <dgm:spPr/>
      <dgm:t>
        <a:bodyPr/>
        <a:p>
          <a:endParaRPr lang="zh-CN" altLang="en-US"/>
        </a:p>
      </dgm:t>
    </dgm:pt>
    <dgm:pt modelId="{B14E47DD-7335-43B1-AA39-9A37DC959B2D}" cxnId="{FE00EBD1-468F-479C-ADDB-D1F72A395CCF}" type="sibTrans">
      <dgm:prSet/>
      <dgm:spPr/>
      <dgm:t>
        <a:bodyPr/>
        <a:p>
          <a:endParaRPr lang="zh-CN" altLang="en-US"/>
        </a:p>
      </dgm:t>
    </dgm:pt>
    <dgm:pt modelId="{9191245A-08B2-492B-8F4C-F0BB23674A76}">
      <dgm:prSet phldrT="[文本]" phldr="0" custT="1"/>
      <dgm:spPr/>
      <dgm:t>
        <a:bodyPr vert="horz" wrap="square"/>
        <a:p>
          <a:pPr>
            <a:lnSpc>
              <a:spcPct val="100000"/>
            </a:lnSpc>
            <a:spcBef>
              <a:spcPct val="0"/>
            </a:spcBef>
            <a:spcAft>
              <a:spcPct val="35000"/>
            </a:spcAft>
          </a:pPr>
          <a:r>
            <a:rPr lang="zh-CN" altLang="en-US" sz="1800">
              <a:solidFill>
                <a:schemeClr val="bg1"/>
              </a:solidFill>
            </a:rPr>
            <a:t>数字信号</a:t>
          </a:r>
          <a:r>
            <a:rPr lang="zh-CN" altLang="en-US" sz="1800">
              <a:solidFill>
                <a:schemeClr val="bg1"/>
              </a:solidFill>
            </a:rPr>
            <a:t/>
          </a:r>
          <a:endParaRPr lang="zh-CN" altLang="en-US" sz="1800">
            <a:solidFill>
              <a:schemeClr val="bg1"/>
            </a:solidFill>
          </a:endParaRPr>
        </a:p>
      </dgm:t>
    </dgm:pt>
    <dgm:pt modelId="{88B912E5-FDBE-47AD-B6CC-5D82B19F2810}" cxnId="{E973718F-5EEC-46B5-B283-B62C5508F240}" type="parTrans">
      <dgm:prSet/>
      <dgm:spPr/>
      <dgm:t>
        <a:bodyPr/>
        <a:p>
          <a:endParaRPr lang="zh-CN" altLang="en-US"/>
        </a:p>
      </dgm:t>
    </dgm:pt>
    <dgm:pt modelId="{BDF1CE3D-63BD-4B26-AEBD-1516CE58D66C}" cxnId="{E973718F-5EEC-46B5-B283-B62C5508F240}" type="sibTrans">
      <dgm:prSet/>
      <dgm:spPr/>
      <dgm:t>
        <a:bodyPr/>
        <a:p>
          <a:endParaRPr lang="zh-CN" altLang="en-US"/>
        </a:p>
      </dgm:t>
    </dgm:pt>
    <dgm:pt modelId="{FC7D71FE-C5B8-49A0-8DAE-85BE5AE974BC}" type="pres">
      <dgm:prSet presAssocID="{3ADB5165-29DA-40E4-8CF1-67AA1017F4DF}" presName="Name0" presStyleCnt="0">
        <dgm:presLayoutVars>
          <dgm:chMax val="7"/>
          <dgm:chPref val="7"/>
          <dgm:dir/>
          <dgm:animLvl val="lvl"/>
        </dgm:presLayoutVars>
      </dgm:prSet>
      <dgm:spPr/>
    </dgm:pt>
    <dgm:pt modelId="{AECC728B-0484-4C16-8415-E924988BF362}" type="pres">
      <dgm:prSet presAssocID="{1F18B811-B6C4-4E9E-B75F-E68888D2B754}" presName="Accent1" presStyleCnt="0"/>
      <dgm:spPr/>
    </dgm:pt>
    <dgm:pt modelId="{2B58B044-31E5-4900-BEF2-0561C35E9287}" type="pres">
      <dgm:prSet presAssocID="{1F18B811-B6C4-4E9E-B75F-E68888D2B754}" presName="Accent" presStyleLbl="node1" presStyleIdx="0" presStyleCnt="3"/>
      <dgm:spPr/>
    </dgm:pt>
    <dgm:pt modelId="{868A1768-D971-44A0-9296-883AA6C351ED}" type="pres">
      <dgm:prSet presAssocID="{1F18B811-B6C4-4E9E-B75F-E68888D2B754}" presName="Parent1" presStyleLbl="revTx" presStyleIdx="0" presStyleCnt="3">
        <dgm:presLayoutVars>
          <dgm:chMax val="1"/>
          <dgm:chPref val="1"/>
          <dgm:bulletEnabled val="1"/>
        </dgm:presLayoutVars>
      </dgm:prSet>
      <dgm:spPr/>
    </dgm:pt>
    <dgm:pt modelId="{2C8DF182-23DB-4A36-BE33-8CDFC15EB7DF}" type="pres">
      <dgm:prSet presAssocID="{0EC68BAA-45B4-43C2-A277-337EA6F9C30A}" presName="Accent2" presStyleCnt="0"/>
      <dgm:spPr/>
    </dgm:pt>
    <dgm:pt modelId="{82F5C82C-3C8C-44AC-B495-DCAFE372B3B8}" type="pres">
      <dgm:prSet presAssocID="{0EC68BAA-45B4-43C2-A277-337EA6F9C30A}" presName="Accent" presStyleLbl="node1" presStyleIdx="1" presStyleCnt="3"/>
      <dgm:spPr/>
    </dgm:pt>
    <dgm:pt modelId="{A51B79B2-94EA-48E8-9F5B-CCC2F37FE992}" type="pres">
      <dgm:prSet presAssocID="{0EC68BAA-45B4-43C2-A277-337EA6F9C30A}" presName="Parent2" presStyleLbl="revTx" presStyleIdx="1" presStyleCnt="3">
        <dgm:presLayoutVars>
          <dgm:chMax val="1"/>
          <dgm:chPref val="1"/>
          <dgm:bulletEnabled val="1"/>
        </dgm:presLayoutVars>
      </dgm:prSet>
      <dgm:spPr/>
    </dgm:pt>
    <dgm:pt modelId="{C863CCF9-412A-484D-B839-E1C116F89683}" type="pres">
      <dgm:prSet presAssocID="{9191245A-08B2-492B-8F4C-F0BB23674A76}" presName="Accent3" presStyleCnt="0"/>
      <dgm:spPr/>
    </dgm:pt>
    <dgm:pt modelId="{D8B093BC-2378-41D5-BB68-CF2D7261907B}" type="pres">
      <dgm:prSet presAssocID="{9191245A-08B2-492B-8F4C-F0BB23674A76}" presName="Accent" presStyleLbl="node1" presStyleIdx="2" presStyleCnt="3"/>
      <dgm:spPr/>
    </dgm:pt>
    <dgm:pt modelId="{69052E6C-D2A5-4989-93EA-93D0C254E4EB}" type="pres">
      <dgm:prSet presAssocID="{9191245A-08B2-492B-8F4C-F0BB23674A76}" presName="Parent3" presStyleLbl="revTx" presStyleIdx="2" presStyleCnt="3">
        <dgm:presLayoutVars>
          <dgm:chMax val="1"/>
          <dgm:chPref val="1"/>
          <dgm:bulletEnabled val="1"/>
        </dgm:presLayoutVars>
      </dgm:prSet>
      <dgm:spPr/>
    </dgm:pt>
  </dgm:ptLst>
  <dgm:cxnLst>
    <dgm:cxn modelId="{BCA4300C-004D-40BB-8D5E-D375EDD08145}" srcId="{3ADB5165-29DA-40E4-8CF1-67AA1017F4DF}" destId="{1F18B811-B6C4-4E9E-B75F-E68888D2B754}" srcOrd="0" destOrd="0" parTransId="{39F221A0-D930-4524-B286-5041480B8FA5}" sibTransId="{808440FA-46F9-4FB5-9A52-0D4B96A1C329}"/>
    <dgm:cxn modelId="{FE00EBD1-468F-479C-ADDB-D1F72A395CCF}" srcId="{3ADB5165-29DA-40E4-8CF1-67AA1017F4DF}" destId="{0EC68BAA-45B4-43C2-A277-337EA6F9C30A}" srcOrd="1" destOrd="0" parTransId="{74E1C1F9-DBE5-45DE-ABCA-4EAB89E7BD46}" sibTransId="{B14E47DD-7335-43B1-AA39-9A37DC959B2D}"/>
    <dgm:cxn modelId="{E973718F-5EEC-46B5-B283-B62C5508F240}" srcId="{3ADB5165-29DA-40E4-8CF1-67AA1017F4DF}" destId="{9191245A-08B2-492B-8F4C-F0BB23674A76}" srcOrd="2" destOrd="0" parTransId="{88B912E5-FDBE-47AD-B6CC-5D82B19F2810}" sibTransId="{BDF1CE3D-63BD-4B26-AEBD-1516CE58D66C}"/>
    <dgm:cxn modelId="{3335B25B-3A31-478E-9B8F-50D1AA26458B}" type="presOf" srcId="{3ADB5165-29DA-40E4-8CF1-67AA1017F4DF}" destId="{FC7D71FE-C5B8-49A0-8DAE-85BE5AE974BC}" srcOrd="0" destOrd="0" presId="urn:microsoft.com/office/officeart/2009/layout/CircleArrowProcess"/>
    <dgm:cxn modelId="{B14AF661-30F9-42C6-91BB-CFA27F199FFC}" type="presParOf" srcId="{FC7D71FE-C5B8-49A0-8DAE-85BE5AE974BC}" destId="{AECC728B-0484-4C16-8415-E924988BF362}" srcOrd="0" destOrd="0" presId="urn:microsoft.com/office/officeart/2009/layout/CircleArrowProcess"/>
    <dgm:cxn modelId="{5494EABE-BB7A-481C-B5BF-4DDF68557357}" type="presParOf" srcId="{AECC728B-0484-4C16-8415-E924988BF362}" destId="{2B58B044-31E5-4900-BEF2-0561C35E9287}" srcOrd="0" destOrd="0" presId="urn:microsoft.com/office/officeart/2009/layout/CircleArrowProcess"/>
    <dgm:cxn modelId="{DF654CF6-76B3-4FAA-8A73-5F08703E8A4B}" type="presParOf" srcId="{FC7D71FE-C5B8-49A0-8DAE-85BE5AE974BC}" destId="{868A1768-D971-44A0-9296-883AA6C351ED}" srcOrd="1" destOrd="0" presId="urn:microsoft.com/office/officeart/2009/layout/CircleArrowProcess"/>
    <dgm:cxn modelId="{0AED830D-4851-4949-B37D-90F1C750075C}" type="presOf" srcId="{1F18B811-B6C4-4E9E-B75F-E68888D2B754}" destId="{868A1768-D971-44A0-9296-883AA6C351ED}" srcOrd="0" destOrd="0" presId="urn:microsoft.com/office/officeart/2009/layout/CircleArrowProcess"/>
    <dgm:cxn modelId="{B6625CBA-E5E1-42A2-9C5F-90465CC904B4}" type="presParOf" srcId="{FC7D71FE-C5B8-49A0-8DAE-85BE5AE974BC}" destId="{2C8DF182-23DB-4A36-BE33-8CDFC15EB7DF}" srcOrd="2" destOrd="0" presId="urn:microsoft.com/office/officeart/2009/layout/CircleArrowProcess"/>
    <dgm:cxn modelId="{36F64F9E-02D5-4302-B1BB-5326B53A63C5}" type="presParOf" srcId="{2C8DF182-23DB-4A36-BE33-8CDFC15EB7DF}" destId="{82F5C82C-3C8C-44AC-B495-DCAFE372B3B8}" srcOrd="0" destOrd="2" presId="urn:microsoft.com/office/officeart/2009/layout/CircleArrowProcess"/>
    <dgm:cxn modelId="{19A78077-892B-4CDA-92E3-E9568F523C56}" type="presParOf" srcId="{FC7D71FE-C5B8-49A0-8DAE-85BE5AE974BC}" destId="{A51B79B2-94EA-48E8-9F5B-CCC2F37FE992}" srcOrd="3" destOrd="0" presId="urn:microsoft.com/office/officeart/2009/layout/CircleArrowProcess"/>
    <dgm:cxn modelId="{02C3FC89-D81A-42AD-8835-EC22E440105F}" type="presOf" srcId="{0EC68BAA-45B4-43C2-A277-337EA6F9C30A}" destId="{A51B79B2-94EA-48E8-9F5B-CCC2F37FE992}" srcOrd="0" destOrd="0" presId="urn:microsoft.com/office/officeart/2009/layout/CircleArrowProcess"/>
    <dgm:cxn modelId="{6BDE04E4-58FB-448D-80A6-94C6D788635A}" type="presParOf" srcId="{FC7D71FE-C5B8-49A0-8DAE-85BE5AE974BC}" destId="{C863CCF9-412A-484D-B839-E1C116F89683}" srcOrd="4" destOrd="0" presId="urn:microsoft.com/office/officeart/2009/layout/CircleArrowProcess"/>
    <dgm:cxn modelId="{80E64072-A9B5-4A4C-A1E2-F17999F94875}" type="presParOf" srcId="{C863CCF9-412A-484D-B839-E1C116F89683}" destId="{D8B093BC-2378-41D5-BB68-CF2D7261907B}" srcOrd="0" destOrd="4" presId="urn:microsoft.com/office/officeart/2009/layout/CircleArrowProcess"/>
    <dgm:cxn modelId="{E84A1891-8B86-44D2-AD6E-0DBE285F30E2}" type="presParOf" srcId="{FC7D71FE-C5B8-49A0-8DAE-85BE5AE974BC}" destId="{69052E6C-D2A5-4989-93EA-93D0C254E4EB}" srcOrd="5" destOrd="0" presId="urn:microsoft.com/office/officeart/2009/layout/CircleArrowProcess"/>
    <dgm:cxn modelId="{D8318F40-50A5-4887-8FAA-8D0C07FEFC24}" type="presOf" srcId="{9191245A-08B2-492B-8F4C-F0BB23674A76}" destId="{69052E6C-D2A5-4989-93EA-93D0C254E4EB}" srcOrd="0" destOrd="0" presId="urn:microsoft.com/office/officeart/2009/layout/CircleArrowProcess"/>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0E259BE-FD81-44F8-8AD8-696122467FE8}" type="doc">
      <dgm:prSet loTypeId="list" loCatId="list" qsTypeId="urn:microsoft.com/office/officeart/2005/8/quickstyle/simple1" qsCatId="simple" csTypeId="urn:microsoft.com/office/officeart/2005/8/colors/colorful3" csCatId="accent1" phldr="0"/>
      <dgm:spPr/>
      <dgm:t>
        <a:bodyPr/>
        <a:p>
          <a:endParaRPr lang="zh-CN" altLang="en-US"/>
        </a:p>
      </dgm:t>
    </dgm:pt>
    <dgm:pt modelId="{D49F27BA-C7D4-47F5-A566-6558CB160CCE}">
      <dgm:prSet phldrT="[文本]" phldr="0" custT="0"/>
      <dgm:spPr/>
      <dgm:t>
        <a:bodyPr vert="horz" wrap="square"/>
        <a:p>
          <a:pPr>
            <a:lnSpc>
              <a:spcPct val="100000"/>
            </a:lnSpc>
            <a:spcBef>
              <a:spcPct val="0"/>
            </a:spcBef>
            <a:spcAft>
              <a:spcPct val="35000"/>
            </a:spcAft>
          </a:pPr>
          <a:r>
            <a:rPr lang="zh-CN" altLang="en-US"/>
            <a:t>优</a:t>
          </a:r>
          <a:r>
            <a:rPr lang="zh-CN" altLang="en-US"/>
            <a:t/>
          </a:r>
          <a:endParaRPr lang="zh-CN" altLang="en-US"/>
        </a:p>
      </dgm:t>
    </dgm:pt>
    <dgm:pt modelId="{DFF52EEB-FE15-4438-9ABF-8177F955BE98}" cxnId="{8074C30C-818E-460D-AF7E-18704A64EA77}" type="parTrans">
      <dgm:prSet/>
      <dgm:spPr/>
      <dgm:t>
        <a:bodyPr/>
        <a:p>
          <a:endParaRPr lang="zh-CN" altLang="en-US"/>
        </a:p>
      </dgm:t>
    </dgm:pt>
    <dgm:pt modelId="{6C7F23EE-527F-445D-A03B-C095553F5BFB}" cxnId="{8074C30C-818E-460D-AF7E-18704A64EA77}" type="sibTrans">
      <dgm:prSet/>
      <dgm:spPr/>
      <dgm:t>
        <a:bodyPr/>
        <a:p>
          <a:endParaRPr lang="zh-CN" altLang="en-US"/>
        </a:p>
      </dgm:t>
    </dgm:pt>
    <dgm:pt modelId="{1A95FDA0-3844-435D-9E9C-86ADA9E455A3}">
      <dgm:prSet phldrT="[文本]" phldr="0" custT="0"/>
      <dgm:spPr/>
      <dgm:t>
        <a:bodyPr vert="horz" wrap="square"/>
        <a:p>
          <a:pPr>
            <a:lnSpc>
              <a:spcPct val="100000"/>
            </a:lnSpc>
            <a:spcBef>
              <a:spcPct val="0"/>
            </a:spcBef>
            <a:spcAft>
              <a:spcPct val="35000"/>
            </a:spcAft>
          </a:pPr>
          <a:r>
            <a:rPr lang="zh-CN" altLang="en-US"/>
            <a:t>极大地提高信道容量</a:t>
          </a:r>
          <a:r>
            <a:rPr lang="zh-CN" altLang="en-US"/>
            <a:t/>
          </a:r>
          <a:endParaRPr lang="zh-CN" altLang="en-US"/>
        </a:p>
      </dgm:t>
    </dgm:pt>
    <dgm:pt modelId="{087CCA06-0DDB-4D11-83D1-BCE3FCB04E7F}" cxnId="{99C698F1-6355-4881-A12A-6221EF0C2F67}" type="parTrans">
      <dgm:prSet/>
      <dgm:spPr/>
      <dgm:t>
        <a:bodyPr/>
        <a:p>
          <a:endParaRPr lang="zh-CN" altLang="en-US"/>
        </a:p>
      </dgm:t>
    </dgm:pt>
    <dgm:pt modelId="{8D56E4F9-6742-478E-A47A-C0FA477F77A1}" cxnId="{99C698F1-6355-4881-A12A-6221EF0C2F67}" type="sibTrans">
      <dgm:prSet/>
      <dgm:spPr/>
      <dgm:t>
        <a:bodyPr/>
        <a:p>
          <a:endParaRPr lang="zh-CN" altLang="en-US"/>
        </a:p>
      </dgm:t>
    </dgm:pt>
    <dgm:pt modelId="{9EA2BCD1-0D78-4E94-A73B-32D726AF7A4B}">
      <dgm:prSet phldrT="[文本]" phldr="0" custT="0"/>
      <dgm:spPr/>
      <dgm:t>
        <a:bodyPr vert="horz" wrap="square"/>
        <a:p>
          <a:pPr>
            <a:lnSpc>
              <a:spcPct val="100000"/>
            </a:lnSpc>
            <a:spcBef>
              <a:spcPct val="0"/>
            </a:spcBef>
            <a:spcAft>
              <a:spcPct val="35000"/>
            </a:spcAft>
          </a:pPr>
          <a:r>
            <a:rPr lang="zh-CN" altLang="en-US"/>
            <a:t>收发之间构成多个信道的天线系统</a:t>
          </a:r>
          <a:r>
            <a:rPr lang="zh-CN" altLang="en-US"/>
            <a:t/>
          </a:r>
          <a:endParaRPr lang="zh-CN" altLang="en-US"/>
        </a:p>
      </dgm:t>
    </dgm:pt>
    <dgm:pt modelId="{953B678C-BBCF-4B85-A6D8-4576A3CAAE8A}" cxnId="{EEB040D5-1B6F-4F2E-ADD2-C330E8F9CD67}" type="parTrans">
      <dgm:prSet/>
      <dgm:spPr/>
      <dgm:t>
        <a:bodyPr/>
        <a:p>
          <a:endParaRPr lang="zh-CN" altLang="en-US"/>
        </a:p>
      </dgm:t>
    </dgm:pt>
    <dgm:pt modelId="{987F1CEA-C3B3-4FDA-9632-03C9D800C3D3}" cxnId="{EEB040D5-1B6F-4F2E-ADD2-C330E8F9CD67}" type="sibTrans">
      <dgm:prSet/>
      <dgm:spPr/>
      <dgm:t>
        <a:bodyPr/>
        <a:p>
          <a:endParaRPr lang="zh-CN" altLang="en-US"/>
        </a:p>
      </dgm:t>
    </dgm:pt>
    <dgm:pt modelId="{30CF7D93-C1BB-4634-A9A9-7BAE835D0448}">
      <dgm:prSet phldr="0" custT="0"/>
      <dgm:spPr/>
      <dgm:t>
        <a:bodyPr vert="horz" wrap="square"/>
        <a:p>
          <a:pPr>
            <a:lnSpc>
              <a:spcPct val="100000"/>
            </a:lnSpc>
            <a:spcBef>
              <a:spcPct val="0"/>
            </a:spcBef>
            <a:spcAft>
              <a:spcPct val="35000"/>
            </a:spcAft>
          </a:pPr>
          <a:r>
            <a:rPr altLang="en-US"/>
            <a:t>极高的频谱利用效率</a:t>
          </a:r>
          <a:r>
            <a:rPr altLang="en-US"/>
            <a:t/>
          </a:r>
          <a:endParaRPr altLang="en-US"/>
        </a:p>
      </dgm:t>
    </dgm:pt>
    <dgm:pt modelId="{1F9E0B5F-4595-4549-9888-F83236F27D12}" cxnId="{9011240F-8D10-4C84-A5F0-E7AD4BDF2F32}" type="parTrans">
      <dgm:prSet/>
      <dgm:spPr/>
    </dgm:pt>
    <dgm:pt modelId="{64E687AA-4E8D-4978-9D6A-52072D86858A}" cxnId="{9011240F-8D10-4C84-A5F0-E7AD4BDF2F32}" type="sibTrans">
      <dgm:prSet/>
      <dgm:spPr/>
    </dgm:pt>
    <dgm:pt modelId="{A8D79439-D5EC-4A2C-8886-3366D5388AE4}">
      <dgm:prSet phldrT="[文本]" phldr="0" custT="0"/>
      <dgm:spPr/>
      <dgm:t>
        <a:bodyPr vert="horz" wrap="square"/>
        <a:p>
          <a:pPr>
            <a:lnSpc>
              <a:spcPct val="100000"/>
            </a:lnSpc>
            <a:spcBef>
              <a:spcPct val="0"/>
            </a:spcBef>
            <a:spcAft>
              <a:spcPct val="35000"/>
            </a:spcAft>
          </a:pPr>
          <a:r>
            <a:rPr lang="zh-CN" altLang="en-US"/>
            <a:t>缺</a:t>
          </a:r>
          <a:r>
            <a:rPr lang="zh-CN" altLang="en-US"/>
            <a:t/>
          </a:r>
          <a:endParaRPr lang="zh-CN" altLang="en-US"/>
        </a:p>
      </dgm:t>
    </dgm:pt>
    <dgm:pt modelId="{76D1CF85-CE3E-482B-BBDE-33CB26C491B3}" cxnId="{738EB8C2-E597-416E-9B78-631871D00B93}" type="parTrans">
      <dgm:prSet/>
      <dgm:spPr/>
      <dgm:t>
        <a:bodyPr/>
        <a:p>
          <a:endParaRPr lang="zh-CN" altLang="en-US"/>
        </a:p>
      </dgm:t>
    </dgm:pt>
    <dgm:pt modelId="{894E5B85-0B0F-4179-80FC-578AC7607573}" cxnId="{738EB8C2-E597-416E-9B78-631871D00B93}" type="sibTrans">
      <dgm:prSet/>
      <dgm:spPr/>
      <dgm:t>
        <a:bodyPr/>
        <a:p>
          <a:endParaRPr lang="zh-CN" altLang="en-US"/>
        </a:p>
      </dgm:t>
    </dgm:pt>
    <dgm:pt modelId="{3551B63F-97E5-4C25-8E48-EA3324E4693A}">
      <dgm:prSet phldrT="[文本]" phldr="0" custT="0"/>
      <dgm:spPr/>
      <dgm:t>
        <a:bodyPr vert="horz" wrap="square"/>
        <a:p>
          <a:pPr>
            <a:lnSpc>
              <a:spcPct val="100000"/>
            </a:lnSpc>
            <a:spcBef>
              <a:spcPct val="0"/>
            </a:spcBef>
            <a:spcAft>
              <a:spcPct val="35000"/>
            </a:spcAft>
          </a:pPr>
          <a:r>
            <a:rPr lang="zh-CN" altLang="en-US"/>
            <a:t>发送端与接收端的处理复杂度</a:t>
          </a:r>
          <a:r>
            <a:rPr lang="zh-CN" altLang="en-US"/>
            <a:t>增加</a:t>
          </a:r>
          <a:r>
            <a:rPr lang="zh-CN" altLang="en-US"/>
            <a:t/>
          </a:r>
          <a:endParaRPr lang="zh-CN" altLang="en-US"/>
        </a:p>
      </dgm:t>
    </dgm:pt>
    <dgm:pt modelId="{D45CBEB4-CA5A-42B2-A8B1-A227C3D51854}" cxnId="{F2EED34C-3294-465D-AD35-CDA9EE7C7F4A}" type="parTrans">
      <dgm:prSet/>
      <dgm:spPr/>
      <dgm:t>
        <a:bodyPr/>
        <a:p>
          <a:endParaRPr lang="zh-CN" altLang="en-US"/>
        </a:p>
      </dgm:t>
    </dgm:pt>
    <dgm:pt modelId="{2A745622-EF74-41CE-8640-57C9EC089F05}" cxnId="{F2EED34C-3294-465D-AD35-CDA9EE7C7F4A}" type="sibTrans">
      <dgm:prSet/>
      <dgm:spPr/>
      <dgm:t>
        <a:bodyPr/>
        <a:p>
          <a:endParaRPr lang="zh-CN" altLang="en-US"/>
        </a:p>
      </dgm:t>
    </dgm:pt>
    <dgm:pt modelId="{73F0E6AA-1B12-4917-A5B9-27714EB21A6F}" type="pres">
      <dgm:prSet presAssocID="{70E259BE-FD81-44F8-8AD8-696122467FE8}" presName="list" presStyleCnt="0">
        <dgm:presLayoutVars>
          <dgm:dir/>
          <dgm:animLvl val="lvl"/>
        </dgm:presLayoutVars>
      </dgm:prSet>
      <dgm:spPr/>
    </dgm:pt>
    <dgm:pt modelId="{9EB08046-B0A8-40D6-9F0C-C2EFDB819E01}" type="pres">
      <dgm:prSet presAssocID="{D49F27BA-C7D4-47F5-A566-6558CB160CCE}" presName="posSpace" presStyleCnt="0"/>
      <dgm:spPr/>
    </dgm:pt>
    <dgm:pt modelId="{771756F4-E425-4246-8438-12F2B4FD2670}" type="pres">
      <dgm:prSet presAssocID="{D49F27BA-C7D4-47F5-A566-6558CB160CCE}" presName="vertFlow" presStyleCnt="0"/>
      <dgm:spPr/>
    </dgm:pt>
    <dgm:pt modelId="{55853259-BBE5-4C45-95ED-7DCB7230171A}" type="pres">
      <dgm:prSet presAssocID="{D49F27BA-C7D4-47F5-A566-6558CB160CCE}" presName="topSpace" presStyleCnt="0"/>
      <dgm:spPr/>
    </dgm:pt>
    <dgm:pt modelId="{8C960F9D-26EC-4627-9CF2-7B18C666CB35}" type="pres">
      <dgm:prSet presAssocID="{D49F27BA-C7D4-47F5-A566-6558CB160CCE}" presName="firstComp" presStyleCnt="0"/>
      <dgm:spPr/>
    </dgm:pt>
    <dgm:pt modelId="{F8D49E38-B053-4501-BD89-EB8E5A6A61CD}" type="pres">
      <dgm:prSet presAssocID="{D49F27BA-C7D4-47F5-A566-6558CB160CCE}" presName="firstChild" presStyleLbl="bgAccFollowNode1" presStyleIdx="0" presStyleCnt="4"/>
      <dgm:spPr/>
    </dgm:pt>
    <dgm:pt modelId="{28FDBCD3-F61A-450D-892D-E8EA240C3445}" type="pres">
      <dgm:prSet presAssocID="{D49F27BA-C7D4-47F5-A566-6558CB160CCE}" presName="firstChildTx" presStyleCnt="0">
        <dgm:presLayoutVars>
          <dgm:bulletEnabled val="1"/>
        </dgm:presLayoutVars>
      </dgm:prSet>
      <dgm:spPr/>
    </dgm:pt>
    <dgm:pt modelId="{36B998BC-CC63-4AE7-B372-7EA6115622C7}" type="pres">
      <dgm:prSet presAssocID="{9EA2BCD1-0D78-4E94-A73B-32D726AF7A4B}" presName="comp" presStyleCnt="0"/>
      <dgm:spPr/>
    </dgm:pt>
    <dgm:pt modelId="{01119332-89A2-4784-81C1-FF89BAFEA3B2}" type="pres">
      <dgm:prSet presAssocID="{9EA2BCD1-0D78-4E94-A73B-32D726AF7A4B}" presName="child" presStyleLbl="bgAccFollowNode1" presStyleIdx="1" presStyleCnt="4"/>
      <dgm:spPr/>
    </dgm:pt>
    <dgm:pt modelId="{EB91C378-F5E2-4623-A32D-0429BACB9378}" type="pres">
      <dgm:prSet presAssocID="{9EA2BCD1-0D78-4E94-A73B-32D726AF7A4B}" presName="childTx" presStyleCnt="0">
        <dgm:presLayoutVars>
          <dgm:bulletEnabled val="1"/>
        </dgm:presLayoutVars>
      </dgm:prSet>
      <dgm:spPr/>
    </dgm:pt>
    <dgm:pt modelId="{034049AA-5B13-4734-892C-B5D9D9810115}" type="pres">
      <dgm:prSet presAssocID="{30CF7D93-C1BB-4634-A9A9-7BAE835D0448}" presName="comp" presStyleCnt="0"/>
      <dgm:spPr/>
    </dgm:pt>
    <dgm:pt modelId="{B8975A73-8E19-4E1E-B1FF-2B17EFC73AFB}" type="pres">
      <dgm:prSet presAssocID="{30CF7D93-C1BB-4634-A9A9-7BAE835D0448}" presName="child" presStyleLbl="bgAccFollowNode1" presStyleIdx="2" presStyleCnt="4"/>
      <dgm:spPr/>
    </dgm:pt>
    <dgm:pt modelId="{E3D15751-38BF-4850-A409-A287ADBF4E79}" type="pres">
      <dgm:prSet presAssocID="{30CF7D93-C1BB-4634-A9A9-7BAE835D0448}" presName="childTx" presStyleCnt="0">
        <dgm:presLayoutVars>
          <dgm:bulletEnabled val="1"/>
        </dgm:presLayoutVars>
      </dgm:prSet>
      <dgm:spPr/>
    </dgm:pt>
    <dgm:pt modelId="{E16CB8C9-D1FB-4FF3-8667-AEACA8E83E5C}" type="pres">
      <dgm:prSet presAssocID="{D49F27BA-C7D4-47F5-A566-6558CB160CCE}" presName="negSpace" presStyleCnt="0"/>
      <dgm:spPr/>
    </dgm:pt>
    <dgm:pt modelId="{92447B8B-B043-4F04-A3B7-D0DE831D4431}" type="pres">
      <dgm:prSet presAssocID="{D49F27BA-C7D4-47F5-A566-6558CB160CCE}" presName="circle" presStyleLbl="node1" presStyleIdx="0" presStyleCnt="2"/>
      <dgm:spPr/>
    </dgm:pt>
    <dgm:pt modelId="{86EC9F84-227C-4E06-9DF9-580577FF07E6}" type="pres">
      <dgm:prSet presAssocID="{6C7F23EE-527F-445D-A03B-C095553F5BFB}" presName="transSpace" presStyleCnt="0"/>
      <dgm:spPr/>
    </dgm:pt>
    <dgm:pt modelId="{18930822-DE8A-4ABA-986D-CE814670A45E}" type="pres">
      <dgm:prSet presAssocID="{A8D79439-D5EC-4A2C-8886-3366D5388AE4}" presName="posSpace" presStyleCnt="0"/>
      <dgm:spPr/>
    </dgm:pt>
    <dgm:pt modelId="{0A15879E-9902-4979-B022-1C436A8138BA}" type="pres">
      <dgm:prSet presAssocID="{A8D79439-D5EC-4A2C-8886-3366D5388AE4}" presName="vertFlow" presStyleCnt="0"/>
      <dgm:spPr/>
    </dgm:pt>
    <dgm:pt modelId="{B212BFCE-AFC4-4470-9DE6-F92A458943E5}" type="pres">
      <dgm:prSet presAssocID="{A8D79439-D5EC-4A2C-8886-3366D5388AE4}" presName="topSpace" presStyleCnt="0"/>
      <dgm:spPr/>
    </dgm:pt>
    <dgm:pt modelId="{9C59777D-1DF0-421E-9582-AB045FE3CF8B}" type="pres">
      <dgm:prSet presAssocID="{A8D79439-D5EC-4A2C-8886-3366D5388AE4}" presName="firstComp" presStyleCnt="0"/>
      <dgm:spPr/>
    </dgm:pt>
    <dgm:pt modelId="{B4EA86C9-9645-41DF-AB1C-E026D8E8F43F}" type="pres">
      <dgm:prSet presAssocID="{A8D79439-D5EC-4A2C-8886-3366D5388AE4}" presName="firstChild" presStyleLbl="bgAccFollowNode1" presStyleIdx="3" presStyleCnt="4"/>
      <dgm:spPr/>
    </dgm:pt>
    <dgm:pt modelId="{FFBACF87-1AED-4FB0-90AE-33D277960054}" type="pres">
      <dgm:prSet presAssocID="{A8D79439-D5EC-4A2C-8886-3366D5388AE4}" presName="firstChildTx" presStyleCnt="0">
        <dgm:presLayoutVars>
          <dgm:bulletEnabled val="1"/>
        </dgm:presLayoutVars>
      </dgm:prSet>
      <dgm:spPr/>
    </dgm:pt>
    <dgm:pt modelId="{F8B169DC-C365-4F65-9BF5-245F62A807F7}" type="pres">
      <dgm:prSet presAssocID="{A8D79439-D5EC-4A2C-8886-3366D5388AE4}" presName="negSpace" presStyleCnt="0"/>
      <dgm:spPr/>
    </dgm:pt>
    <dgm:pt modelId="{789C2E5F-53BE-4B9F-8B8F-155498EB6E4B}" type="pres">
      <dgm:prSet presAssocID="{A8D79439-D5EC-4A2C-8886-3366D5388AE4}" presName="circle" presStyleLbl="node1" presStyleIdx="1" presStyleCnt="2"/>
      <dgm:spPr/>
    </dgm:pt>
  </dgm:ptLst>
  <dgm:cxnLst>
    <dgm:cxn modelId="{8074C30C-818E-460D-AF7E-18704A64EA77}" srcId="{70E259BE-FD81-44F8-8AD8-696122467FE8}" destId="{D49F27BA-C7D4-47F5-A566-6558CB160CCE}" srcOrd="0" destOrd="0" parTransId="{DFF52EEB-FE15-4438-9ABF-8177F955BE98}" sibTransId="{6C7F23EE-527F-445D-A03B-C095553F5BFB}"/>
    <dgm:cxn modelId="{99C698F1-6355-4881-A12A-6221EF0C2F67}" srcId="{D49F27BA-C7D4-47F5-A566-6558CB160CCE}" destId="{1A95FDA0-3844-435D-9E9C-86ADA9E455A3}" srcOrd="0" destOrd="0" parTransId="{087CCA06-0DDB-4D11-83D1-BCE3FCB04E7F}" sibTransId="{8D56E4F9-6742-478E-A47A-C0FA477F77A1}"/>
    <dgm:cxn modelId="{EEB040D5-1B6F-4F2E-ADD2-C330E8F9CD67}" srcId="{D49F27BA-C7D4-47F5-A566-6558CB160CCE}" destId="{9EA2BCD1-0D78-4E94-A73B-32D726AF7A4B}" srcOrd="1" destOrd="0" parTransId="{953B678C-BBCF-4B85-A6D8-4576A3CAAE8A}" sibTransId="{987F1CEA-C3B3-4FDA-9632-03C9D800C3D3}"/>
    <dgm:cxn modelId="{9011240F-8D10-4C84-A5F0-E7AD4BDF2F32}" srcId="{D49F27BA-C7D4-47F5-A566-6558CB160CCE}" destId="{30CF7D93-C1BB-4634-A9A9-7BAE835D0448}" srcOrd="2" destOrd="0" parTransId="{1F9E0B5F-4595-4549-9888-F83236F27D12}" sibTransId="{64E687AA-4E8D-4978-9D6A-52072D86858A}"/>
    <dgm:cxn modelId="{738EB8C2-E597-416E-9B78-631871D00B93}" srcId="{70E259BE-FD81-44F8-8AD8-696122467FE8}" destId="{A8D79439-D5EC-4A2C-8886-3366D5388AE4}" srcOrd="1" destOrd="0" parTransId="{76D1CF85-CE3E-482B-BBDE-33CB26C491B3}" sibTransId="{894E5B85-0B0F-4179-80FC-578AC7607573}"/>
    <dgm:cxn modelId="{F2EED34C-3294-465D-AD35-CDA9EE7C7F4A}" srcId="{A8D79439-D5EC-4A2C-8886-3366D5388AE4}" destId="{3551B63F-97E5-4C25-8E48-EA3324E4693A}" srcOrd="0" destOrd="1" parTransId="{D45CBEB4-CA5A-42B2-A8B1-A227C3D51854}" sibTransId="{2A745622-EF74-41CE-8640-57C9EC089F05}"/>
    <dgm:cxn modelId="{33F0A62E-1335-4500-8A42-ECB6EE7E97B7}" type="presOf" srcId="{70E259BE-FD81-44F8-8AD8-696122467FE8}" destId="{73F0E6AA-1B12-4917-A5B9-27714EB21A6F}" srcOrd="0" destOrd="0" presId="urn:microsoft.com/office/officeart/2005/8/layout/hList9"/>
    <dgm:cxn modelId="{FC49DC23-13C4-4C35-88F2-98BFE2FA18EC}" type="presParOf" srcId="{73F0E6AA-1B12-4917-A5B9-27714EB21A6F}" destId="{9EB08046-B0A8-40D6-9F0C-C2EFDB819E01}" srcOrd="0" destOrd="0" presId="urn:microsoft.com/office/officeart/2005/8/layout/hList9"/>
    <dgm:cxn modelId="{650426EA-BFE6-4A81-92A0-1A4196A65E85}" type="presParOf" srcId="{73F0E6AA-1B12-4917-A5B9-27714EB21A6F}" destId="{771756F4-E425-4246-8438-12F2B4FD2670}" srcOrd="1" destOrd="0" presId="urn:microsoft.com/office/officeart/2005/8/layout/hList9"/>
    <dgm:cxn modelId="{E3701B42-D587-4074-B572-DBB4AF14F009}" type="presParOf" srcId="{771756F4-E425-4246-8438-12F2B4FD2670}" destId="{55853259-BBE5-4C45-95ED-7DCB7230171A}" srcOrd="0" destOrd="1" presId="urn:microsoft.com/office/officeart/2005/8/layout/hList9"/>
    <dgm:cxn modelId="{DD94CD76-0B72-431A-A08A-1C770A0EBCEC}" type="presParOf" srcId="{771756F4-E425-4246-8438-12F2B4FD2670}" destId="{8C960F9D-26EC-4627-9CF2-7B18C666CB35}" srcOrd="1" destOrd="1" presId="urn:microsoft.com/office/officeart/2005/8/layout/hList9"/>
    <dgm:cxn modelId="{CC1C92DE-91B8-4356-BE71-FB333F0EAFEF}" type="presParOf" srcId="{8C960F9D-26EC-4627-9CF2-7B18C666CB35}" destId="{F8D49E38-B053-4501-BD89-EB8E5A6A61CD}" srcOrd="0" destOrd="1" presId="urn:microsoft.com/office/officeart/2005/8/layout/hList9"/>
    <dgm:cxn modelId="{69E02C5C-EA10-4A38-A0DD-5AC32AC2A6FD}" type="presOf" srcId="{1A95FDA0-3844-435D-9E9C-86ADA9E455A3}" destId="{F8D49E38-B053-4501-BD89-EB8E5A6A61CD}" srcOrd="0" destOrd="0" presId="urn:microsoft.com/office/officeart/2005/8/layout/hList9"/>
    <dgm:cxn modelId="{5782C3FE-3A5B-40C0-ACB2-09996E5E73AB}" type="presParOf" srcId="{8C960F9D-26EC-4627-9CF2-7B18C666CB35}" destId="{28FDBCD3-F61A-450D-892D-E8EA240C3445}" srcOrd="1" destOrd="1" presId="urn:microsoft.com/office/officeart/2005/8/layout/hList9"/>
    <dgm:cxn modelId="{3DF8EA40-6878-4ECD-94EB-0992DCBA3476}" type="presOf" srcId="{1A95FDA0-3844-435D-9E9C-86ADA9E455A3}" destId="{28FDBCD3-F61A-450D-892D-E8EA240C3445}" srcOrd="1" destOrd="0" presId="urn:microsoft.com/office/officeart/2005/8/layout/hList9"/>
    <dgm:cxn modelId="{F37E266C-6FA5-4454-A737-2B3CE479A19A}" type="presParOf" srcId="{771756F4-E425-4246-8438-12F2B4FD2670}" destId="{36B998BC-CC63-4AE7-B372-7EA6115622C7}" srcOrd="2" destOrd="1" presId="urn:microsoft.com/office/officeart/2005/8/layout/hList9"/>
    <dgm:cxn modelId="{156637DF-5C9F-4BC3-A9EB-D556A39959D8}" type="presParOf" srcId="{36B998BC-CC63-4AE7-B372-7EA6115622C7}" destId="{01119332-89A2-4784-81C1-FF89BAFEA3B2}" srcOrd="0" destOrd="2" presId="urn:microsoft.com/office/officeart/2005/8/layout/hList9"/>
    <dgm:cxn modelId="{2B337259-2D6D-4E3A-B740-3B6ED9F9D641}" type="presOf" srcId="{9EA2BCD1-0D78-4E94-A73B-32D726AF7A4B}" destId="{01119332-89A2-4784-81C1-FF89BAFEA3B2}" srcOrd="0" destOrd="0" presId="urn:microsoft.com/office/officeart/2005/8/layout/hList9"/>
    <dgm:cxn modelId="{7D89FE06-9F29-4285-BB57-4C9DF5F6DB4E}" type="presParOf" srcId="{36B998BC-CC63-4AE7-B372-7EA6115622C7}" destId="{EB91C378-F5E2-4623-A32D-0429BACB9378}" srcOrd="1" destOrd="2" presId="urn:microsoft.com/office/officeart/2005/8/layout/hList9"/>
    <dgm:cxn modelId="{C8CEA264-CA01-48F2-BACD-099A18839647}" type="presOf" srcId="{9EA2BCD1-0D78-4E94-A73B-32D726AF7A4B}" destId="{EB91C378-F5E2-4623-A32D-0429BACB9378}" srcOrd="1" destOrd="0" presId="urn:microsoft.com/office/officeart/2005/8/layout/hList9"/>
    <dgm:cxn modelId="{D84E217D-4788-4749-8D41-8E2709ECF73E}" type="presParOf" srcId="{771756F4-E425-4246-8438-12F2B4FD2670}" destId="{034049AA-5B13-4734-892C-B5D9D9810115}" srcOrd="3" destOrd="1" presId="urn:microsoft.com/office/officeart/2005/8/layout/hList9"/>
    <dgm:cxn modelId="{B103D54F-11F8-4E9E-9881-CAC688AD3D09}" type="presParOf" srcId="{034049AA-5B13-4734-892C-B5D9D9810115}" destId="{B8975A73-8E19-4E1E-B1FF-2B17EFC73AFB}" srcOrd="0" destOrd="3" presId="urn:microsoft.com/office/officeart/2005/8/layout/hList9"/>
    <dgm:cxn modelId="{87FE6E13-FD43-4A3C-8E03-5300DA866EF3}" type="presOf" srcId="{30CF7D93-C1BB-4634-A9A9-7BAE835D0448}" destId="{B8975A73-8E19-4E1E-B1FF-2B17EFC73AFB}" srcOrd="0" destOrd="0" presId="urn:microsoft.com/office/officeart/2005/8/layout/hList9"/>
    <dgm:cxn modelId="{2497ACCB-7E07-46CA-A6BE-51B62C43C2F8}" type="presParOf" srcId="{034049AA-5B13-4734-892C-B5D9D9810115}" destId="{E3D15751-38BF-4850-A409-A287ADBF4E79}" srcOrd="1" destOrd="3" presId="urn:microsoft.com/office/officeart/2005/8/layout/hList9"/>
    <dgm:cxn modelId="{B2B9FBC6-449D-4C8D-9324-2104BE10BFB1}" type="presOf" srcId="{30CF7D93-C1BB-4634-A9A9-7BAE835D0448}" destId="{E3D15751-38BF-4850-A409-A287ADBF4E79}" srcOrd="1" destOrd="0" presId="urn:microsoft.com/office/officeart/2005/8/layout/hList9"/>
    <dgm:cxn modelId="{524DEFA7-E125-4ED3-B3B3-FB2C85C9C525}" type="presParOf" srcId="{73F0E6AA-1B12-4917-A5B9-27714EB21A6F}" destId="{E16CB8C9-D1FB-4FF3-8667-AEACA8E83E5C}" srcOrd="2" destOrd="0" presId="urn:microsoft.com/office/officeart/2005/8/layout/hList9"/>
    <dgm:cxn modelId="{9883BC55-6E9A-4765-B0BD-5F6DAF457375}" type="presParOf" srcId="{73F0E6AA-1B12-4917-A5B9-27714EB21A6F}" destId="{92447B8B-B043-4F04-A3B7-D0DE831D4431}" srcOrd="3" destOrd="0" presId="urn:microsoft.com/office/officeart/2005/8/layout/hList9"/>
    <dgm:cxn modelId="{3C71E3EF-552B-41E5-8179-4C08D675917D}" type="presOf" srcId="{D49F27BA-C7D4-47F5-A566-6558CB160CCE}" destId="{92447B8B-B043-4F04-A3B7-D0DE831D4431}" srcOrd="0" destOrd="0" presId="urn:microsoft.com/office/officeart/2005/8/layout/hList9"/>
    <dgm:cxn modelId="{B72282F8-2E2D-442D-B15C-F712651D7F1D}" type="presParOf" srcId="{73F0E6AA-1B12-4917-A5B9-27714EB21A6F}" destId="{86EC9F84-227C-4E06-9DF9-580577FF07E6}" srcOrd="4" destOrd="0" presId="urn:microsoft.com/office/officeart/2005/8/layout/hList9"/>
    <dgm:cxn modelId="{BAB2E50D-EE41-403B-A73B-16E3D4B25D29}" type="presParOf" srcId="{73F0E6AA-1B12-4917-A5B9-27714EB21A6F}" destId="{18930822-DE8A-4ABA-986D-CE814670A45E}" srcOrd="5" destOrd="0" presId="urn:microsoft.com/office/officeart/2005/8/layout/hList9"/>
    <dgm:cxn modelId="{4B5AA646-1F78-4B60-831A-27511C6A6D33}" type="presParOf" srcId="{73F0E6AA-1B12-4917-A5B9-27714EB21A6F}" destId="{0A15879E-9902-4979-B022-1C436A8138BA}" srcOrd="6" destOrd="0" presId="urn:microsoft.com/office/officeart/2005/8/layout/hList9"/>
    <dgm:cxn modelId="{054EBD25-D7E4-46A6-AA4A-DD992A35B22E}" type="presParOf" srcId="{0A15879E-9902-4979-B022-1C436A8138BA}" destId="{B212BFCE-AFC4-4470-9DE6-F92A458943E5}" srcOrd="0" destOrd="6" presId="urn:microsoft.com/office/officeart/2005/8/layout/hList9"/>
    <dgm:cxn modelId="{C8B7C50A-B60E-41FF-9D0B-91135F203715}" type="presParOf" srcId="{0A15879E-9902-4979-B022-1C436A8138BA}" destId="{9C59777D-1DF0-421E-9582-AB045FE3CF8B}" srcOrd="1" destOrd="6" presId="urn:microsoft.com/office/officeart/2005/8/layout/hList9"/>
    <dgm:cxn modelId="{C460BAB6-264B-4817-A067-21A1D390E5C4}" type="presParOf" srcId="{9C59777D-1DF0-421E-9582-AB045FE3CF8B}" destId="{B4EA86C9-9645-41DF-AB1C-E026D8E8F43F}" srcOrd="0" destOrd="1" presId="urn:microsoft.com/office/officeart/2005/8/layout/hList9"/>
    <dgm:cxn modelId="{15709AB3-B8F1-422E-A952-BF360474D015}" type="presOf" srcId="{3551B63F-97E5-4C25-8E48-EA3324E4693A}" destId="{B4EA86C9-9645-41DF-AB1C-E026D8E8F43F}" srcOrd="0" destOrd="0" presId="urn:microsoft.com/office/officeart/2005/8/layout/hList9"/>
    <dgm:cxn modelId="{6441754F-0ACE-4051-A611-1E981D2D33ED}" type="presParOf" srcId="{9C59777D-1DF0-421E-9582-AB045FE3CF8B}" destId="{FFBACF87-1AED-4FB0-90AE-33D277960054}" srcOrd="1" destOrd="1" presId="urn:microsoft.com/office/officeart/2005/8/layout/hList9"/>
    <dgm:cxn modelId="{6881FB88-D54F-476C-ABA3-3EB63F890DD3}" type="presOf" srcId="{3551B63F-97E5-4C25-8E48-EA3324E4693A}" destId="{FFBACF87-1AED-4FB0-90AE-33D277960054}" srcOrd="1" destOrd="0" presId="urn:microsoft.com/office/officeart/2005/8/layout/hList9"/>
    <dgm:cxn modelId="{5723B194-E82D-4ADA-90D6-D73D258246F1}" type="presParOf" srcId="{73F0E6AA-1B12-4917-A5B9-27714EB21A6F}" destId="{F8B169DC-C365-4F65-9BF5-245F62A807F7}" srcOrd="7" destOrd="0" presId="urn:microsoft.com/office/officeart/2005/8/layout/hList9"/>
    <dgm:cxn modelId="{39D59BC9-5803-4768-948D-BDA0FE2FD044}" type="presParOf" srcId="{73F0E6AA-1B12-4917-A5B9-27714EB21A6F}" destId="{789C2E5F-53BE-4B9F-8B8F-155498EB6E4B}" srcOrd="8" destOrd="0" presId="urn:microsoft.com/office/officeart/2005/8/layout/hList9"/>
    <dgm:cxn modelId="{560AE6FF-5750-486B-A81E-BAE323BE0B00}" type="presOf" srcId="{A8D79439-D5EC-4A2C-8886-3366D5388AE4}" destId="{789C2E5F-53BE-4B9F-8B8F-155498EB6E4B}" srcOrd="0" destOrd="0" presId="urn:microsoft.com/office/officeart/2005/8/layout/hList9"/>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23E08F-BB9E-46F9-A45A-A55A85EE4841}">
      <dsp:nvSpPr>
        <dsp:cNvPr id="0" name=""/>
        <dsp:cNvSpPr/>
      </dsp:nvSpPr>
      <dsp:spPr>
        <a:xfrm>
          <a:off x="183896" y="91853"/>
          <a:ext cx="1417111" cy="1057843"/>
        </a:xfrm>
        <a:prstGeom prst="round2SameRect">
          <a:avLst>
            <a:gd name="adj1" fmla="val 8000"/>
            <a:gd name="adj2" fmla="val 0"/>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E0F6C998-5693-4BDD-9069-AF61DC425B3A}">
      <dsp:nvSpPr>
        <dsp:cNvPr id="0" name=""/>
        <dsp:cNvSpPr/>
      </dsp:nvSpPr>
      <dsp:spPr>
        <a:xfrm>
          <a:off x="183896" y="1149697"/>
          <a:ext cx="1417111" cy="454872"/>
        </a:xfrm>
        <a:prstGeom prst="rect">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0" rIns="25400" bIns="0" numCol="1" spcCol="1270" anchor="ctr" anchorCtr="0">
          <a:noAutofit/>
        </a:bodyPr>
        <a:lstStyle/>
        <a:p>
          <a:pPr marL="0" lvl="0" indent="0" algn="l" defTabSz="889000">
            <a:lnSpc>
              <a:spcPct val="90000"/>
            </a:lnSpc>
            <a:spcBef>
              <a:spcPct val="0"/>
            </a:spcBef>
            <a:spcAft>
              <a:spcPct val="35000"/>
            </a:spcAft>
            <a:buNone/>
          </a:pPr>
          <a:r>
            <a:rPr lang="en-US" sz="2000" kern="1200" dirty="0">
              <a:solidFill>
                <a:sysClr val="window" lastClr="FFFFFF"/>
              </a:solidFill>
              <a:latin typeface="+mn-lt"/>
              <a:ea typeface="+mn-ea"/>
              <a:cs typeface="+mn-ea"/>
              <a:sym typeface="+mn-lt"/>
            </a:rPr>
            <a:t> </a:t>
          </a:r>
        </a:p>
      </dsp:txBody>
      <dsp:txXfrm>
        <a:off x="183896" y="1149697"/>
        <a:ext cx="997965" cy="454872"/>
      </dsp:txXfrm>
    </dsp:sp>
    <dsp:sp modelId="{B6A09970-208A-49BF-904E-B64EBDB1A8AC}">
      <dsp:nvSpPr>
        <dsp:cNvPr id="0" name=""/>
        <dsp:cNvSpPr/>
      </dsp:nvSpPr>
      <dsp:spPr>
        <a:xfrm>
          <a:off x="0" y="5355"/>
          <a:ext cx="2932539" cy="293453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39000" r="-39000"/>
          </a:stretch>
        </a:blip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4723253" cy="5225415"/>
        <a:chOff x="0" y="0"/>
        <a:chExt cx="4723253" cy="5225415"/>
      </a:xfrm>
    </dsp:grpSpPr>
    <dsp:sp modelId="{2B58B044-31E5-4900-BEF2-0561C35E9287}">
      <dsp:nvSpPr>
        <dsp:cNvPr id="3" name="环形箭头 2"/>
        <dsp:cNvSpPr/>
      </dsp:nvSpPr>
      <dsp:spPr bwMode="white">
        <a:xfrm>
          <a:off x="1550756" y="0"/>
          <a:ext cx="2515132" cy="2515515"/>
        </a:xfrm>
        <a:prstGeom prst="circularArrow">
          <a:avLst>
            <a:gd name="adj1" fmla="val 10980"/>
            <a:gd name="adj2" fmla="val 1142322"/>
            <a:gd name="adj3" fmla="val 4500000"/>
            <a:gd name="adj4" fmla="val 10800000"/>
            <a:gd name="adj5" fmla="val 12500"/>
          </a:avLst>
        </a:prstGeom>
      </dsp:spPr>
      <dsp:style>
        <a:lnRef idx="0">
          <a:schemeClr val="lt1"/>
        </a:lnRef>
        <a:fillRef idx="3">
          <a:schemeClr val="accent3">
            <a:hueOff val="0"/>
            <a:satOff val="0"/>
            <a:lumOff val="0"/>
            <a:alpha val="100000"/>
          </a:schemeClr>
        </a:fillRef>
        <a:effectRef idx="3">
          <a:scrgbClr r="0" g="0" b="0"/>
        </a:effectRef>
        <a:fontRef idx="minor">
          <a:schemeClr val="lt1"/>
        </a:fontRef>
      </dsp:style>
      <dsp:txXfrm>
        <a:off x="1550756" y="0"/>
        <a:ext cx="2515132" cy="2515515"/>
      </dsp:txXfrm>
    </dsp:sp>
    <dsp:sp modelId="{868A1768-D971-44A0-9296-883AA6C351ED}">
      <dsp:nvSpPr>
        <dsp:cNvPr id="4" name="矩形 3"/>
        <dsp:cNvSpPr/>
      </dsp:nvSpPr>
      <dsp:spPr bwMode="white">
        <a:xfrm>
          <a:off x="2106683" y="908177"/>
          <a:ext cx="1397610" cy="698638"/>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11430" tIns="11430" rIns="11430" bIns="1143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800">
              <a:solidFill>
                <a:schemeClr val="bg1"/>
              </a:solidFill>
            </a:rPr>
            <a:t>数字</a:t>
          </a:r>
          <a:r>
            <a:rPr lang="zh-CN" altLang="en-US" sz="1800">
              <a:solidFill>
                <a:schemeClr val="bg1"/>
              </a:solidFill>
            </a:rPr>
            <a:t>信号</a:t>
          </a:r>
          <a:endParaRPr lang="zh-CN" altLang="en-US" sz="1800">
            <a:solidFill>
              <a:schemeClr val="bg1"/>
            </a:solidFill>
          </a:endParaRPr>
        </a:p>
        <a:p>
          <a:pPr lvl="0">
            <a:lnSpc>
              <a:spcPct val="100000"/>
            </a:lnSpc>
            <a:spcBef>
              <a:spcPct val="0"/>
            </a:spcBef>
            <a:spcAft>
              <a:spcPct val="35000"/>
            </a:spcAft>
          </a:pPr>
          <a:r>
            <a:rPr lang="zh-CN" altLang="en-US" sz="1800">
              <a:solidFill>
                <a:schemeClr val="bg1"/>
              </a:solidFill>
            </a:rPr>
            <a:t>（</a:t>
          </a:r>
          <a:r>
            <a:rPr lang="zh-CN" altLang="en-US" sz="1800">
              <a:solidFill>
                <a:schemeClr val="bg1"/>
              </a:solidFill>
            </a:rPr>
            <a:t>计算机）</a:t>
          </a:r>
          <a:endParaRPr lang="zh-CN" altLang="en-US" sz="1800">
            <a:solidFill>
              <a:schemeClr val="bg1"/>
            </a:solidFill>
          </a:endParaRPr>
        </a:p>
      </dsp:txBody>
      <dsp:txXfrm>
        <a:off x="2106683" y="908177"/>
        <a:ext cx="1397610" cy="698638"/>
      </dsp:txXfrm>
    </dsp:sp>
    <dsp:sp modelId="{82F5C82C-3C8C-44AC-B495-DCAFE372B3B8}">
      <dsp:nvSpPr>
        <dsp:cNvPr id="5" name="形状 4"/>
        <dsp:cNvSpPr/>
      </dsp:nvSpPr>
      <dsp:spPr bwMode="white">
        <a:xfrm>
          <a:off x="852187" y="1445350"/>
          <a:ext cx="2515132" cy="2515515"/>
        </a:xfrm>
        <a:prstGeom prst="leftCircularArrow">
          <a:avLst>
            <a:gd name="adj1" fmla="val 10980"/>
            <a:gd name="adj2" fmla="val 1142322"/>
            <a:gd name="adj3" fmla="val 6300000"/>
            <a:gd name="adj4" fmla="val 18900000"/>
            <a:gd name="adj5" fmla="val 12500"/>
          </a:avLst>
        </a:prstGeom>
      </dsp:spPr>
      <dsp:style>
        <a:lnRef idx="0">
          <a:schemeClr val="lt1"/>
        </a:lnRef>
        <a:fillRef idx="3">
          <a:schemeClr val="accent3">
            <a:hueOff val="-1290000"/>
            <a:satOff val="24314"/>
            <a:lumOff val="-1372"/>
            <a:alpha val="100000"/>
          </a:schemeClr>
        </a:fillRef>
        <a:effectRef idx="3">
          <a:scrgbClr r="0" g="0" b="0"/>
        </a:effectRef>
        <a:fontRef idx="minor">
          <a:schemeClr val="lt1"/>
        </a:fontRef>
      </dsp:style>
      <dsp:txXfrm>
        <a:off x="852187" y="1445350"/>
        <a:ext cx="2515132" cy="2515515"/>
      </dsp:txXfrm>
    </dsp:sp>
    <dsp:sp modelId="{A51B79B2-94EA-48E8-9F5B-CCC2F37FE992}">
      <dsp:nvSpPr>
        <dsp:cNvPr id="6" name="矩形 5"/>
        <dsp:cNvSpPr/>
      </dsp:nvSpPr>
      <dsp:spPr bwMode="white">
        <a:xfrm>
          <a:off x="1410948" y="2361888"/>
          <a:ext cx="1397610" cy="698638"/>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11430" tIns="11430" rIns="11430" bIns="1143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800">
              <a:solidFill>
                <a:schemeClr val="bg1"/>
              </a:solidFill>
            </a:rPr>
            <a:t>脉冲信号</a:t>
          </a:r>
          <a:r>
            <a:rPr lang="en-US" altLang="zh-CN" sz="1800">
              <a:solidFill>
                <a:schemeClr val="bg1"/>
              </a:solidFill>
            </a:rPr>
            <a:t>/</a:t>
          </a:r>
          <a:r>
            <a:rPr lang="zh-CN" altLang="en-US" sz="1800">
              <a:solidFill>
                <a:schemeClr val="bg1"/>
              </a:solidFill>
            </a:rPr>
            <a:t>模拟</a:t>
          </a:r>
          <a:r>
            <a:rPr lang="zh-CN" altLang="en-US" sz="1800">
              <a:solidFill>
                <a:schemeClr val="bg1"/>
              </a:solidFill>
            </a:rPr>
            <a:t>电信号</a:t>
          </a:r>
          <a:endParaRPr lang="zh-CN" altLang="en-US" sz="1800">
            <a:solidFill>
              <a:schemeClr val="bg1"/>
            </a:solidFill>
          </a:endParaRPr>
        </a:p>
        <a:p>
          <a:pPr lvl="0">
            <a:lnSpc>
              <a:spcPct val="100000"/>
            </a:lnSpc>
            <a:spcBef>
              <a:spcPct val="0"/>
            </a:spcBef>
            <a:spcAft>
              <a:spcPct val="35000"/>
            </a:spcAft>
          </a:pPr>
          <a:r>
            <a:rPr lang="zh-CN" altLang="en-US" sz="1800">
              <a:solidFill>
                <a:schemeClr val="bg1"/>
              </a:solidFill>
            </a:rPr>
            <a:t>（</a:t>
          </a:r>
          <a:r>
            <a:rPr lang="zh-CN" altLang="en-US" sz="1800">
              <a:solidFill>
                <a:schemeClr val="bg1"/>
              </a:solidFill>
            </a:rPr>
            <a:t>电话线）</a:t>
          </a:r>
          <a:endParaRPr lang="zh-CN" altLang="en-US" sz="1800">
            <a:solidFill>
              <a:schemeClr val="bg1"/>
            </a:solidFill>
          </a:endParaRPr>
        </a:p>
      </dsp:txBody>
      <dsp:txXfrm>
        <a:off x="1410948" y="2361888"/>
        <a:ext cx="1397610" cy="698638"/>
      </dsp:txXfrm>
    </dsp:sp>
    <dsp:sp modelId="{D8B093BC-2378-41D5-BB68-CF2D7261907B}">
      <dsp:nvSpPr>
        <dsp:cNvPr id="7" name="空心弧 6"/>
        <dsp:cNvSpPr/>
      </dsp:nvSpPr>
      <dsp:spPr bwMode="white">
        <a:xfrm>
          <a:off x="1729767" y="3063661"/>
          <a:ext cx="2160888" cy="2161754"/>
        </a:xfrm>
        <a:prstGeom prst="blockArc">
          <a:avLst>
            <a:gd name="adj1" fmla="val 13500000"/>
            <a:gd name="adj2" fmla="val 10800000"/>
            <a:gd name="adj3" fmla="val 12740"/>
          </a:avLst>
        </a:prstGeom>
      </dsp:spPr>
      <dsp:style>
        <a:lnRef idx="0">
          <a:schemeClr val="lt1"/>
        </a:lnRef>
        <a:fillRef idx="3">
          <a:schemeClr val="accent3">
            <a:hueOff val="-2580000"/>
            <a:satOff val="48627"/>
            <a:lumOff val="-2744"/>
            <a:alpha val="100000"/>
          </a:schemeClr>
        </a:fillRef>
        <a:effectRef idx="3">
          <a:scrgbClr r="0" g="0" b="0"/>
        </a:effectRef>
        <a:fontRef idx="minor">
          <a:schemeClr val="lt1"/>
        </a:fontRef>
      </dsp:style>
      <dsp:txXfrm>
        <a:off x="1729767" y="3063661"/>
        <a:ext cx="2160888" cy="2161754"/>
      </dsp:txXfrm>
    </dsp:sp>
    <dsp:sp modelId="{69052E6C-D2A5-4989-93EA-93D0C254E4EB}">
      <dsp:nvSpPr>
        <dsp:cNvPr id="8" name="矩形 7"/>
        <dsp:cNvSpPr/>
      </dsp:nvSpPr>
      <dsp:spPr bwMode="white">
        <a:xfrm>
          <a:off x="2109989" y="3817688"/>
          <a:ext cx="1397610" cy="698638"/>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11430" tIns="11430" rIns="11430" bIns="1143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800">
              <a:solidFill>
                <a:schemeClr val="bg1"/>
              </a:solidFill>
            </a:rPr>
            <a:t>数字信号</a:t>
          </a:r>
          <a:endParaRPr lang="zh-CN" altLang="en-US" sz="1800">
            <a:solidFill>
              <a:schemeClr val="bg1"/>
            </a:solidFill>
          </a:endParaRPr>
        </a:p>
      </dsp:txBody>
      <dsp:txXfrm>
        <a:off x="2109989" y="3817688"/>
        <a:ext cx="1397610" cy="698638"/>
      </dsp:txXfrm>
    </dsp:sp>
  </dsp:spTree>
</dsp:drawing>
</file>

<file path=ppt/diagrams/drawing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6406515" cy="4339590"/>
        <a:chOff x="0" y="0"/>
        <a:chExt cx="6406515" cy="4339590"/>
      </a:xfrm>
    </dsp:grpSpPr>
    <dsp:sp modelId="{F8D49E38-B053-4501-BD89-EB8E5A6A61CD}">
      <dsp:nvSpPr>
        <dsp:cNvPr id="3" name="矩形 2"/>
        <dsp:cNvSpPr/>
      </dsp:nvSpPr>
      <dsp:spPr bwMode="white">
        <a:xfrm>
          <a:off x="1161998" y="510315"/>
          <a:ext cx="1913681" cy="1276425"/>
        </a:xfrm>
        <a:prstGeom prst="rect">
          <a:avLst/>
        </a:prstGeom>
      </dsp:spPr>
      <dsp:style>
        <a:lnRef idx="2">
          <a:schemeClr val="accent3">
            <a:tint val="40000"/>
            <a:alpha val="90000"/>
            <a:hueOff val="0"/>
            <a:satOff val="0"/>
            <a:lumOff val="0"/>
            <a:alpha val="90196"/>
          </a:schemeClr>
        </a:lnRef>
        <a:fillRef idx="1">
          <a:schemeClr val="accent3">
            <a:tint val="40000"/>
            <a:alpha val="90000"/>
            <a:hueOff val="0"/>
            <a:satOff val="0"/>
            <a:lumOff val="0"/>
            <a:alpha val="90196"/>
          </a:schemeClr>
        </a:fillRef>
        <a:effectRef idx="0">
          <a:scrgbClr r="0" g="0" b="0"/>
        </a:effectRef>
        <a:fontRef idx="minor"/>
      </dsp:style>
      <dsp:txBody>
        <a:bodyPr vert="horz" wrap="square" lIns="0" tIns="142240" rIns="142240" bIns="142240" anchor="ctr"/>
        <a:lstStyle>
          <a:lvl1pPr algn="l">
            <a:defRPr sz="20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lvl="0">
            <a:lnSpc>
              <a:spcPct val="100000"/>
            </a:lnSpc>
            <a:spcBef>
              <a:spcPct val="0"/>
            </a:spcBef>
            <a:spcAft>
              <a:spcPct val="35000"/>
            </a:spcAft>
          </a:pPr>
          <a:r>
            <a:rPr lang="zh-CN" altLang="en-US">
              <a:solidFill>
                <a:schemeClr val="dk1"/>
              </a:solidFill>
            </a:rPr>
            <a:t>极大地提高信道容量</a:t>
          </a:r>
          <a:endParaRPr lang="zh-CN" altLang="en-US">
            <a:solidFill>
              <a:schemeClr val="dk1"/>
            </a:solidFill>
          </a:endParaRPr>
        </a:p>
      </dsp:txBody>
      <dsp:txXfrm>
        <a:off x="1161998" y="510315"/>
        <a:ext cx="1913681" cy="1276425"/>
      </dsp:txXfrm>
    </dsp:sp>
    <dsp:sp modelId="{01119332-89A2-4784-81C1-FF89BAFEA3B2}">
      <dsp:nvSpPr>
        <dsp:cNvPr id="4" name="矩形 3"/>
        <dsp:cNvSpPr/>
      </dsp:nvSpPr>
      <dsp:spPr bwMode="white">
        <a:xfrm>
          <a:off x="1161998" y="1786740"/>
          <a:ext cx="1913681" cy="1276425"/>
        </a:xfrm>
        <a:prstGeom prst="rect">
          <a:avLst/>
        </a:prstGeom>
      </dsp:spPr>
      <dsp:style>
        <a:lnRef idx="2">
          <a:schemeClr val="accent3">
            <a:tint val="40000"/>
            <a:alpha val="90000"/>
            <a:hueOff val="-1220000"/>
            <a:satOff val="16993"/>
            <a:lumOff val="915"/>
            <a:alpha val="90196"/>
          </a:schemeClr>
        </a:lnRef>
        <a:fillRef idx="1">
          <a:schemeClr val="accent3">
            <a:tint val="40000"/>
            <a:alpha val="90000"/>
            <a:hueOff val="-1220000"/>
            <a:satOff val="16993"/>
            <a:lumOff val="915"/>
            <a:alpha val="90196"/>
          </a:schemeClr>
        </a:fillRef>
        <a:effectRef idx="0">
          <a:scrgbClr r="0" g="0" b="0"/>
        </a:effectRef>
        <a:fontRef idx="minor"/>
      </dsp:style>
      <dsp:txBody>
        <a:bodyPr vert="horz" wrap="square" lIns="0" tIns="142240" rIns="142240" bIns="142240" anchor="ctr"/>
        <a:lstStyle>
          <a:lvl1pPr algn="l">
            <a:defRPr sz="20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lvl="0">
            <a:lnSpc>
              <a:spcPct val="100000"/>
            </a:lnSpc>
            <a:spcBef>
              <a:spcPct val="0"/>
            </a:spcBef>
            <a:spcAft>
              <a:spcPct val="35000"/>
            </a:spcAft>
          </a:pPr>
          <a:r>
            <a:rPr lang="zh-CN" altLang="en-US">
              <a:solidFill>
                <a:schemeClr val="dk1"/>
              </a:solidFill>
            </a:rPr>
            <a:t>收发之间构成多个信道的天线系统</a:t>
          </a:r>
          <a:endParaRPr lang="zh-CN" altLang="en-US">
            <a:solidFill>
              <a:schemeClr val="dk1"/>
            </a:solidFill>
          </a:endParaRPr>
        </a:p>
      </dsp:txBody>
      <dsp:txXfrm>
        <a:off x="1161998" y="1786740"/>
        <a:ext cx="1913681" cy="1276425"/>
      </dsp:txXfrm>
    </dsp:sp>
    <dsp:sp modelId="{B8975A73-8E19-4E1E-B1FF-2B17EFC73AFB}">
      <dsp:nvSpPr>
        <dsp:cNvPr id="9" name="矩形 8"/>
        <dsp:cNvSpPr/>
      </dsp:nvSpPr>
      <dsp:spPr bwMode="white">
        <a:xfrm>
          <a:off x="1161998" y="3063165"/>
          <a:ext cx="1913681" cy="1276425"/>
        </a:xfrm>
        <a:prstGeom prst="rect">
          <a:avLst/>
        </a:prstGeom>
      </dsp:spPr>
      <dsp:style>
        <a:lnRef idx="2">
          <a:schemeClr val="accent3">
            <a:tint val="40000"/>
            <a:alpha val="90000"/>
            <a:hueOff val="-2440000"/>
            <a:satOff val="33987"/>
            <a:lumOff val="1830"/>
            <a:alpha val="90196"/>
          </a:schemeClr>
        </a:lnRef>
        <a:fillRef idx="1">
          <a:schemeClr val="accent3">
            <a:tint val="40000"/>
            <a:alpha val="90000"/>
            <a:hueOff val="-2440000"/>
            <a:satOff val="33987"/>
            <a:lumOff val="1830"/>
            <a:alpha val="90196"/>
          </a:schemeClr>
        </a:fillRef>
        <a:effectRef idx="0">
          <a:scrgbClr r="0" g="0" b="0"/>
        </a:effectRef>
        <a:fontRef idx="minor"/>
      </dsp:style>
      <dsp:txBody>
        <a:bodyPr vert="horz" wrap="square" lIns="0" tIns="142240" rIns="142240" bIns="142240" anchor="ctr"/>
        <a:lstStyle>
          <a:lvl1pPr algn="l">
            <a:defRPr sz="20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lvl="0">
            <a:lnSpc>
              <a:spcPct val="100000"/>
            </a:lnSpc>
            <a:spcBef>
              <a:spcPct val="0"/>
            </a:spcBef>
            <a:spcAft>
              <a:spcPct val="35000"/>
            </a:spcAft>
          </a:pPr>
          <a:r>
            <a:rPr altLang="en-US">
              <a:solidFill>
                <a:schemeClr val="dk1"/>
              </a:solidFill>
            </a:rPr>
            <a:t>极高的频谱利用效率</a:t>
          </a:r>
          <a:endParaRPr altLang="en-US">
            <a:solidFill>
              <a:schemeClr val="dk1"/>
            </a:solidFill>
          </a:endParaRPr>
        </a:p>
      </dsp:txBody>
      <dsp:txXfrm>
        <a:off x="1161998" y="3063165"/>
        <a:ext cx="1913681" cy="1276425"/>
      </dsp:txXfrm>
    </dsp:sp>
    <dsp:sp modelId="{92447B8B-B043-4F04-A3B7-D0DE831D4431}">
      <dsp:nvSpPr>
        <dsp:cNvPr id="5" name="椭圆 4"/>
        <dsp:cNvSpPr/>
      </dsp:nvSpPr>
      <dsp:spPr bwMode="white">
        <a:xfrm>
          <a:off x="141368" y="0"/>
          <a:ext cx="1275787" cy="1275787"/>
        </a:xfrm>
        <a:prstGeom prst="ellipse">
          <a:avLst/>
        </a:prstGeom>
      </dsp:spPr>
      <dsp:style>
        <a:lnRef idx="2">
          <a:schemeClr val="lt1"/>
        </a:lnRef>
        <a:fillRef idx="1">
          <a:schemeClr val="accent3">
            <a:hueOff val="0"/>
            <a:satOff val="0"/>
            <a:lumOff val="0"/>
            <a:alpha val="100000"/>
          </a:schemeClr>
        </a:fillRef>
        <a:effectRef idx="0">
          <a:scrgbClr r="0" g="0" b="0"/>
        </a:effectRef>
        <a:fontRef idx="minor">
          <a:schemeClr val="lt1"/>
        </a:fontRef>
      </dsp:style>
      <dsp:txBody>
        <a:bodyPr vert="horz" wrap="square" lIns="0" tIns="0" rIns="0" bIns="0" anchor="ctr"/>
        <a:lstStyle>
          <a:lvl1pPr algn="ctr">
            <a:defRPr sz="5500"/>
          </a:lvl1pPr>
          <a:lvl2pPr marL="285750" indent="-285750" algn="ctr">
            <a:defRPr sz="4200"/>
          </a:lvl2pPr>
          <a:lvl3pPr marL="571500" indent="-285750" algn="ctr">
            <a:defRPr sz="4200"/>
          </a:lvl3pPr>
          <a:lvl4pPr marL="857250" indent="-285750" algn="ctr">
            <a:defRPr sz="4200"/>
          </a:lvl4pPr>
          <a:lvl5pPr marL="1143000" indent="-285750" algn="ctr">
            <a:defRPr sz="4200"/>
          </a:lvl5pPr>
          <a:lvl6pPr marL="1428750" indent="-285750" algn="ctr">
            <a:defRPr sz="4200"/>
          </a:lvl6pPr>
          <a:lvl7pPr marL="1714500" indent="-285750" algn="ctr">
            <a:defRPr sz="4200"/>
          </a:lvl7pPr>
          <a:lvl8pPr marL="2000250" indent="-285750" algn="ctr">
            <a:defRPr sz="4200"/>
          </a:lvl8pPr>
          <a:lvl9pPr marL="2286000" indent="-285750" algn="ctr">
            <a:defRPr sz="4200"/>
          </a:lvl9pPr>
        </a:lstStyle>
        <a:p>
          <a:pPr lvl="0">
            <a:lnSpc>
              <a:spcPct val="100000"/>
            </a:lnSpc>
            <a:spcBef>
              <a:spcPct val="0"/>
            </a:spcBef>
            <a:spcAft>
              <a:spcPct val="35000"/>
            </a:spcAft>
          </a:pPr>
          <a:r>
            <a:rPr lang="zh-CN" altLang="en-US"/>
            <a:t>优</a:t>
          </a:r>
          <a:endParaRPr lang="zh-CN" altLang="en-US"/>
        </a:p>
      </dsp:txBody>
      <dsp:txXfrm>
        <a:off x="141368" y="0"/>
        <a:ext cx="1275787" cy="1275787"/>
      </dsp:txXfrm>
    </dsp:sp>
    <dsp:sp modelId="{B4EA86C9-9645-41DF-AB1C-E026D8E8F43F}">
      <dsp:nvSpPr>
        <dsp:cNvPr id="6" name="矩形 5"/>
        <dsp:cNvSpPr/>
      </dsp:nvSpPr>
      <dsp:spPr bwMode="white">
        <a:xfrm>
          <a:off x="4351466" y="510315"/>
          <a:ext cx="1913681" cy="1276425"/>
        </a:xfrm>
        <a:prstGeom prst="rect">
          <a:avLst/>
        </a:prstGeom>
      </dsp:spPr>
      <dsp:style>
        <a:lnRef idx="2">
          <a:schemeClr val="accent3">
            <a:tint val="40000"/>
            <a:alpha val="90000"/>
            <a:hueOff val="-3660000"/>
            <a:satOff val="50980"/>
            <a:lumOff val="2745"/>
            <a:alpha val="90196"/>
          </a:schemeClr>
        </a:lnRef>
        <a:fillRef idx="1">
          <a:schemeClr val="accent3">
            <a:tint val="40000"/>
            <a:alpha val="90000"/>
            <a:hueOff val="-3660000"/>
            <a:satOff val="50980"/>
            <a:lumOff val="2745"/>
            <a:alpha val="90196"/>
          </a:schemeClr>
        </a:fillRef>
        <a:effectRef idx="0">
          <a:scrgbClr r="0" g="0" b="0"/>
        </a:effectRef>
        <a:fontRef idx="minor"/>
      </dsp:style>
      <dsp:txBody>
        <a:bodyPr vert="horz" wrap="square" lIns="0" tIns="142240" rIns="142240" bIns="142240" anchor="ctr"/>
        <a:lstStyle>
          <a:lvl1pPr algn="l">
            <a:defRPr sz="20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lvl="0">
            <a:lnSpc>
              <a:spcPct val="100000"/>
            </a:lnSpc>
            <a:spcBef>
              <a:spcPct val="0"/>
            </a:spcBef>
            <a:spcAft>
              <a:spcPct val="35000"/>
            </a:spcAft>
          </a:pPr>
          <a:r>
            <a:rPr lang="zh-CN" altLang="en-US">
              <a:solidFill>
                <a:schemeClr val="dk1"/>
              </a:solidFill>
            </a:rPr>
            <a:t>发送端与接收端的处理复杂度</a:t>
          </a:r>
          <a:r>
            <a:rPr lang="zh-CN" altLang="en-US">
              <a:solidFill>
                <a:schemeClr val="dk1"/>
              </a:solidFill>
            </a:rPr>
            <a:t>增加</a:t>
          </a:r>
          <a:endParaRPr lang="zh-CN" altLang="en-US">
            <a:solidFill>
              <a:schemeClr val="dk1"/>
            </a:solidFill>
          </a:endParaRPr>
        </a:p>
      </dsp:txBody>
      <dsp:txXfrm>
        <a:off x="4351466" y="510315"/>
        <a:ext cx="1913681" cy="1276425"/>
      </dsp:txXfrm>
    </dsp:sp>
    <dsp:sp modelId="{789C2E5F-53BE-4B9F-8B8F-155498EB6E4B}">
      <dsp:nvSpPr>
        <dsp:cNvPr id="8" name="椭圆 7"/>
        <dsp:cNvSpPr/>
      </dsp:nvSpPr>
      <dsp:spPr bwMode="white">
        <a:xfrm>
          <a:off x="3330836" y="0"/>
          <a:ext cx="1275787" cy="1275787"/>
        </a:xfrm>
        <a:prstGeom prst="ellipse">
          <a:avLst/>
        </a:prstGeom>
      </dsp:spPr>
      <dsp:style>
        <a:lnRef idx="2">
          <a:schemeClr val="lt1"/>
        </a:lnRef>
        <a:fillRef idx="1">
          <a:schemeClr val="accent3">
            <a:hueOff val="-2580000"/>
            <a:satOff val="48627"/>
            <a:lumOff val="-2744"/>
            <a:alpha val="100000"/>
          </a:schemeClr>
        </a:fillRef>
        <a:effectRef idx="0">
          <a:scrgbClr r="0" g="0" b="0"/>
        </a:effectRef>
        <a:fontRef idx="minor">
          <a:schemeClr val="lt1"/>
        </a:fontRef>
      </dsp:style>
      <dsp:txBody>
        <a:bodyPr vert="horz" wrap="square" lIns="0" tIns="0" rIns="0" bIns="0" anchor="ctr"/>
        <a:lstStyle>
          <a:lvl1pPr algn="ctr">
            <a:defRPr sz="5500"/>
          </a:lvl1pPr>
          <a:lvl2pPr marL="285750" indent="-285750" algn="ctr">
            <a:defRPr sz="4200"/>
          </a:lvl2pPr>
          <a:lvl3pPr marL="571500" indent="-285750" algn="ctr">
            <a:defRPr sz="4200"/>
          </a:lvl3pPr>
          <a:lvl4pPr marL="857250" indent="-285750" algn="ctr">
            <a:defRPr sz="4200"/>
          </a:lvl4pPr>
          <a:lvl5pPr marL="1143000" indent="-285750" algn="ctr">
            <a:defRPr sz="4200"/>
          </a:lvl5pPr>
          <a:lvl6pPr marL="1428750" indent="-285750" algn="ctr">
            <a:defRPr sz="4200"/>
          </a:lvl6pPr>
          <a:lvl7pPr marL="1714500" indent="-285750" algn="ctr">
            <a:defRPr sz="4200"/>
          </a:lvl7pPr>
          <a:lvl8pPr marL="2000250" indent="-285750" algn="ctr">
            <a:defRPr sz="4200"/>
          </a:lvl8pPr>
          <a:lvl9pPr marL="2286000" indent="-285750" algn="ctr">
            <a:defRPr sz="4200"/>
          </a:lvl9pPr>
        </a:lstStyle>
        <a:p>
          <a:pPr lvl="0">
            <a:lnSpc>
              <a:spcPct val="100000"/>
            </a:lnSpc>
            <a:spcBef>
              <a:spcPct val="0"/>
            </a:spcBef>
            <a:spcAft>
              <a:spcPct val="35000"/>
            </a:spcAft>
          </a:pPr>
          <a:r>
            <a:rPr lang="zh-CN" altLang="en-US"/>
            <a:t>缺</a:t>
          </a:r>
          <a:endParaRPr lang="zh-CN" altLang="en-US"/>
        </a:p>
      </dsp:txBody>
      <dsp:txXfrm>
        <a:off x="3330836" y="0"/>
        <a:ext cx="1275787" cy="1275787"/>
      </dsp:txXfrm>
    </dsp:sp>
  </dsp:spTree>
</dsp:drawing>
</file>

<file path=ppt/diagrams/layout1.xml><?xml version="1.0" encoding="utf-8"?>
<dgm:layoutDef xmlns:dgm="http://schemas.openxmlformats.org/drawingml/2006/diagram" xmlns:a="http://schemas.openxmlformats.org/drawingml/2006/main" uniqueId="urn:microsoft.com/office/officeart/2005/8/layout/bList2#1">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rSet qsTypeId="urn:microsoft.com/office/officeart/2005/8/quickstyle/simple5"/>
        </dgm:pt>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off" val="ctr"/>
          <dgm:param type="contDir" val="sameDir"/>
          <dgm:param type="grDir" val="tL"/>
          <dgm:param type="flowDir" val="row"/>
        </dgm:alg>
      </dgm:if>
      <dgm:else name="Name2">
        <dgm:alg type="snake">
          <dgm:param type="off" val="ctr"/>
          <dgm:param type="contDir" val="sameDir"/>
          <dgm:param type="grDir" val="tR"/>
          <dgm:param type="flowDir" val="row"/>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rSet qsTypeId="urn:microsoft.com/office/officeart/2005/8/quickstyle/simple5"/>
        </dgm:pt>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rSet csTypeId="urn:microsoft.com/office/officeart/2005/8/colors/accent6_5"/>
        </dgm:pt>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1" destId="2" srcOrd="0" destOrd="0"/>
      </dgm:cxnLst>
      <dgm:bg/>
      <dgm:whole/>
    </dgm:dataModel>
  </dgm:styleData>
  <dgm:clrData>
    <dgm:dataModel>
      <dgm:ptLst>
        <dgm:pt modelId="0" type="doc">
          <dgm:prSet csTypeId="urn:microsoft.com/office/officeart/2005/8/colors/accent6_5"/>
        </dgm:pt>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nodeVertAlign" val="t"/>
          <dgm:param type="fallback" val="2D"/>
        </dgm:alg>
      </dgm:if>
      <dgm:else name="Name2">
        <dgm:alg type="lin">
          <dgm:param type="linDir" val="fromR"/>
          <dgm:param type="nodeVertAlign" val="t"/>
          <dgm:param type="fallback" val="2D"/>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3">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marL="457200" indent="-457200">
              <a:lnSpc>
                <a:spcPct val="160000"/>
              </a:lnSpc>
              <a:buFont typeface="+mj-lt"/>
              <a:buAutoNum type="arabicPeriod"/>
            </a:pPr>
            <a:r>
              <a:rPr lang="zh-CN" altLang="en-US" b="1">
                <a:solidFill>
                  <a:schemeClr val="accent4"/>
                </a:solidFill>
                <a:sym typeface="+mn-ea"/>
              </a:rPr>
              <a:t>码元传输的速率是有上限的</a:t>
            </a:r>
            <a:r>
              <a:rPr lang="zh-CN" altLang="en-US">
                <a:solidFill>
                  <a:schemeClr val="bg2"/>
                </a:solidFill>
                <a:sym typeface="+mn-ea"/>
              </a:rPr>
              <a:t>，否则就会出现</a:t>
            </a:r>
            <a:r>
              <a:rPr lang="zh-CN" altLang="en-US" b="1">
                <a:solidFill>
                  <a:schemeClr val="accent4"/>
                </a:solidFill>
                <a:sym typeface="+mn-ea"/>
              </a:rPr>
              <a:t>码间串扰</a:t>
            </a:r>
            <a:r>
              <a:rPr lang="zh-CN" altLang="en-US">
                <a:solidFill>
                  <a:schemeClr val="bg2"/>
                </a:solidFill>
                <a:sym typeface="+mn-ea"/>
              </a:rPr>
              <a:t>（在接收到的信号的波形失去了码元之间的清晰界限），导致接收端不可能正确识别码元。</a:t>
            </a:r>
            <a:endParaRPr lang="zh-CN" altLang="en-US">
              <a:solidFill>
                <a:schemeClr val="bg2"/>
              </a:solidFill>
            </a:endParaRPr>
          </a:p>
          <a:p>
            <a:pPr marL="457200" indent="-457200">
              <a:lnSpc>
                <a:spcPct val="160000"/>
              </a:lnSpc>
              <a:buFont typeface="+mj-lt"/>
              <a:buAutoNum type="arabicPeriod"/>
            </a:pPr>
            <a:r>
              <a:rPr lang="zh-CN" altLang="en-US">
                <a:solidFill>
                  <a:schemeClr val="bg2"/>
                </a:solidFill>
                <a:sym typeface="+mn-ea"/>
              </a:rPr>
              <a:t>信道的</a:t>
            </a:r>
            <a:r>
              <a:rPr lang="zh-CN" altLang="en-US" b="1">
                <a:solidFill>
                  <a:schemeClr val="accent4"/>
                </a:solidFill>
                <a:sym typeface="+mn-ea"/>
              </a:rPr>
              <a:t>频带越宽</a:t>
            </a:r>
            <a:r>
              <a:rPr lang="zh-CN" altLang="en-US">
                <a:solidFill>
                  <a:schemeClr val="bg2"/>
                </a:solidFill>
                <a:sym typeface="+mn-ea"/>
              </a:rPr>
              <a:t>，就可以用更高的速率进行码元的有效传输。</a:t>
            </a:r>
            <a:endParaRPr lang="zh-CN" altLang="en-US">
              <a:solidFill>
                <a:schemeClr val="bg2"/>
              </a:solidFill>
            </a:endParaRPr>
          </a:p>
          <a:p>
            <a:pPr marL="457200" indent="-457200">
              <a:lnSpc>
                <a:spcPct val="160000"/>
              </a:lnSpc>
              <a:buFont typeface="+mj-lt"/>
              <a:buAutoNum type="arabicPeriod"/>
            </a:pPr>
            <a:r>
              <a:rPr lang="zh-CN" altLang="en-US">
                <a:solidFill>
                  <a:schemeClr val="bg2"/>
                </a:solidFill>
                <a:sym typeface="+mn-ea"/>
              </a:rPr>
              <a:t>码元传输速率有上限，但</a:t>
            </a:r>
            <a:r>
              <a:rPr lang="zh-CN" altLang="en-US" b="1">
                <a:solidFill>
                  <a:schemeClr val="accent4"/>
                </a:solidFill>
                <a:sym typeface="+mn-ea"/>
              </a:rPr>
              <a:t>并没有对信息传输速率给出限制</a:t>
            </a:r>
            <a:r>
              <a:rPr lang="zh-CN" altLang="en-US">
                <a:solidFill>
                  <a:schemeClr val="bg2"/>
                </a:solidFill>
                <a:sym typeface="+mn-ea"/>
              </a:rPr>
              <a:t>（没有对一个码元可以对应多少个二进制位作出限制）</a:t>
            </a:r>
            <a:endParaRPr lang="zh-CN" altLang="en-US">
              <a:solidFill>
                <a:schemeClr val="bg2"/>
              </a:solidFill>
            </a:endParaRPr>
          </a:p>
          <a:p>
            <a:pPr marL="457200" indent="-457200">
              <a:lnSpc>
                <a:spcPct val="160000"/>
              </a:lnSpc>
              <a:buFont typeface="+mj-lt"/>
              <a:buAutoNum type="arabicPeriod"/>
            </a:pPr>
            <a:r>
              <a:rPr lang="zh-CN" altLang="en-US">
                <a:solidFill>
                  <a:schemeClr val="bg2"/>
                </a:solidFill>
                <a:sym typeface="+mn-ea"/>
              </a:rPr>
              <a:t>要提高数据的传输速率，就必须设法使每个码元能携带更多个比特的信息量，这就是需要采用</a:t>
            </a:r>
            <a:r>
              <a:rPr lang="zh-CN" altLang="en-US" b="1">
                <a:solidFill>
                  <a:schemeClr val="accent4"/>
                </a:solidFill>
                <a:sym typeface="+mn-ea"/>
              </a:rPr>
              <a:t>多元制的调制方法</a:t>
            </a:r>
            <a:r>
              <a:rPr lang="zh-CN" altLang="en-US">
                <a:solidFill>
                  <a:schemeClr val="bg2"/>
                </a:solidFill>
                <a:sym typeface="+mn-ea"/>
              </a:rPr>
              <a:t>。</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www.1ppt.com/moban/"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pPr defTabSz="914400"/>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pPr defTabSz="914400"/>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pPr defTabSz="914400"/>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pPr defTabSz="914400"/>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pPr defTabSz="914400"/>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pPr defTabSz="914400"/>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
        <p:nvSpPr>
          <p:cNvPr id="4" name="TextBox 3"/>
          <p:cNvSpPr txBox="1"/>
          <p:nvPr userDrawn="1"/>
        </p:nvSpPr>
        <p:spPr>
          <a:xfrm>
            <a:off x="238562" y="6739570"/>
            <a:ext cx="1800200"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模板</a:t>
            </a:r>
            <a:r>
              <a:rPr kumimoji="0" lang="zh-CN" altLang="en-US" sz="100" b="0" i="0" u="none" strike="noStrike" kern="0" cap="none" spc="0" normalizeH="0" baseline="0" noProof="0" dirty="0">
                <a:ln>
                  <a:noFill/>
                </a:ln>
                <a:solidFill>
                  <a:prstClr val="black"/>
                </a:solidFill>
                <a:effectLst/>
                <a:uLnTx/>
                <a:uFillTx/>
              </a:rPr>
              <a:t> </a:t>
            </a:r>
            <a:r>
              <a:rPr kumimoji="0" lang="en-US" altLang="zh-CN" sz="100" b="0" i="0" u="none" strike="noStrike" kern="0" cap="none" spc="0" normalizeH="0" baseline="0" noProof="0" dirty="0">
                <a:ln>
                  <a:noFill/>
                </a:ln>
                <a:solidFill>
                  <a:prstClr val="black"/>
                </a:solidFill>
                <a:effectLst/>
                <a:uLnTx/>
                <a:uFillTx/>
              </a:rPr>
              <a:t>http://www.1ppt.com/moban/</a:t>
            </a:r>
            <a:r>
              <a:rPr kumimoji="0" lang="zh-CN" altLang="en-US" sz="100" b="0" i="0" u="none" strike="noStrike" kern="0" cap="none" spc="0" normalizeH="0" baseline="0" noProof="0" dirty="0">
                <a:ln>
                  <a:noFill/>
                </a:ln>
                <a:solidFill>
                  <a:prstClr val="black"/>
                </a:solidFill>
                <a:effectLst/>
                <a:uLnTx/>
                <a:uFillTx/>
              </a:rPr>
              <a:t> </a:t>
            </a:r>
            <a:endParaRPr kumimoji="0" lang="en-US" altLang="zh-CN" sz="100" b="0" i="0" u="none" strike="noStrike" kern="0" cap="none" spc="0" normalizeH="0" baseline="0" noProof="0" dirty="0">
              <a:ln>
                <a:noFill/>
              </a:ln>
              <a:solidFill>
                <a:prstClr val="black"/>
              </a:solidFill>
              <a:effectLst/>
              <a:uLnTx/>
              <a:uFillTx/>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13.xml"/><Relationship Id="rId2" Type="http://schemas.openxmlformats.org/officeDocument/2006/relationships/slideLayout" Target="../slideLayouts/slideLayout12.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矩形 2"/>
          <p:cNvSpPr/>
          <p:nvPr userDrawn="1"/>
        </p:nvSpPr>
        <p:spPr>
          <a:xfrm>
            <a:off x="0" y="0"/>
            <a:ext cx="12192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hemeOverride" Target="../theme/themeOverride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jpeg"/><Relationship Id="rId1" Type="http://schemas.openxmlformats.org/officeDocument/2006/relationships/image" Target="../media/image12.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2.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5.wmf"/><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themeOverride" Target="../theme/themeOverride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wmf"/></Relationships>
</file>

<file path=ppt/slides/_rels/slide5.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7.wmf"/><Relationship Id="rId7" Type="http://schemas.openxmlformats.org/officeDocument/2006/relationships/image" Target="../media/image9.wmf"/><Relationship Id="rId6" Type="http://schemas.openxmlformats.org/officeDocument/2006/relationships/image" Target="../media/image8.wmf"/><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wmf"/></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3" name="组合 682"/>
          <p:cNvGrpSpPr/>
          <p:nvPr/>
        </p:nvGrpSpPr>
        <p:grpSpPr>
          <a:xfrm>
            <a:off x="10769116" y="2820850"/>
            <a:ext cx="1711589" cy="2466561"/>
            <a:chOff x="10803168" y="2263979"/>
            <a:chExt cx="1711589" cy="2466561"/>
          </a:xfrm>
        </p:grpSpPr>
        <p:sp>
          <p:nvSpPr>
            <p:cNvPr id="475" name="Freeform 6"/>
            <p:cNvSpPr>
              <a:spLocks noEditPoints="1"/>
            </p:cNvSpPr>
            <p:nvPr/>
          </p:nvSpPr>
          <p:spPr bwMode="auto">
            <a:xfrm>
              <a:off x="12109848" y="2296243"/>
              <a:ext cx="392004" cy="648500"/>
            </a:xfrm>
            <a:custGeom>
              <a:avLst/>
              <a:gdLst>
                <a:gd name="T0" fmla="*/ 23 w 1107"/>
                <a:gd name="T1" fmla="*/ 355 h 1834"/>
                <a:gd name="T2" fmla="*/ 178 w 1107"/>
                <a:gd name="T3" fmla="*/ 1009 h 1834"/>
                <a:gd name="T4" fmla="*/ 340 w 1107"/>
                <a:gd name="T5" fmla="*/ 1689 h 1834"/>
                <a:gd name="T6" fmla="*/ 500 w 1107"/>
                <a:gd name="T7" fmla="*/ 1788 h 1834"/>
                <a:gd name="T8" fmla="*/ 656 w 1107"/>
                <a:gd name="T9" fmla="*/ 1751 h 1834"/>
                <a:gd name="T10" fmla="*/ 762 w 1107"/>
                <a:gd name="T11" fmla="*/ 1825 h 1834"/>
                <a:gd name="T12" fmla="*/ 1107 w 1107"/>
                <a:gd name="T13" fmla="*/ 1723 h 1834"/>
                <a:gd name="T14" fmla="*/ 671 w 1107"/>
                <a:gd name="T15" fmla="*/ 913 h 1834"/>
                <a:gd name="T16" fmla="*/ 803 w 1107"/>
                <a:gd name="T17" fmla="*/ 808 h 1834"/>
                <a:gd name="T18" fmla="*/ 801 w 1107"/>
                <a:gd name="T19" fmla="*/ 804 h 1834"/>
                <a:gd name="T20" fmla="*/ 750 w 1107"/>
                <a:gd name="T21" fmla="*/ 744 h 1834"/>
                <a:gd name="T22" fmla="*/ 801 w 1107"/>
                <a:gd name="T23" fmla="*/ 803 h 1834"/>
                <a:gd name="T24" fmla="*/ 577 w 1107"/>
                <a:gd name="T25" fmla="*/ 305 h 1834"/>
                <a:gd name="T26" fmla="*/ 522 w 1107"/>
                <a:gd name="T27" fmla="*/ 25 h 1834"/>
                <a:gd name="T28" fmla="*/ 329 w 1107"/>
                <a:gd name="T29" fmla="*/ 0 h 1834"/>
                <a:gd name="T30" fmla="*/ 269 w 1107"/>
                <a:gd name="T31" fmla="*/ 132 h 1834"/>
                <a:gd name="T32" fmla="*/ 116 w 1107"/>
                <a:gd name="T33" fmla="*/ 168 h 1834"/>
                <a:gd name="T34" fmla="*/ 17 w 1107"/>
                <a:gd name="T35" fmla="*/ 329 h 1834"/>
                <a:gd name="T36" fmla="*/ 23 w 1107"/>
                <a:gd name="T37" fmla="*/ 355 h 1834"/>
                <a:gd name="T38" fmla="*/ 459 w 1107"/>
                <a:gd name="T39" fmla="*/ 933 h 1834"/>
                <a:gd name="T40" fmla="*/ 459 w 1107"/>
                <a:gd name="T41" fmla="*/ 933 h 1834"/>
                <a:gd name="T42" fmla="*/ 279 w 1107"/>
                <a:gd name="T43" fmla="*/ 177 h 1834"/>
                <a:gd name="T44" fmla="*/ 459 w 1107"/>
                <a:gd name="T45" fmla="*/ 933 h 1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07" h="1834">
                  <a:moveTo>
                    <a:pt x="23" y="355"/>
                  </a:moveTo>
                  <a:cubicBezTo>
                    <a:pt x="178" y="1009"/>
                    <a:pt x="178" y="1009"/>
                    <a:pt x="178" y="1009"/>
                  </a:cubicBezTo>
                  <a:cubicBezTo>
                    <a:pt x="340" y="1689"/>
                    <a:pt x="340" y="1689"/>
                    <a:pt x="340" y="1689"/>
                  </a:cubicBezTo>
                  <a:cubicBezTo>
                    <a:pt x="357" y="1760"/>
                    <a:pt x="429" y="1805"/>
                    <a:pt x="500" y="1788"/>
                  </a:cubicBezTo>
                  <a:cubicBezTo>
                    <a:pt x="656" y="1751"/>
                    <a:pt x="656" y="1751"/>
                    <a:pt x="656" y="1751"/>
                  </a:cubicBezTo>
                  <a:cubicBezTo>
                    <a:pt x="679" y="1802"/>
                    <a:pt x="722" y="1834"/>
                    <a:pt x="762" y="1825"/>
                  </a:cubicBezTo>
                  <a:cubicBezTo>
                    <a:pt x="1107" y="1723"/>
                    <a:pt x="1107" y="1723"/>
                    <a:pt x="1107" y="1723"/>
                  </a:cubicBezTo>
                  <a:cubicBezTo>
                    <a:pt x="1053" y="1415"/>
                    <a:pt x="754" y="1210"/>
                    <a:pt x="671" y="913"/>
                  </a:cubicBezTo>
                  <a:cubicBezTo>
                    <a:pt x="803" y="808"/>
                    <a:pt x="803" y="808"/>
                    <a:pt x="803" y="808"/>
                  </a:cubicBezTo>
                  <a:cubicBezTo>
                    <a:pt x="802" y="807"/>
                    <a:pt x="802" y="805"/>
                    <a:pt x="801" y="804"/>
                  </a:cubicBezTo>
                  <a:cubicBezTo>
                    <a:pt x="801" y="803"/>
                    <a:pt x="750" y="744"/>
                    <a:pt x="750" y="744"/>
                  </a:cubicBezTo>
                  <a:cubicBezTo>
                    <a:pt x="801" y="803"/>
                    <a:pt x="801" y="803"/>
                    <a:pt x="801" y="803"/>
                  </a:cubicBezTo>
                  <a:cubicBezTo>
                    <a:pt x="730" y="553"/>
                    <a:pt x="668" y="546"/>
                    <a:pt x="577" y="305"/>
                  </a:cubicBezTo>
                  <a:cubicBezTo>
                    <a:pt x="559" y="254"/>
                    <a:pt x="542" y="75"/>
                    <a:pt x="522" y="25"/>
                  </a:cubicBezTo>
                  <a:cubicBezTo>
                    <a:pt x="329" y="0"/>
                    <a:pt x="329" y="0"/>
                    <a:pt x="329" y="0"/>
                  </a:cubicBezTo>
                  <a:cubicBezTo>
                    <a:pt x="284" y="10"/>
                    <a:pt x="259" y="68"/>
                    <a:pt x="269" y="132"/>
                  </a:cubicBezTo>
                  <a:cubicBezTo>
                    <a:pt x="116" y="168"/>
                    <a:pt x="116" y="168"/>
                    <a:pt x="116" y="168"/>
                  </a:cubicBezTo>
                  <a:cubicBezTo>
                    <a:pt x="44" y="185"/>
                    <a:pt x="0" y="257"/>
                    <a:pt x="17" y="329"/>
                  </a:cubicBezTo>
                  <a:lnTo>
                    <a:pt x="23" y="355"/>
                  </a:lnTo>
                  <a:close/>
                  <a:moveTo>
                    <a:pt x="459" y="933"/>
                  </a:moveTo>
                  <a:cubicBezTo>
                    <a:pt x="459" y="933"/>
                    <a:pt x="459" y="933"/>
                    <a:pt x="459" y="933"/>
                  </a:cubicBezTo>
                  <a:cubicBezTo>
                    <a:pt x="279" y="177"/>
                    <a:pt x="279" y="177"/>
                    <a:pt x="279" y="177"/>
                  </a:cubicBezTo>
                  <a:lnTo>
                    <a:pt x="459" y="933"/>
                  </a:lnTo>
                  <a:close/>
                </a:path>
              </a:pathLst>
            </a:custGeom>
            <a:solidFill>
              <a:srgbClr val="223543"/>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76" name="Freeform 7"/>
            <p:cNvSpPr/>
            <p:nvPr/>
          </p:nvSpPr>
          <p:spPr bwMode="auto">
            <a:xfrm>
              <a:off x="11935624" y="3859419"/>
              <a:ext cx="579133" cy="851762"/>
            </a:xfrm>
            <a:custGeom>
              <a:avLst/>
              <a:gdLst>
                <a:gd name="T0" fmla="*/ 1433 w 1635"/>
                <a:gd name="T1" fmla="*/ 133 h 2408"/>
                <a:gd name="T2" fmla="*/ 1291 w 1635"/>
                <a:gd name="T3" fmla="*/ 156 h 2408"/>
                <a:gd name="T4" fmla="*/ 1175 w 1635"/>
                <a:gd name="T5" fmla="*/ 49 h 2408"/>
                <a:gd name="T6" fmla="*/ 987 w 1635"/>
                <a:gd name="T7" fmla="*/ 57 h 2408"/>
                <a:gd name="T8" fmla="*/ 512 w 1635"/>
                <a:gd name="T9" fmla="*/ 570 h 2408"/>
                <a:gd name="T10" fmla="*/ 37 w 1635"/>
                <a:gd name="T11" fmla="*/ 1083 h 2408"/>
                <a:gd name="T12" fmla="*/ 2 w 1635"/>
                <a:gd name="T13" fmla="*/ 1181 h 2408"/>
                <a:gd name="T14" fmla="*/ 45 w 1635"/>
                <a:gd name="T15" fmla="*/ 1271 h 2408"/>
                <a:gd name="T16" fmla="*/ 162 w 1635"/>
                <a:gd name="T17" fmla="*/ 1380 h 2408"/>
                <a:gd name="T18" fmla="*/ 160 w 1635"/>
                <a:gd name="T19" fmla="*/ 1510 h 2408"/>
                <a:gd name="T20" fmla="*/ 1036 w 1635"/>
                <a:gd name="T21" fmla="*/ 2408 h 2408"/>
                <a:gd name="T22" fmla="*/ 1316 w 1635"/>
                <a:gd name="T23" fmla="*/ 1391 h 2408"/>
                <a:gd name="T24" fmla="*/ 1527 w 1635"/>
                <a:gd name="T25" fmla="*/ 780 h 2408"/>
                <a:gd name="T26" fmla="*/ 1635 w 1635"/>
                <a:gd name="T27" fmla="*/ 318 h 2408"/>
                <a:gd name="T28" fmla="*/ 1433 w 1635"/>
                <a:gd name="T29" fmla="*/ 133 h 2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35" h="2408">
                  <a:moveTo>
                    <a:pt x="1433" y="133"/>
                  </a:moveTo>
                  <a:cubicBezTo>
                    <a:pt x="1400" y="101"/>
                    <a:pt x="1338" y="113"/>
                    <a:pt x="1291" y="156"/>
                  </a:cubicBezTo>
                  <a:cubicBezTo>
                    <a:pt x="1175" y="49"/>
                    <a:pt x="1175" y="49"/>
                    <a:pt x="1175" y="49"/>
                  </a:cubicBezTo>
                  <a:cubicBezTo>
                    <a:pt x="1121" y="0"/>
                    <a:pt x="1037" y="3"/>
                    <a:pt x="987" y="57"/>
                  </a:cubicBezTo>
                  <a:cubicBezTo>
                    <a:pt x="512" y="570"/>
                    <a:pt x="512" y="570"/>
                    <a:pt x="512" y="570"/>
                  </a:cubicBezTo>
                  <a:cubicBezTo>
                    <a:pt x="37" y="1083"/>
                    <a:pt x="37" y="1083"/>
                    <a:pt x="37" y="1083"/>
                  </a:cubicBezTo>
                  <a:cubicBezTo>
                    <a:pt x="12" y="1111"/>
                    <a:pt x="0" y="1146"/>
                    <a:pt x="2" y="1181"/>
                  </a:cubicBezTo>
                  <a:cubicBezTo>
                    <a:pt x="4" y="1214"/>
                    <a:pt x="18" y="1247"/>
                    <a:pt x="45" y="1271"/>
                  </a:cubicBezTo>
                  <a:cubicBezTo>
                    <a:pt x="162" y="1380"/>
                    <a:pt x="162" y="1380"/>
                    <a:pt x="162" y="1380"/>
                  </a:cubicBezTo>
                  <a:cubicBezTo>
                    <a:pt x="132" y="1428"/>
                    <a:pt x="129" y="1482"/>
                    <a:pt x="160" y="1510"/>
                  </a:cubicBezTo>
                  <a:cubicBezTo>
                    <a:pt x="1036" y="2408"/>
                    <a:pt x="1036" y="2408"/>
                    <a:pt x="1036" y="2408"/>
                  </a:cubicBezTo>
                  <a:cubicBezTo>
                    <a:pt x="1163" y="2092"/>
                    <a:pt x="1223" y="1723"/>
                    <a:pt x="1316" y="1391"/>
                  </a:cubicBezTo>
                  <a:cubicBezTo>
                    <a:pt x="1377" y="1171"/>
                    <a:pt x="1482" y="1007"/>
                    <a:pt x="1527" y="780"/>
                  </a:cubicBezTo>
                  <a:cubicBezTo>
                    <a:pt x="1554" y="651"/>
                    <a:pt x="1614" y="450"/>
                    <a:pt x="1635" y="318"/>
                  </a:cubicBezTo>
                  <a:lnTo>
                    <a:pt x="1433" y="133"/>
                  </a:lnTo>
                  <a:close/>
                </a:path>
              </a:pathLst>
            </a:custGeom>
            <a:solidFill>
              <a:srgbClr val="223543"/>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77" name="Freeform 8"/>
            <p:cNvSpPr/>
            <p:nvPr/>
          </p:nvSpPr>
          <p:spPr bwMode="auto">
            <a:xfrm>
              <a:off x="10849951" y="2446269"/>
              <a:ext cx="1343783" cy="1714816"/>
            </a:xfrm>
            <a:custGeom>
              <a:avLst/>
              <a:gdLst>
                <a:gd name="T0" fmla="*/ 3720 w 3798"/>
                <a:gd name="T1" fmla="*/ 4237 h 4848"/>
                <a:gd name="T2" fmla="*/ 3771 w 3798"/>
                <a:gd name="T3" fmla="*/ 4001 h 4848"/>
                <a:gd name="T4" fmla="*/ 3267 w 3798"/>
                <a:gd name="T5" fmla="*/ 3668 h 4848"/>
                <a:gd name="T6" fmla="*/ 2824 w 3798"/>
                <a:gd name="T7" fmla="*/ 3501 h 4848"/>
                <a:gd name="T8" fmla="*/ 2824 w 3798"/>
                <a:gd name="T9" fmla="*/ 2117 h 4848"/>
                <a:gd name="T10" fmla="*/ 3741 w 3798"/>
                <a:gd name="T11" fmla="*/ 1403 h 4848"/>
                <a:gd name="T12" fmla="*/ 3769 w 3798"/>
                <a:gd name="T13" fmla="*/ 1312 h 4848"/>
                <a:gd name="T14" fmla="*/ 3523 w 3798"/>
                <a:gd name="T15" fmla="*/ 246 h 4848"/>
                <a:gd name="T16" fmla="*/ 3186 w 3798"/>
                <a:gd name="T17" fmla="*/ 35 h 4848"/>
                <a:gd name="T18" fmla="*/ 2246 w 3798"/>
                <a:gd name="T19" fmla="*/ 253 h 4848"/>
                <a:gd name="T20" fmla="*/ 214 w 3798"/>
                <a:gd name="T21" fmla="*/ 253 h 4848"/>
                <a:gd name="T22" fmla="*/ 0 w 3798"/>
                <a:gd name="T23" fmla="*/ 467 h 4848"/>
                <a:gd name="T24" fmla="*/ 0 w 3798"/>
                <a:gd name="T25" fmla="*/ 3972 h 4848"/>
                <a:gd name="T26" fmla="*/ 214 w 3798"/>
                <a:gd name="T27" fmla="*/ 4186 h 4848"/>
                <a:gd name="T28" fmla="*/ 1909 w 3798"/>
                <a:gd name="T29" fmla="*/ 4186 h 4848"/>
                <a:gd name="T30" fmla="*/ 1907 w 3798"/>
                <a:gd name="T31" fmla="*/ 4194 h 4848"/>
                <a:gd name="T32" fmla="*/ 1810 w 3798"/>
                <a:gd name="T33" fmla="*/ 4187 h 4848"/>
                <a:gd name="T34" fmla="*/ 1216 w 3798"/>
                <a:gd name="T35" fmla="*/ 4187 h 4848"/>
                <a:gd name="T36" fmla="*/ 1708 w 3798"/>
                <a:gd name="T37" fmla="*/ 4673 h 4848"/>
                <a:gd name="T38" fmla="*/ 2204 w 3798"/>
                <a:gd name="T39" fmla="*/ 4722 h 4848"/>
                <a:gd name="T40" fmla="*/ 2808 w 3798"/>
                <a:gd name="T41" fmla="*/ 4735 h 4848"/>
                <a:gd name="T42" fmla="*/ 3149 w 3798"/>
                <a:gd name="T43" fmla="*/ 4848 h 4848"/>
                <a:gd name="T44" fmla="*/ 3720 w 3798"/>
                <a:gd name="T45" fmla="*/ 4237 h 4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798" h="4848">
                  <a:moveTo>
                    <a:pt x="3720" y="4237"/>
                  </a:moveTo>
                  <a:cubicBezTo>
                    <a:pt x="3781" y="4172"/>
                    <a:pt x="3798" y="4080"/>
                    <a:pt x="3771" y="4001"/>
                  </a:cubicBezTo>
                  <a:cubicBezTo>
                    <a:pt x="3539" y="3682"/>
                    <a:pt x="3439" y="3760"/>
                    <a:pt x="3267" y="3668"/>
                  </a:cubicBezTo>
                  <a:cubicBezTo>
                    <a:pt x="3177" y="3619"/>
                    <a:pt x="3017" y="3552"/>
                    <a:pt x="2824" y="3501"/>
                  </a:cubicBezTo>
                  <a:cubicBezTo>
                    <a:pt x="2824" y="2117"/>
                    <a:pt x="2824" y="2117"/>
                    <a:pt x="2824" y="2117"/>
                  </a:cubicBezTo>
                  <a:cubicBezTo>
                    <a:pt x="3741" y="1403"/>
                    <a:pt x="3741" y="1403"/>
                    <a:pt x="3741" y="1403"/>
                  </a:cubicBezTo>
                  <a:cubicBezTo>
                    <a:pt x="3766" y="1380"/>
                    <a:pt x="3777" y="1345"/>
                    <a:pt x="3769" y="1312"/>
                  </a:cubicBezTo>
                  <a:cubicBezTo>
                    <a:pt x="3732" y="1152"/>
                    <a:pt x="3602" y="589"/>
                    <a:pt x="3523" y="246"/>
                  </a:cubicBezTo>
                  <a:cubicBezTo>
                    <a:pt x="3488" y="95"/>
                    <a:pt x="3337" y="0"/>
                    <a:pt x="3186" y="35"/>
                  </a:cubicBezTo>
                  <a:cubicBezTo>
                    <a:pt x="2800" y="125"/>
                    <a:pt x="2399" y="217"/>
                    <a:pt x="2246" y="253"/>
                  </a:cubicBezTo>
                  <a:cubicBezTo>
                    <a:pt x="214" y="253"/>
                    <a:pt x="214" y="253"/>
                    <a:pt x="214" y="253"/>
                  </a:cubicBezTo>
                  <a:cubicBezTo>
                    <a:pt x="96" y="253"/>
                    <a:pt x="0" y="349"/>
                    <a:pt x="0" y="467"/>
                  </a:cubicBezTo>
                  <a:cubicBezTo>
                    <a:pt x="0" y="3972"/>
                    <a:pt x="0" y="3972"/>
                    <a:pt x="0" y="3972"/>
                  </a:cubicBezTo>
                  <a:cubicBezTo>
                    <a:pt x="0" y="4090"/>
                    <a:pt x="96" y="4186"/>
                    <a:pt x="214" y="4186"/>
                  </a:cubicBezTo>
                  <a:cubicBezTo>
                    <a:pt x="1909" y="4186"/>
                    <a:pt x="1909" y="4186"/>
                    <a:pt x="1909" y="4186"/>
                  </a:cubicBezTo>
                  <a:cubicBezTo>
                    <a:pt x="1908" y="4189"/>
                    <a:pt x="1907" y="4191"/>
                    <a:pt x="1907" y="4194"/>
                  </a:cubicBezTo>
                  <a:cubicBezTo>
                    <a:pt x="1901" y="4212"/>
                    <a:pt x="1864" y="4207"/>
                    <a:pt x="1810" y="4187"/>
                  </a:cubicBezTo>
                  <a:cubicBezTo>
                    <a:pt x="1216" y="4187"/>
                    <a:pt x="1216" y="4187"/>
                    <a:pt x="1216" y="4187"/>
                  </a:cubicBezTo>
                  <a:cubicBezTo>
                    <a:pt x="1375" y="4373"/>
                    <a:pt x="1600" y="4634"/>
                    <a:pt x="1708" y="4673"/>
                  </a:cubicBezTo>
                  <a:cubicBezTo>
                    <a:pt x="1794" y="4705"/>
                    <a:pt x="1971" y="4716"/>
                    <a:pt x="2204" y="4722"/>
                  </a:cubicBezTo>
                  <a:cubicBezTo>
                    <a:pt x="2379" y="4727"/>
                    <a:pt x="2585" y="4729"/>
                    <a:pt x="2808" y="4735"/>
                  </a:cubicBezTo>
                  <a:cubicBezTo>
                    <a:pt x="2904" y="4738"/>
                    <a:pt x="3022" y="4780"/>
                    <a:pt x="3149" y="4848"/>
                  </a:cubicBezTo>
                  <a:cubicBezTo>
                    <a:pt x="3282" y="4705"/>
                    <a:pt x="3548" y="4421"/>
                    <a:pt x="3720" y="4237"/>
                  </a:cubicBezTo>
                  <a:close/>
                </a:path>
              </a:pathLst>
            </a:custGeom>
            <a:solidFill>
              <a:srgbClr val="223543"/>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95" name="Freeform 26"/>
            <p:cNvSpPr/>
            <p:nvPr/>
          </p:nvSpPr>
          <p:spPr bwMode="auto">
            <a:xfrm>
              <a:off x="12071132" y="3862646"/>
              <a:ext cx="275855" cy="271015"/>
            </a:xfrm>
            <a:custGeom>
              <a:avLst/>
              <a:gdLst>
                <a:gd name="T0" fmla="*/ 663 w 778"/>
                <a:gd name="T1" fmla="*/ 50 h 767"/>
                <a:gd name="T2" fmla="*/ 474 w 778"/>
                <a:gd name="T3" fmla="*/ 57 h 767"/>
                <a:gd name="T4" fmla="*/ 0 w 778"/>
                <a:gd name="T5" fmla="*/ 570 h 767"/>
                <a:gd name="T6" fmla="*/ 30 w 778"/>
                <a:gd name="T7" fmla="*/ 598 h 767"/>
                <a:gd name="T8" fmla="*/ 213 w 778"/>
                <a:gd name="T9" fmla="*/ 767 h 767"/>
                <a:gd name="T10" fmla="*/ 219 w 778"/>
                <a:gd name="T11" fmla="*/ 761 h 767"/>
                <a:gd name="T12" fmla="*/ 624 w 778"/>
                <a:gd name="T13" fmla="*/ 323 h 767"/>
                <a:gd name="T14" fmla="*/ 768 w 778"/>
                <a:gd name="T15" fmla="*/ 167 h 767"/>
                <a:gd name="T16" fmla="*/ 778 w 778"/>
                <a:gd name="T17" fmla="*/ 157 h 767"/>
                <a:gd name="T18" fmla="*/ 663 w 778"/>
                <a:gd name="T19" fmla="*/ 50 h 7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8" h="767">
                  <a:moveTo>
                    <a:pt x="663" y="50"/>
                  </a:moveTo>
                  <a:cubicBezTo>
                    <a:pt x="609" y="0"/>
                    <a:pt x="524" y="3"/>
                    <a:pt x="474" y="57"/>
                  </a:cubicBezTo>
                  <a:cubicBezTo>
                    <a:pt x="0" y="570"/>
                    <a:pt x="0" y="570"/>
                    <a:pt x="0" y="570"/>
                  </a:cubicBezTo>
                  <a:cubicBezTo>
                    <a:pt x="30" y="598"/>
                    <a:pt x="30" y="598"/>
                    <a:pt x="30" y="598"/>
                  </a:cubicBezTo>
                  <a:cubicBezTo>
                    <a:pt x="213" y="767"/>
                    <a:pt x="213" y="767"/>
                    <a:pt x="213" y="767"/>
                  </a:cubicBezTo>
                  <a:cubicBezTo>
                    <a:pt x="219" y="761"/>
                    <a:pt x="219" y="761"/>
                    <a:pt x="219" y="761"/>
                  </a:cubicBezTo>
                  <a:cubicBezTo>
                    <a:pt x="624" y="323"/>
                    <a:pt x="624" y="323"/>
                    <a:pt x="624" y="323"/>
                  </a:cubicBezTo>
                  <a:cubicBezTo>
                    <a:pt x="768" y="167"/>
                    <a:pt x="768" y="167"/>
                    <a:pt x="768" y="167"/>
                  </a:cubicBezTo>
                  <a:cubicBezTo>
                    <a:pt x="771" y="163"/>
                    <a:pt x="775" y="160"/>
                    <a:pt x="778" y="157"/>
                  </a:cubicBezTo>
                  <a:lnTo>
                    <a:pt x="663" y="5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96" name="Freeform 27"/>
            <p:cNvSpPr/>
            <p:nvPr/>
          </p:nvSpPr>
          <p:spPr bwMode="auto">
            <a:xfrm>
              <a:off x="11890455" y="4064294"/>
              <a:ext cx="256496" cy="287147"/>
            </a:xfrm>
            <a:custGeom>
              <a:avLst/>
              <a:gdLst>
                <a:gd name="T0" fmla="*/ 542 w 725"/>
                <a:gd name="T1" fmla="*/ 28 h 810"/>
                <a:gd name="T2" fmla="*/ 512 w 725"/>
                <a:gd name="T3" fmla="*/ 0 h 810"/>
                <a:gd name="T4" fmla="*/ 37 w 725"/>
                <a:gd name="T5" fmla="*/ 513 h 810"/>
                <a:gd name="T6" fmla="*/ 2 w 725"/>
                <a:gd name="T7" fmla="*/ 611 h 810"/>
                <a:gd name="T8" fmla="*/ 45 w 725"/>
                <a:gd name="T9" fmla="*/ 702 h 810"/>
                <a:gd name="T10" fmla="*/ 162 w 725"/>
                <a:gd name="T11" fmla="*/ 810 h 810"/>
                <a:gd name="T12" fmla="*/ 182 w 725"/>
                <a:gd name="T13" fmla="*/ 784 h 810"/>
                <a:gd name="T14" fmla="*/ 725 w 725"/>
                <a:gd name="T15" fmla="*/ 197 h 810"/>
                <a:gd name="T16" fmla="*/ 542 w 725"/>
                <a:gd name="T17" fmla="*/ 28 h 8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5" h="810">
                  <a:moveTo>
                    <a:pt x="542" y="28"/>
                  </a:moveTo>
                  <a:cubicBezTo>
                    <a:pt x="512" y="0"/>
                    <a:pt x="512" y="0"/>
                    <a:pt x="512" y="0"/>
                  </a:cubicBezTo>
                  <a:cubicBezTo>
                    <a:pt x="37" y="513"/>
                    <a:pt x="37" y="513"/>
                    <a:pt x="37" y="513"/>
                  </a:cubicBezTo>
                  <a:cubicBezTo>
                    <a:pt x="12" y="541"/>
                    <a:pt x="0" y="576"/>
                    <a:pt x="2" y="611"/>
                  </a:cubicBezTo>
                  <a:cubicBezTo>
                    <a:pt x="4" y="645"/>
                    <a:pt x="18" y="677"/>
                    <a:pt x="45" y="702"/>
                  </a:cubicBezTo>
                  <a:cubicBezTo>
                    <a:pt x="162" y="810"/>
                    <a:pt x="162" y="810"/>
                    <a:pt x="162" y="810"/>
                  </a:cubicBezTo>
                  <a:cubicBezTo>
                    <a:pt x="168" y="801"/>
                    <a:pt x="174" y="793"/>
                    <a:pt x="182" y="784"/>
                  </a:cubicBezTo>
                  <a:cubicBezTo>
                    <a:pt x="725" y="197"/>
                    <a:pt x="725" y="197"/>
                    <a:pt x="725" y="197"/>
                  </a:cubicBezTo>
                  <a:lnTo>
                    <a:pt x="542" y="28"/>
                  </a:lnTo>
                  <a:close/>
                </a:path>
              </a:pathLst>
            </a:custGeom>
            <a:solidFill>
              <a:srgbClr val="ECEEE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97" name="Freeform 28"/>
            <p:cNvSpPr/>
            <p:nvPr/>
          </p:nvSpPr>
          <p:spPr bwMode="auto">
            <a:xfrm>
              <a:off x="12063066" y="2346252"/>
              <a:ext cx="100017" cy="79046"/>
            </a:xfrm>
            <a:custGeom>
              <a:avLst/>
              <a:gdLst>
                <a:gd name="T0" fmla="*/ 205 w 280"/>
                <a:gd name="T1" fmla="*/ 62 h 223"/>
                <a:gd name="T2" fmla="*/ 280 w 280"/>
                <a:gd name="T3" fmla="*/ 45 h 223"/>
                <a:gd name="T4" fmla="*/ 272 w 280"/>
                <a:gd name="T5" fmla="*/ 14 h 223"/>
                <a:gd name="T6" fmla="*/ 270 w 280"/>
                <a:gd name="T7" fmla="*/ 0 h 223"/>
                <a:gd name="T8" fmla="*/ 116 w 280"/>
                <a:gd name="T9" fmla="*/ 36 h 223"/>
                <a:gd name="T10" fmla="*/ 17 w 280"/>
                <a:gd name="T11" fmla="*/ 197 h 223"/>
                <a:gd name="T12" fmla="*/ 24 w 280"/>
                <a:gd name="T13" fmla="*/ 223 h 223"/>
                <a:gd name="T14" fmla="*/ 145 w 280"/>
                <a:gd name="T15" fmla="*/ 194 h 223"/>
                <a:gd name="T16" fmla="*/ 205 w 280"/>
                <a:gd name="T17" fmla="*/ 62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0" h="223">
                  <a:moveTo>
                    <a:pt x="205" y="62"/>
                  </a:moveTo>
                  <a:cubicBezTo>
                    <a:pt x="280" y="45"/>
                    <a:pt x="280" y="45"/>
                    <a:pt x="280" y="45"/>
                  </a:cubicBezTo>
                  <a:cubicBezTo>
                    <a:pt x="272" y="14"/>
                    <a:pt x="272" y="14"/>
                    <a:pt x="272" y="14"/>
                  </a:cubicBezTo>
                  <a:cubicBezTo>
                    <a:pt x="271" y="10"/>
                    <a:pt x="270" y="5"/>
                    <a:pt x="270" y="0"/>
                  </a:cubicBezTo>
                  <a:cubicBezTo>
                    <a:pt x="116" y="36"/>
                    <a:pt x="116" y="36"/>
                    <a:pt x="116" y="36"/>
                  </a:cubicBezTo>
                  <a:cubicBezTo>
                    <a:pt x="45" y="53"/>
                    <a:pt x="0" y="125"/>
                    <a:pt x="17" y="197"/>
                  </a:cubicBezTo>
                  <a:cubicBezTo>
                    <a:pt x="24" y="223"/>
                    <a:pt x="24" y="223"/>
                    <a:pt x="24" y="223"/>
                  </a:cubicBezTo>
                  <a:cubicBezTo>
                    <a:pt x="145" y="194"/>
                    <a:pt x="145" y="194"/>
                    <a:pt x="145" y="194"/>
                  </a:cubicBezTo>
                  <a:cubicBezTo>
                    <a:pt x="135" y="131"/>
                    <a:pt x="160" y="73"/>
                    <a:pt x="205" y="6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98" name="Freeform 29"/>
            <p:cNvSpPr/>
            <p:nvPr/>
          </p:nvSpPr>
          <p:spPr bwMode="auto">
            <a:xfrm>
              <a:off x="12072745" y="2362384"/>
              <a:ext cx="154866" cy="295213"/>
            </a:xfrm>
            <a:custGeom>
              <a:avLst/>
              <a:gdLst>
                <a:gd name="T0" fmla="*/ 437 w 437"/>
                <a:gd name="T1" fmla="*/ 765 h 832"/>
                <a:gd name="T2" fmla="*/ 435 w 437"/>
                <a:gd name="T3" fmla="*/ 756 h 832"/>
                <a:gd name="T4" fmla="*/ 256 w 437"/>
                <a:gd name="T5" fmla="*/ 0 h 832"/>
                <a:gd name="T6" fmla="*/ 181 w 437"/>
                <a:gd name="T7" fmla="*/ 17 h 832"/>
                <a:gd name="T8" fmla="*/ 121 w 437"/>
                <a:gd name="T9" fmla="*/ 149 h 832"/>
                <a:gd name="T10" fmla="*/ 0 w 437"/>
                <a:gd name="T11" fmla="*/ 178 h 832"/>
                <a:gd name="T12" fmla="*/ 155 w 437"/>
                <a:gd name="T13" fmla="*/ 832 h 832"/>
                <a:gd name="T14" fmla="*/ 437 w 437"/>
                <a:gd name="T15" fmla="*/ 765 h 8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7" h="832">
                  <a:moveTo>
                    <a:pt x="437" y="765"/>
                  </a:moveTo>
                  <a:cubicBezTo>
                    <a:pt x="435" y="756"/>
                    <a:pt x="435" y="756"/>
                    <a:pt x="435" y="756"/>
                  </a:cubicBezTo>
                  <a:cubicBezTo>
                    <a:pt x="256" y="0"/>
                    <a:pt x="256" y="0"/>
                    <a:pt x="256" y="0"/>
                  </a:cubicBezTo>
                  <a:cubicBezTo>
                    <a:pt x="181" y="17"/>
                    <a:pt x="181" y="17"/>
                    <a:pt x="181" y="17"/>
                  </a:cubicBezTo>
                  <a:cubicBezTo>
                    <a:pt x="136" y="28"/>
                    <a:pt x="111" y="86"/>
                    <a:pt x="121" y="149"/>
                  </a:cubicBezTo>
                  <a:cubicBezTo>
                    <a:pt x="0" y="178"/>
                    <a:pt x="0" y="178"/>
                    <a:pt x="0" y="178"/>
                  </a:cubicBezTo>
                  <a:cubicBezTo>
                    <a:pt x="155" y="832"/>
                    <a:pt x="155" y="832"/>
                    <a:pt x="155" y="832"/>
                  </a:cubicBezTo>
                  <a:lnTo>
                    <a:pt x="437" y="76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99" name="Freeform 30"/>
            <p:cNvSpPr/>
            <p:nvPr/>
          </p:nvSpPr>
          <p:spPr bwMode="auto">
            <a:xfrm>
              <a:off x="12127593" y="2633399"/>
              <a:ext cx="169384" cy="304892"/>
            </a:xfrm>
            <a:custGeom>
              <a:avLst/>
              <a:gdLst>
                <a:gd name="T0" fmla="*/ 282 w 478"/>
                <a:gd name="T1" fmla="*/ 0 h 863"/>
                <a:gd name="T2" fmla="*/ 0 w 478"/>
                <a:gd name="T3" fmla="*/ 67 h 863"/>
                <a:gd name="T4" fmla="*/ 162 w 478"/>
                <a:gd name="T5" fmla="*/ 747 h 863"/>
                <a:gd name="T6" fmla="*/ 322 w 478"/>
                <a:gd name="T7" fmla="*/ 846 h 863"/>
                <a:gd name="T8" fmla="*/ 478 w 478"/>
                <a:gd name="T9" fmla="*/ 809 h 863"/>
                <a:gd name="T10" fmla="*/ 467 w 478"/>
                <a:gd name="T11" fmla="*/ 778 h 863"/>
                <a:gd name="T12" fmla="*/ 282 w 478"/>
                <a:gd name="T13" fmla="*/ 0 h 863"/>
              </a:gdLst>
              <a:ahLst/>
              <a:cxnLst>
                <a:cxn ang="0">
                  <a:pos x="T0" y="T1"/>
                </a:cxn>
                <a:cxn ang="0">
                  <a:pos x="T2" y="T3"/>
                </a:cxn>
                <a:cxn ang="0">
                  <a:pos x="T4" y="T5"/>
                </a:cxn>
                <a:cxn ang="0">
                  <a:pos x="T6" y="T7"/>
                </a:cxn>
                <a:cxn ang="0">
                  <a:pos x="T8" y="T9"/>
                </a:cxn>
                <a:cxn ang="0">
                  <a:pos x="T10" y="T11"/>
                </a:cxn>
                <a:cxn ang="0">
                  <a:pos x="T12" y="T13"/>
                </a:cxn>
              </a:cxnLst>
              <a:rect l="0" t="0" r="r" b="b"/>
              <a:pathLst>
                <a:path w="478" h="863">
                  <a:moveTo>
                    <a:pt x="282" y="0"/>
                  </a:moveTo>
                  <a:cubicBezTo>
                    <a:pt x="0" y="67"/>
                    <a:pt x="0" y="67"/>
                    <a:pt x="0" y="67"/>
                  </a:cubicBezTo>
                  <a:cubicBezTo>
                    <a:pt x="162" y="747"/>
                    <a:pt x="162" y="747"/>
                    <a:pt x="162" y="747"/>
                  </a:cubicBezTo>
                  <a:cubicBezTo>
                    <a:pt x="179" y="819"/>
                    <a:pt x="250" y="863"/>
                    <a:pt x="322" y="846"/>
                  </a:cubicBezTo>
                  <a:cubicBezTo>
                    <a:pt x="478" y="809"/>
                    <a:pt x="478" y="809"/>
                    <a:pt x="478" y="809"/>
                  </a:cubicBezTo>
                  <a:cubicBezTo>
                    <a:pt x="473" y="799"/>
                    <a:pt x="470" y="789"/>
                    <a:pt x="467" y="778"/>
                  </a:cubicBezTo>
                  <a:lnTo>
                    <a:pt x="282" y="0"/>
                  </a:lnTo>
                  <a:close/>
                </a:path>
              </a:pathLst>
            </a:custGeom>
            <a:solidFill>
              <a:srgbClr val="ECEEE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00" name="Freeform 31"/>
            <p:cNvSpPr/>
            <p:nvPr/>
          </p:nvSpPr>
          <p:spPr bwMode="auto">
            <a:xfrm>
              <a:off x="12225998" y="2588230"/>
              <a:ext cx="175837" cy="45169"/>
            </a:xfrm>
            <a:custGeom>
              <a:avLst/>
              <a:gdLst>
                <a:gd name="T0" fmla="*/ 109 w 109"/>
                <a:gd name="T1" fmla="*/ 2 h 28"/>
                <a:gd name="T2" fmla="*/ 109 w 109"/>
                <a:gd name="T3" fmla="*/ 0 h 28"/>
                <a:gd name="T4" fmla="*/ 0 w 109"/>
                <a:gd name="T5" fmla="*/ 26 h 28"/>
                <a:gd name="T6" fmla="*/ 1 w 109"/>
                <a:gd name="T7" fmla="*/ 28 h 28"/>
                <a:gd name="T8" fmla="*/ 70 w 109"/>
                <a:gd name="T9" fmla="*/ 11 h 28"/>
                <a:gd name="T10" fmla="*/ 109 w 109"/>
                <a:gd name="T11" fmla="*/ 2 h 28"/>
              </a:gdLst>
              <a:ahLst/>
              <a:cxnLst>
                <a:cxn ang="0">
                  <a:pos x="T0" y="T1"/>
                </a:cxn>
                <a:cxn ang="0">
                  <a:pos x="T2" y="T3"/>
                </a:cxn>
                <a:cxn ang="0">
                  <a:pos x="T4" y="T5"/>
                </a:cxn>
                <a:cxn ang="0">
                  <a:pos x="T6" y="T7"/>
                </a:cxn>
                <a:cxn ang="0">
                  <a:pos x="T8" y="T9"/>
                </a:cxn>
                <a:cxn ang="0">
                  <a:pos x="T10" y="T11"/>
                </a:cxn>
              </a:cxnLst>
              <a:rect l="0" t="0" r="r" b="b"/>
              <a:pathLst>
                <a:path w="109" h="28">
                  <a:moveTo>
                    <a:pt x="109" y="2"/>
                  </a:moveTo>
                  <a:lnTo>
                    <a:pt x="109" y="0"/>
                  </a:lnTo>
                  <a:lnTo>
                    <a:pt x="0" y="26"/>
                  </a:lnTo>
                  <a:lnTo>
                    <a:pt x="1" y="28"/>
                  </a:lnTo>
                  <a:lnTo>
                    <a:pt x="70" y="11"/>
                  </a:lnTo>
                  <a:lnTo>
                    <a:pt x="109" y="2"/>
                  </a:lnTo>
                  <a:close/>
                </a:path>
              </a:pathLst>
            </a:custGeom>
            <a:solidFill>
              <a:srgbClr val="E44A30"/>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01" name="Freeform 32"/>
            <p:cNvSpPr/>
            <p:nvPr/>
          </p:nvSpPr>
          <p:spPr bwMode="auto">
            <a:xfrm>
              <a:off x="12227611" y="2581777"/>
              <a:ext cx="274241" cy="367806"/>
            </a:xfrm>
            <a:custGeom>
              <a:avLst/>
              <a:gdLst>
                <a:gd name="T0" fmla="*/ 493 w 776"/>
                <a:gd name="T1" fmla="*/ 21 h 1040"/>
                <a:gd name="T2" fmla="*/ 0 w 776"/>
                <a:gd name="T3" fmla="*/ 147 h 1040"/>
                <a:gd name="T4" fmla="*/ 185 w 776"/>
                <a:gd name="T5" fmla="*/ 925 h 1040"/>
                <a:gd name="T6" fmla="*/ 196 w 776"/>
                <a:gd name="T7" fmla="*/ 956 h 1040"/>
                <a:gd name="T8" fmla="*/ 302 w 776"/>
                <a:gd name="T9" fmla="*/ 1030 h 1040"/>
                <a:gd name="T10" fmla="*/ 776 w 776"/>
                <a:gd name="T11" fmla="*/ 917 h 1040"/>
                <a:gd name="T12" fmla="*/ 574 w 776"/>
                <a:gd name="T13" fmla="*/ 0 h 1040"/>
                <a:gd name="T14" fmla="*/ 493 w 776"/>
                <a:gd name="T15" fmla="*/ 21 h 10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6" h="1040">
                  <a:moveTo>
                    <a:pt x="493" y="21"/>
                  </a:moveTo>
                  <a:cubicBezTo>
                    <a:pt x="0" y="147"/>
                    <a:pt x="0" y="147"/>
                    <a:pt x="0" y="147"/>
                  </a:cubicBezTo>
                  <a:cubicBezTo>
                    <a:pt x="185" y="925"/>
                    <a:pt x="185" y="925"/>
                    <a:pt x="185" y="925"/>
                  </a:cubicBezTo>
                  <a:cubicBezTo>
                    <a:pt x="188" y="936"/>
                    <a:pt x="191" y="946"/>
                    <a:pt x="196" y="956"/>
                  </a:cubicBezTo>
                  <a:cubicBezTo>
                    <a:pt x="218" y="1008"/>
                    <a:pt x="262" y="1040"/>
                    <a:pt x="302" y="1030"/>
                  </a:cubicBezTo>
                  <a:cubicBezTo>
                    <a:pt x="776" y="917"/>
                    <a:pt x="776" y="917"/>
                    <a:pt x="776" y="917"/>
                  </a:cubicBezTo>
                  <a:cubicBezTo>
                    <a:pt x="721" y="607"/>
                    <a:pt x="658" y="299"/>
                    <a:pt x="574" y="0"/>
                  </a:cubicBezTo>
                  <a:lnTo>
                    <a:pt x="493" y="21"/>
                  </a:lnTo>
                  <a:close/>
                </a:path>
              </a:pathLst>
            </a:custGeom>
            <a:solidFill>
              <a:srgbClr val="A7D7DE"/>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02" name="Freeform 33"/>
            <p:cNvSpPr/>
            <p:nvPr/>
          </p:nvSpPr>
          <p:spPr bwMode="auto">
            <a:xfrm>
              <a:off x="12155018" y="2263979"/>
              <a:ext cx="275855" cy="369419"/>
            </a:xfrm>
            <a:custGeom>
              <a:avLst/>
              <a:gdLst>
                <a:gd name="T0" fmla="*/ 69 w 776"/>
                <a:gd name="T1" fmla="*/ 100 h 1042"/>
                <a:gd name="T2" fmla="*/ 10 w 776"/>
                <a:gd name="T3" fmla="*/ 232 h 1042"/>
                <a:gd name="T4" fmla="*/ 12 w 776"/>
                <a:gd name="T5" fmla="*/ 246 h 1042"/>
                <a:gd name="T6" fmla="*/ 20 w 776"/>
                <a:gd name="T7" fmla="*/ 277 h 1042"/>
                <a:gd name="T8" fmla="*/ 201 w 776"/>
                <a:gd name="T9" fmla="*/ 1042 h 1042"/>
                <a:gd name="T10" fmla="*/ 776 w 776"/>
                <a:gd name="T11" fmla="*/ 900 h 1042"/>
                <a:gd name="T12" fmla="*/ 535 w 776"/>
                <a:gd name="T13" fmla="*/ 155 h 1042"/>
                <a:gd name="T14" fmla="*/ 476 w 776"/>
                <a:gd name="T15" fmla="*/ 0 h 1042"/>
                <a:gd name="T16" fmla="*/ 69 w 776"/>
                <a:gd name="T17" fmla="*/ 100 h 10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6" h="1042">
                  <a:moveTo>
                    <a:pt x="69" y="100"/>
                  </a:moveTo>
                  <a:cubicBezTo>
                    <a:pt x="25" y="111"/>
                    <a:pt x="0" y="168"/>
                    <a:pt x="10" y="232"/>
                  </a:cubicBezTo>
                  <a:cubicBezTo>
                    <a:pt x="10" y="237"/>
                    <a:pt x="11" y="242"/>
                    <a:pt x="12" y="246"/>
                  </a:cubicBezTo>
                  <a:cubicBezTo>
                    <a:pt x="20" y="277"/>
                    <a:pt x="20" y="277"/>
                    <a:pt x="20" y="277"/>
                  </a:cubicBezTo>
                  <a:cubicBezTo>
                    <a:pt x="201" y="1042"/>
                    <a:pt x="201" y="1042"/>
                    <a:pt x="201" y="1042"/>
                  </a:cubicBezTo>
                  <a:cubicBezTo>
                    <a:pt x="776" y="900"/>
                    <a:pt x="776" y="900"/>
                    <a:pt x="776" y="900"/>
                  </a:cubicBezTo>
                  <a:cubicBezTo>
                    <a:pt x="705" y="649"/>
                    <a:pt x="625" y="397"/>
                    <a:pt x="535" y="155"/>
                  </a:cubicBezTo>
                  <a:cubicBezTo>
                    <a:pt x="516" y="104"/>
                    <a:pt x="495" y="50"/>
                    <a:pt x="476" y="0"/>
                  </a:cubicBezTo>
                  <a:lnTo>
                    <a:pt x="69" y="100"/>
                  </a:lnTo>
                  <a:close/>
                </a:path>
              </a:pathLst>
            </a:custGeom>
            <a:solidFill>
              <a:srgbClr val="A7D7DE"/>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03" name="Freeform 34"/>
            <p:cNvSpPr/>
            <p:nvPr/>
          </p:nvSpPr>
          <p:spPr bwMode="auto">
            <a:xfrm>
              <a:off x="12146952" y="3898136"/>
              <a:ext cx="361353" cy="488795"/>
            </a:xfrm>
            <a:custGeom>
              <a:avLst/>
              <a:gdLst>
                <a:gd name="T0" fmla="*/ 565 w 1021"/>
                <a:gd name="T1" fmla="*/ 55 h 1381"/>
                <a:gd name="T2" fmla="*/ 555 w 1021"/>
                <a:gd name="T3" fmla="*/ 65 h 1381"/>
                <a:gd name="T4" fmla="*/ 411 w 1021"/>
                <a:gd name="T5" fmla="*/ 221 h 1381"/>
                <a:gd name="T6" fmla="*/ 6 w 1021"/>
                <a:gd name="T7" fmla="*/ 659 h 1381"/>
                <a:gd name="T8" fmla="*/ 0 w 1021"/>
                <a:gd name="T9" fmla="*/ 665 h 1381"/>
                <a:gd name="T10" fmla="*/ 240 w 1021"/>
                <a:gd name="T11" fmla="*/ 887 h 1381"/>
                <a:gd name="T12" fmla="*/ 373 w 1021"/>
                <a:gd name="T13" fmla="*/ 1010 h 1381"/>
                <a:gd name="T14" fmla="*/ 787 w 1021"/>
                <a:gd name="T15" fmla="*/ 1381 h 1381"/>
                <a:gd name="T16" fmla="*/ 949 w 1021"/>
                <a:gd name="T17" fmla="*/ 710 h 1381"/>
                <a:gd name="T18" fmla="*/ 1021 w 1021"/>
                <a:gd name="T19" fmla="*/ 319 h 1381"/>
                <a:gd name="T20" fmla="*/ 708 w 1021"/>
                <a:gd name="T21" fmla="*/ 31 h 1381"/>
                <a:gd name="T22" fmla="*/ 565 w 1021"/>
                <a:gd name="T23" fmla="*/ 55 h 1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21" h="1381">
                  <a:moveTo>
                    <a:pt x="565" y="55"/>
                  </a:moveTo>
                  <a:cubicBezTo>
                    <a:pt x="562" y="58"/>
                    <a:pt x="558" y="61"/>
                    <a:pt x="555" y="65"/>
                  </a:cubicBezTo>
                  <a:cubicBezTo>
                    <a:pt x="411" y="221"/>
                    <a:pt x="411" y="221"/>
                    <a:pt x="411" y="221"/>
                  </a:cubicBezTo>
                  <a:cubicBezTo>
                    <a:pt x="6" y="659"/>
                    <a:pt x="6" y="659"/>
                    <a:pt x="6" y="659"/>
                  </a:cubicBezTo>
                  <a:cubicBezTo>
                    <a:pt x="0" y="665"/>
                    <a:pt x="0" y="665"/>
                    <a:pt x="0" y="665"/>
                  </a:cubicBezTo>
                  <a:cubicBezTo>
                    <a:pt x="240" y="887"/>
                    <a:pt x="240" y="887"/>
                    <a:pt x="240" y="887"/>
                  </a:cubicBezTo>
                  <a:cubicBezTo>
                    <a:pt x="373" y="1010"/>
                    <a:pt x="373" y="1010"/>
                    <a:pt x="373" y="1010"/>
                  </a:cubicBezTo>
                  <a:cubicBezTo>
                    <a:pt x="787" y="1381"/>
                    <a:pt x="787" y="1381"/>
                    <a:pt x="787" y="1381"/>
                  </a:cubicBezTo>
                  <a:cubicBezTo>
                    <a:pt x="848" y="1160"/>
                    <a:pt x="903" y="937"/>
                    <a:pt x="949" y="710"/>
                  </a:cubicBezTo>
                  <a:cubicBezTo>
                    <a:pt x="975" y="580"/>
                    <a:pt x="1001" y="451"/>
                    <a:pt x="1021" y="319"/>
                  </a:cubicBezTo>
                  <a:cubicBezTo>
                    <a:pt x="708" y="31"/>
                    <a:pt x="708" y="31"/>
                    <a:pt x="708" y="31"/>
                  </a:cubicBezTo>
                  <a:cubicBezTo>
                    <a:pt x="675" y="0"/>
                    <a:pt x="613" y="11"/>
                    <a:pt x="565" y="55"/>
                  </a:cubicBezTo>
                  <a:close/>
                </a:path>
              </a:pathLst>
            </a:custGeom>
            <a:solidFill>
              <a:srgbClr val="A7D7DE"/>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04" name="Freeform 35"/>
            <p:cNvSpPr/>
            <p:nvPr/>
          </p:nvSpPr>
          <p:spPr bwMode="auto">
            <a:xfrm>
              <a:off x="11935624" y="4133661"/>
              <a:ext cx="488795" cy="596879"/>
            </a:xfrm>
            <a:custGeom>
              <a:avLst/>
              <a:gdLst>
                <a:gd name="T0" fmla="*/ 969 w 1383"/>
                <a:gd name="T1" fmla="*/ 345 h 1686"/>
                <a:gd name="T2" fmla="*/ 836 w 1383"/>
                <a:gd name="T3" fmla="*/ 222 h 1686"/>
                <a:gd name="T4" fmla="*/ 596 w 1383"/>
                <a:gd name="T5" fmla="*/ 0 h 1686"/>
                <a:gd name="T6" fmla="*/ 53 w 1383"/>
                <a:gd name="T7" fmla="*/ 587 h 1686"/>
                <a:gd name="T8" fmla="*/ 33 w 1383"/>
                <a:gd name="T9" fmla="*/ 613 h 1686"/>
                <a:gd name="T10" fmla="*/ 31 w 1383"/>
                <a:gd name="T11" fmla="*/ 743 h 1686"/>
                <a:gd name="T12" fmla="*/ 1050 w 1383"/>
                <a:gd name="T13" fmla="*/ 1686 h 1686"/>
                <a:gd name="T14" fmla="*/ 1383 w 1383"/>
                <a:gd name="T15" fmla="*/ 716 h 1686"/>
                <a:gd name="T16" fmla="*/ 969 w 1383"/>
                <a:gd name="T17" fmla="*/ 345 h 1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83" h="1686">
                  <a:moveTo>
                    <a:pt x="969" y="345"/>
                  </a:moveTo>
                  <a:cubicBezTo>
                    <a:pt x="836" y="222"/>
                    <a:pt x="836" y="222"/>
                    <a:pt x="836" y="222"/>
                  </a:cubicBezTo>
                  <a:cubicBezTo>
                    <a:pt x="596" y="0"/>
                    <a:pt x="596" y="0"/>
                    <a:pt x="596" y="0"/>
                  </a:cubicBezTo>
                  <a:cubicBezTo>
                    <a:pt x="53" y="587"/>
                    <a:pt x="53" y="587"/>
                    <a:pt x="53" y="587"/>
                  </a:cubicBezTo>
                  <a:cubicBezTo>
                    <a:pt x="45" y="596"/>
                    <a:pt x="39" y="604"/>
                    <a:pt x="33" y="613"/>
                  </a:cubicBezTo>
                  <a:cubicBezTo>
                    <a:pt x="2" y="661"/>
                    <a:pt x="0" y="715"/>
                    <a:pt x="31" y="743"/>
                  </a:cubicBezTo>
                  <a:cubicBezTo>
                    <a:pt x="1050" y="1686"/>
                    <a:pt x="1050" y="1686"/>
                    <a:pt x="1050" y="1686"/>
                  </a:cubicBezTo>
                  <a:cubicBezTo>
                    <a:pt x="1177" y="1370"/>
                    <a:pt x="1290" y="1048"/>
                    <a:pt x="1383" y="716"/>
                  </a:cubicBezTo>
                  <a:lnTo>
                    <a:pt x="969" y="345"/>
                  </a:lnTo>
                  <a:close/>
                </a:path>
              </a:pathLst>
            </a:custGeom>
            <a:solidFill>
              <a:srgbClr val="8FBBBE"/>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05" name="Freeform 36"/>
            <p:cNvSpPr/>
            <p:nvPr/>
          </p:nvSpPr>
          <p:spPr bwMode="auto">
            <a:xfrm>
              <a:off x="10803168" y="2539834"/>
              <a:ext cx="1000175" cy="1390566"/>
            </a:xfrm>
            <a:custGeom>
              <a:avLst/>
              <a:gdLst>
                <a:gd name="T0" fmla="*/ 0 w 2825"/>
                <a:gd name="T1" fmla="*/ 3719 h 3933"/>
                <a:gd name="T2" fmla="*/ 215 w 2825"/>
                <a:gd name="T3" fmla="*/ 3933 h 3933"/>
                <a:gd name="T4" fmla="*/ 2611 w 2825"/>
                <a:gd name="T5" fmla="*/ 3933 h 3933"/>
                <a:gd name="T6" fmla="*/ 2825 w 2825"/>
                <a:gd name="T7" fmla="*/ 3719 h 3933"/>
                <a:gd name="T8" fmla="*/ 2825 w 2825"/>
                <a:gd name="T9" fmla="*/ 214 h 3933"/>
                <a:gd name="T10" fmla="*/ 2611 w 2825"/>
                <a:gd name="T11" fmla="*/ 0 h 3933"/>
                <a:gd name="T12" fmla="*/ 215 w 2825"/>
                <a:gd name="T13" fmla="*/ 0 h 3933"/>
                <a:gd name="T14" fmla="*/ 0 w 2825"/>
                <a:gd name="T15" fmla="*/ 214 h 3933"/>
                <a:gd name="T16" fmla="*/ 0 w 2825"/>
                <a:gd name="T17" fmla="*/ 3719 h 3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25" h="3933">
                  <a:moveTo>
                    <a:pt x="0" y="3719"/>
                  </a:moveTo>
                  <a:cubicBezTo>
                    <a:pt x="0" y="3837"/>
                    <a:pt x="97" y="3933"/>
                    <a:pt x="215" y="3933"/>
                  </a:cubicBezTo>
                  <a:cubicBezTo>
                    <a:pt x="2611" y="3933"/>
                    <a:pt x="2611" y="3933"/>
                    <a:pt x="2611" y="3933"/>
                  </a:cubicBezTo>
                  <a:cubicBezTo>
                    <a:pt x="2729" y="3933"/>
                    <a:pt x="2825" y="3837"/>
                    <a:pt x="2825" y="3719"/>
                  </a:cubicBezTo>
                  <a:cubicBezTo>
                    <a:pt x="2825" y="214"/>
                    <a:pt x="2825" y="214"/>
                    <a:pt x="2825" y="214"/>
                  </a:cubicBezTo>
                  <a:cubicBezTo>
                    <a:pt x="2825" y="96"/>
                    <a:pt x="2729" y="0"/>
                    <a:pt x="2611" y="0"/>
                  </a:cubicBezTo>
                  <a:cubicBezTo>
                    <a:pt x="215" y="0"/>
                    <a:pt x="215" y="0"/>
                    <a:pt x="215" y="0"/>
                  </a:cubicBezTo>
                  <a:cubicBezTo>
                    <a:pt x="97" y="0"/>
                    <a:pt x="0" y="96"/>
                    <a:pt x="0" y="214"/>
                  </a:cubicBezTo>
                  <a:lnTo>
                    <a:pt x="0" y="371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06" name="Rectangle 37"/>
            <p:cNvSpPr>
              <a:spLocks noChangeArrowheads="1"/>
            </p:cNvSpPr>
            <p:nvPr/>
          </p:nvSpPr>
          <p:spPr bwMode="auto">
            <a:xfrm>
              <a:off x="10877375" y="2601135"/>
              <a:ext cx="853375" cy="1208276"/>
            </a:xfrm>
            <a:prstGeom prst="rect">
              <a:avLst/>
            </a:prstGeom>
            <a:solidFill>
              <a:srgbClr val="C6E5E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07" name="Freeform 38"/>
            <p:cNvSpPr/>
            <p:nvPr/>
          </p:nvSpPr>
          <p:spPr bwMode="auto">
            <a:xfrm>
              <a:off x="11232276" y="2567258"/>
              <a:ext cx="143573" cy="11292"/>
            </a:xfrm>
            <a:custGeom>
              <a:avLst/>
              <a:gdLst>
                <a:gd name="T0" fmla="*/ 390 w 406"/>
                <a:gd name="T1" fmla="*/ 31 h 31"/>
                <a:gd name="T2" fmla="*/ 406 w 406"/>
                <a:gd name="T3" fmla="*/ 16 h 31"/>
                <a:gd name="T4" fmla="*/ 406 w 406"/>
                <a:gd name="T5" fmla="*/ 16 h 31"/>
                <a:gd name="T6" fmla="*/ 390 w 406"/>
                <a:gd name="T7" fmla="*/ 0 h 31"/>
                <a:gd name="T8" fmla="*/ 16 w 406"/>
                <a:gd name="T9" fmla="*/ 0 h 31"/>
                <a:gd name="T10" fmla="*/ 0 w 406"/>
                <a:gd name="T11" fmla="*/ 16 h 31"/>
                <a:gd name="T12" fmla="*/ 0 w 406"/>
                <a:gd name="T13" fmla="*/ 16 h 31"/>
                <a:gd name="T14" fmla="*/ 16 w 406"/>
                <a:gd name="T15" fmla="*/ 31 h 31"/>
                <a:gd name="T16" fmla="*/ 390 w 406"/>
                <a:gd name="T17"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6" h="31">
                  <a:moveTo>
                    <a:pt x="390" y="31"/>
                  </a:moveTo>
                  <a:cubicBezTo>
                    <a:pt x="399" y="31"/>
                    <a:pt x="406" y="24"/>
                    <a:pt x="406" y="16"/>
                  </a:cubicBezTo>
                  <a:cubicBezTo>
                    <a:pt x="406" y="16"/>
                    <a:pt x="406" y="16"/>
                    <a:pt x="406" y="16"/>
                  </a:cubicBezTo>
                  <a:cubicBezTo>
                    <a:pt x="406" y="7"/>
                    <a:pt x="399" y="0"/>
                    <a:pt x="390" y="0"/>
                  </a:cubicBezTo>
                  <a:cubicBezTo>
                    <a:pt x="16" y="0"/>
                    <a:pt x="16" y="0"/>
                    <a:pt x="16" y="0"/>
                  </a:cubicBezTo>
                  <a:cubicBezTo>
                    <a:pt x="7" y="0"/>
                    <a:pt x="0" y="7"/>
                    <a:pt x="0" y="16"/>
                  </a:cubicBezTo>
                  <a:cubicBezTo>
                    <a:pt x="0" y="16"/>
                    <a:pt x="0" y="16"/>
                    <a:pt x="0" y="16"/>
                  </a:cubicBezTo>
                  <a:cubicBezTo>
                    <a:pt x="0" y="24"/>
                    <a:pt x="7" y="31"/>
                    <a:pt x="16" y="31"/>
                  </a:cubicBezTo>
                  <a:lnTo>
                    <a:pt x="390" y="31"/>
                  </a:lnTo>
                  <a:close/>
                </a:path>
              </a:pathLst>
            </a:custGeom>
            <a:solidFill>
              <a:srgbClr val="72737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08" name="Rectangle 39"/>
            <p:cNvSpPr>
              <a:spLocks noChangeArrowheads="1"/>
            </p:cNvSpPr>
            <p:nvPr/>
          </p:nvSpPr>
          <p:spPr bwMode="auto">
            <a:xfrm>
              <a:off x="11258087" y="2705992"/>
              <a:ext cx="75820" cy="253270"/>
            </a:xfrm>
            <a:prstGeom prst="rect">
              <a:avLst/>
            </a:prstGeom>
            <a:solidFill>
              <a:srgbClr val="EA5B4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09" name="Rectangle 40"/>
            <p:cNvSpPr>
              <a:spLocks noChangeArrowheads="1"/>
            </p:cNvSpPr>
            <p:nvPr/>
          </p:nvSpPr>
          <p:spPr bwMode="auto">
            <a:xfrm>
              <a:off x="11398434" y="2705992"/>
              <a:ext cx="75820" cy="253270"/>
            </a:xfrm>
            <a:prstGeom prst="rect">
              <a:avLst/>
            </a:prstGeom>
            <a:solidFill>
              <a:srgbClr val="EA5B4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10" name="Rectangle 41"/>
            <p:cNvSpPr>
              <a:spLocks noChangeArrowheads="1"/>
            </p:cNvSpPr>
            <p:nvPr/>
          </p:nvSpPr>
          <p:spPr bwMode="auto">
            <a:xfrm>
              <a:off x="11119353" y="2705992"/>
              <a:ext cx="75820" cy="253270"/>
            </a:xfrm>
            <a:prstGeom prst="rect">
              <a:avLst/>
            </a:prstGeom>
            <a:solidFill>
              <a:srgbClr val="58BC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11" name="Freeform 42"/>
            <p:cNvSpPr/>
            <p:nvPr/>
          </p:nvSpPr>
          <p:spPr bwMode="auto">
            <a:xfrm>
              <a:off x="11327454" y="3114128"/>
              <a:ext cx="196809" cy="198422"/>
            </a:xfrm>
            <a:custGeom>
              <a:avLst/>
              <a:gdLst>
                <a:gd name="T0" fmla="*/ 558 w 558"/>
                <a:gd name="T1" fmla="*/ 560 h 561"/>
                <a:gd name="T2" fmla="*/ 0 w 558"/>
                <a:gd name="T3" fmla="*/ 0 h 561"/>
                <a:gd name="T4" fmla="*/ 0 w 558"/>
                <a:gd name="T5" fmla="*/ 561 h 561"/>
                <a:gd name="T6" fmla="*/ 558 w 558"/>
                <a:gd name="T7" fmla="*/ 560 h 561"/>
              </a:gdLst>
              <a:ahLst/>
              <a:cxnLst>
                <a:cxn ang="0">
                  <a:pos x="T0" y="T1"/>
                </a:cxn>
                <a:cxn ang="0">
                  <a:pos x="T2" y="T3"/>
                </a:cxn>
                <a:cxn ang="0">
                  <a:pos x="T4" y="T5"/>
                </a:cxn>
                <a:cxn ang="0">
                  <a:pos x="T6" y="T7"/>
                </a:cxn>
              </a:cxnLst>
              <a:rect l="0" t="0" r="r" b="b"/>
              <a:pathLst>
                <a:path w="558" h="561">
                  <a:moveTo>
                    <a:pt x="558" y="560"/>
                  </a:moveTo>
                  <a:cubicBezTo>
                    <a:pt x="558" y="251"/>
                    <a:pt x="308" y="0"/>
                    <a:pt x="0" y="0"/>
                  </a:cubicBezTo>
                  <a:cubicBezTo>
                    <a:pt x="0" y="561"/>
                    <a:pt x="0" y="561"/>
                    <a:pt x="0" y="561"/>
                  </a:cubicBezTo>
                  <a:lnTo>
                    <a:pt x="558" y="560"/>
                  </a:lnTo>
                  <a:close/>
                </a:path>
              </a:pathLst>
            </a:custGeom>
            <a:solidFill>
              <a:srgbClr val="58BCC5"/>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12" name="Freeform 43"/>
            <p:cNvSpPr/>
            <p:nvPr/>
          </p:nvSpPr>
          <p:spPr bwMode="auto">
            <a:xfrm>
              <a:off x="11075797" y="3170589"/>
              <a:ext cx="395230" cy="395230"/>
            </a:xfrm>
            <a:custGeom>
              <a:avLst/>
              <a:gdLst>
                <a:gd name="T0" fmla="*/ 1116 w 1116"/>
                <a:gd name="T1" fmla="*/ 561 h 1121"/>
                <a:gd name="T2" fmla="*/ 558 w 1116"/>
                <a:gd name="T3" fmla="*/ 561 h 1121"/>
                <a:gd name="T4" fmla="*/ 558 w 1116"/>
                <a:gd name="T5" fmla="*/ 0 h 1121"/>
                <a:gd name="T6" fmla="*/ 0 w 1116"/>
                <a:gd name="T7" fmla="*/ 561 h 1121"/>
                <a:gd name="T8" fmla="*/ 558 w 1116"/>
                <a:gd name="T9" fmla="*/ 1121 h 1121"/>
                <a:gd name="T10" fmla="*/ 1116 w 1116"/>
                <a:gd name="T11" fmla="*/ 561 h 1121"/>
              </a:gdLst>
              <a:ahLst/>
              <a:cxnLst>
                <a:cxn ang="0">
                  <a:pos x="T0" y="T1"/>
                </a:cxn>
                <a:cxn ang="0">
                  <a:pos x="T2" y="T3"/>
                </a:cxn>
                <a:cxn ang="0">
                  <a:pos x="T4" y="T5"/>
                </a:cxn>
                <a:cxn ang="0">
                  <a:pos x="T6" y="T7"/>
                </a:cxn>
                <a:cxn ang="0">
                  <a:pos x="T8" y="T9"/>
                </a:cxn>
                <a:cxn ang="0">
                  <a:pos x="T10" y="T11"/>
                </a:cxn>
              </a:cxnLst>
              <a:rect l="0" t="0" r="r" b="b"/>
              <a:pathLst>
                <a:path w="1116" h="1121">
                  <a:moveTo>
                    <a:pt x="1116" y="561"/>
                  </a:moveTo>
                  <a:cubicBezTo>
                    <a:pt x="558" y="561"/>
                    <a:pt x="558" y="561"/>
                    <a:pt x="558" y="561"/>
                  </a:cubicBezTo>
                  <a:cubicBezTo>
                    <a:pt x="558" y="0"/>
                    <a:pt x="558" y="0"/>
                    <a:pt x="558" y="0"/>
                  </a:cubicBezTo>
                  <a:cubicBezTo>
                    <a:pt x="250" y="0"/>
                    <a:pt x="0" y="251"/>
                    <a:pt x="0" y="561"/>
                  </a:cubicBezTo>
                  <a:cubicBezTo>
                    <a:pt x="0" y="870"/>
                    <a:pt x="250" y="1121"/>
                    <a:pt x="558" y="1121"/>
                  </a:cubicBezTo>
                  <a:cubicBezTo>
                    <a:pt x="866" y="1121"/>
                    <a:pt x="1116" y="870"/>
                    <a:pt x="1116" y="561"/>
                  </a:cubicBezTo>
                  <a:close/>
                </a:path>
              </a:pathLst>
            </a:custGeom>
            <a:solidFill>
              <a:srgbClr val="EA5B4E"/>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13" name="Freeform 44"/>
            <p:cNvSpPr/>
            <p:nvPr/>
          </p:nvSpPr>
          <p:spPr bwMode="auto">
            <a:xfrm>
              <a:off x="11085476" y="3609376"/>
              <a:ext cx="1061476" cy="554936"/>
            </a:xfrm>
            <a:custGeom>
              <a:avLst/>
              <a:gdLst>
                <a:gd name="T0" fmla="*/ 51 w 3003"/>
                <a:gd name="T1" fmla="*/ 208 h 1571"/>
                <a:gd name="T2" fmla="*/ 233 w 3003"/>
                <a:gd name="T3" fmla="*/ 473 h 1571"/>
                <a:gd name="T4" fmla="*/ 1072 w 3003"/>
                <a:gd name="T5" fmla="*/ 696 h 1571"/>
                <a:gd name="T6" fmla="*/ 1112 w 3003"/>
                <a:gd name="T7" fmla="*/ 917 h 1571"/>
                <a:gd name="T8" fmla="*/ 1016 w 3003"/>
                <a:gd name="T9" fmla="*/ 910 h 1571"/>
                <a:gd name="T10" fmla="*/ 422 w 3003"/>
                <a:gd name="T11" fmla="*/ 910 h 1571"/>
                <a:gd name="T12" fmla="*/ 913 w 3003"/>
                <a:gd name="T13" fmla="*/ 1396 h 1571"/>
                <a:gd name="T14" fmla="*/ 1409 w 3003"/>
                <a:gd name="T15" fmla="*/ 1446 h 1571"/>
                <a:gd name="T16" fmla="*/ 2013 w 3003"/>
                <a:gd name="T17" fmla="*/ 1459 h 1571"/>
                <a:gd name="T18" fmla="*/ 2355 w 3003"/>
                <a:gd name="T19" fmla="*/ 1571 h 1571"/>
                <a:gd name="T20" fmla="*/ 2926 w 3003"/>
                <a:gd name="T21" fmla="*/ 960 h 1571"/>
                <a:gd name="T22" fmla="*/ 2977 w 3003"/>
                <a:gd name="T23" fmla="*/ 724 h 1571"/>
                <a:gd name="T24" fmla="*/ 2473 w 3003"/>
                <a:gd name="T25" fmla="*/ 391 h 1571"/>
                <a:gd name="T26" fmla="*/ 1399 w 3003"/>
                <a:gd name="T27" fmla="*/ 157 h 1571"/>
                <a:gd name="T28" fmla="*/ 597 w 3003"/>
                <a:gd name="T29" fmla="*/ 81 h 1571"/>
                <a:gd name="T30" fmla="*/ 559 w 3003"/>
                <a:gd name="T31" fmla="*/ 75 h 1571"/>
                <a:gd name="T32" fmla="*/ 51 w 3003"/>
                <a:gd name="T33" fmla="*/ 208 h 15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03" h="1571">
                  <a:moveTo>
                    <a:pt x="51" y="208"/>
                  </a:moveTo>
                  <a:cubicBezTo>
                    <a:pt x="0" y="418"/>
                    <a:pt x="233" y="473"/>
                    <a:pt x="233" y="473"/>
                  </a:cubicBezTo>
                  <a:cubicBezTo>
                    <a:pt x="1072" y="696"/>
                    <a:pt x="1072" y="696"/>
                    <a:pt x="1072" y="696"/>
                  </a:cubicBezTo>
                  <a:cubicBezTo>
                    <a:pt x="1072" y="696"/>
                    <a:pt x="1143" y="820"/>
                    <a:pt x="1112" y="917"/>
                  </a:cubicBezTo>
                  <a:cubicBezTo>
                    <a:pt x="1106" y="935"/>
                    <a:pt x="1070" y="930"/>
                    <a:pt x="1016" y="910"/>
                  </a:cubicBezTo>
                  <a:cubicBezTo>
                    <a:pt x="422" y="910"/>
                    <a:pt x="422" y="910"/>
                    <a:pt x="422" y="910"/>
                  </a:cubicBezTo>
                  <a:cubicBezTo>
                    <a:pt x="581" y="1096"/>
                    <a:pt x="806" y="1357"/>
                    <a:pt x="913" y="1396"/>
                  </a:cubicBezTo>
                  <a:cubicBezTo>
                    <a:pt x="1000" y="1428"/>
                    <a:pt x="1177" y="1439"/>
                    <a:pt x="1409" y="1446"/>
                  </a:cubicBezTo>
                  <a:cubicBezTo>
                    <a:pt x="1585" y="1450"/>
                    <a:pt x="1791" y="1453"/>
                    <a:pt x="2013" y="1459"/>
                  </a:cubicBezTo>
                  <a:cubicBezTo>
                    <a:pt x="2110" y="1461"/>
                    <a:pt x="2228" y="1504"/>
                    <a:pt x="2355" y="1571"/>
                  </a:cubicBezTo>
                  <a:cubicBezTo>
                    <a:pt x="2488" y="1429"/>
                    <a:pt x="2753" y="1144"/>
                    <a:pt x="2926" y="960"/>
                  </a:cubicBezTo>
                  <a:cubicBezTo>
                    <a:pt x="2987" y="895"/>
                    <a:pt x="3003" y="803"/>
                    <a:pt x="2977" y="724"/>
                  </a:cubicBezTo>
                  <a:cubicBezTo>
                    <a:pt x="2745" y="405"/>
                    <a:pt x="2644" y="483"/>
                    <a:pt x="2473" y="391"/>
                  </a:cubicBezTo>
                  <a:cubicBezTo>
                    <a:pt x="2294" y="295"/>
                    <a:pt x="1840" y="123"/>
                    <a:pt x="1399" y="157"/>
                  </a:cubicBezTo>
                  <a:cubicBezTo>
                    <a:pt x="969" y="191"/>
                    <a:pt x="1077" y="153"/>
                    <a:pt x="597" y="81"/>
                  </a:cubicBezTo>
                  <a:cubicBezTo>
                    <a:pt x="585" y="79"/>
                    <a:pt x="572" y="77"/>
                    <a:pt x="559" y="75"/>
                  </a:cubicBezTo>
                  <a:cubicBezTo>
                    <a:pt x="36" y="0"/>
                    <a:pt x="51" y="208"/>
                    <a:pt x="51" y="208"/>
                  </a:cubicBezTo>
                  <a:close/>
                </a:path>
              </a:pathLst>
            </a:custGeom>
            <a:solidFill>
              <a:srgbClr val="F5D2AE"/>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14" name="Freeform 45"/>
            <p:cNvSpPr/>
            <p:nvPr/>
          </p:nvSpPr>
          <p:spPr bwMode="auto">
            <a:xfrm>
              <a:off x="11220983" y="2449496"/>
              <a:ext cx="919516" cy="814659"/>
            </a:xfrm>
            <a:custGeom>
              <a:avLst/>
              <a:gdLst>
                <a:gd name="T0" fmla="*/ 865 w 2600"/>
                <a:gd name="T1" fmla="*/ 491 h 2299"/>
                <a:gd name="T2" fmla="*/ 1078 w 2600"/>
                <a:gd name="T3" fmla="*/ 632 h 2299"/>
                <a:gd name="T4" fmla="*/ 1078 w 2600"/>
                <a:gd name="T5" fmla="*/ 635 h 2299"/>
                <a:gd name="T6" fmla="*/ 908 w 2600"/>
                <a:gd name="T7" fmla="*/ 674 h 2299"/>
                <a:gd name="T8" fmla="*/ 767 w 2600"/>
                <a:gd name="T9" fmla="*/ 899 h 2299"/>
                <a:gd name="T10" fmla="*/ 992 w 2600"/>
                <a:gd name="T11" fmla="*/ 1039 h 2299"/>
                <a:gd name="T12" fmla="*/ 809 w 2600"/>
                <a:gd name="T13" fmla="*/ 1081 h 2299"/>
                <a:gd name="T14" fmla="*/ 669 w 2600"/>
                <a:gd name="T15" fmla="*/ 1306 h 2299"/>
                <a:gd name="T16" fmla="*/ 894 w 2600"/>
                <a:gd name="T17" fmla="*/ 1446 h 2299"/>
                <a:gd name="T18" fmla="*/ 164 w 2600"/>
                <a:gd name="T19" fmla="*/ 1615 h 2299"/>
                <a:gd name="T20" fmla="*/ 24 w 2600"/>
                <a:gd name="T21" fmla="*/ 1839 h 2299"/>
                <a:gd name="T22" fmla="*/ 248 w 2600"/>
                <a:gd name="T23" fmla="*/ 1980 h 2299"/>
                <a:gd name="T24" fmla="*/ 365 w 2600"/>
                <a:gd name="T25" fmla="*/ 1953 h 2299"/>
                <a:gd name="T26" fmla="*/ 1343 w 2600"/>
                <a:gd name="T27" fmla="*/ 1727 h 2299"/>
                <a:gd name="T28" fmla="*/ 1475 w 2600"/>
                <a:gd name="T29" fmla="*/ 1696 h 2299"/>
                <a:gd name="T30" fmla="*/ 1533 w 2600"/>
                <a:gd name="T31" fmla="*/ 1727 h 2299"/>
                <a:gd name="T32" fmla="*/ 1527 w 2600"/>
                <a:gd name="T33" fmla="*/ 1791 h 2299"/>
                <a:gd name="T34" fmla="*/ 1252 w 2600"/>
                <a:gd name="T35" fmla="*/ 2191 h 2299"/>
                <a:gd name="T36" fmla="*/ 1340 w 2600"/>
                <a:gd name="T37" fmla="*/ 2286 h 2299"/>
                <a:gd name="T38" fmla="*/ 1466 w 2600"/>
                <a:gd name="T39" fmla="*/ 2258 h 2299"/>
                <a:gd name="T40" fmla="*/ 2564 w 2600"/>
                <a:gd name="T41" fmla="*/ 1402 h 2299"/>
                <a:gd name="T42" fmla="*/ 2593 w 2600"/>
                <a:gd name="T43" fmla="*/ 1311 h 2299"/>
                <a:gd name="T44" fmla="*/ 2346 w 2600"/>
                <a:gd name="T45" fmla="*/ 245 h 2299"/>
                <a:gd name="T46" fmla="*/ 2009 w 2600"/>
                <a:gd name="T47" fmla="*/ 35 h 2299"/>
                <a:gd name="T48" fmla="*/ 1006 w 2600"/>
                <a:gd name="T49" fmla="*/ 267 h 2299"/>
                <a:gd name="T50" fmla="*/ 865 w 2600"/>
                <a:gd name="T51" fmla="*/ 491 h 2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00" h="2299">
                  <a:moveTo>
                    <a:pt x="865" y="491"/>
                  </a:moveTo>
                  <a:cubicBezTo>
                    <a:pt x="888" y="588"/>
                    <a:pt x="982" y="647"/>
                    <a:pt x="1078" y="632"/>
                  </a:cubicBezTo>
                  <a:cubicBezTo>
                    <a:pt x="1078" y="633"/>
                    <a:pt x="1078" y="634"/>
                    <a:pt x="1078" y="635"/>
                  </a:cubicBezTo>
                  <a:cubicBezTo>
                    <a:pt x="908" y="674"/>
                    <a:pt x="908" y="674"/>
                    <a:pt x="908" y="674"/>
                  </a:cubicBezTo>
                  <a:cubicBezTo>
                    <a:pt x="807" y="697"/>
                    <a:pt x="744" y="798"/>
                    <a:pt x="767" y="899"/>
                  </a:cubicBezTo>
                  <a:cubicBezTo>
                    <a:pt x="790" y="999"/>
                    <a:pt x="892" y="1062"/>
                    <a:pt x="992" y="1039"/>
                  </a:cubicBezTo>
                  <a:cubicBezTo>
                    <a:pt x="809" y="1081"/>
                    <a:pt x="809" y="1081"/>
                    <a:pt x="809" y="1081"/>
                  </a:cubicBezTo>
                  <a:cubicBezTo>
                    <a:pt x="709" y="1104"/>
                    <a:pt x="646" y="1205"/>
                    <a:pt x="669" y="1306"/>
                  </a:cubicBezTo>
                  <a:cubicBezTo>
                    <a:pt x="692" y="1406"/>
                    <a:pt x="794" y="1469"/>
                    <a:pt x="894" y="1446"/>
                  </a:cubicBezTo>
                  <a:cubicBezTo>
                    <a:pt x="164" y="1615"/>
                    <a:pt x="164" y="1615"/>
                    <a:pt x="164" y="1615"/>
                  </a:cubicBezTo>
                  <a:cubicBezTo>
                    <a:pt x="64" y="1638"/>
                    <a:pt x="0" y="1739"/>
                    <a:pt x="24" y="1839"/>
                  </a:cubicBezTo>
                  <a:cubicBezTo>
                    <a:pt x="47" y="1940"/>
                    <a:pt x="148" y="2003"/>
                    <a:pt x="248" y="1980"/>
                  </a:cubicBezTo>
                  <a:cubicBezTo>
                    <a:pt x="365" y="1953"/>
                    <a:pt x="365" y="1953"/>
                    <a:pt x="365" y="1953"/>
                  </a:cubicBezTo>
                  <a:cubicBezTo>
                    <a:pt x="1343" y="1727"/>
                    <a:pt x="1343" y="1727"/>
                    <a:pt x="1343" y="1727"/>
                  </a:cubicBezTo>
                  <a:cubicBezTo>
                    <a:pt x="1475" y="1696"/>
                    <a:pt x="1475" y="1696"/>
                    <a:pt x="1475" y="1696"/>
                  </a:cubicBezTo>
                  <a:cubicBezTo>
                    <a:pt x="1497" y="1691"/>
                    <a:pt x="1522" y="1707"/>
                    <a:pt x="1533" y="1727"/>
                  </a:cubicBezTo>
                  <a:cubicBezTo>
                    <a:pt x="1545" y="1746"/>
                    <a:pt x="1542" y="1774"/>
                    <a:pt x="1527" y="1791"/>
                  </a:cubicBezTo>
                  <a:cubicBezTo>
                    <a:pt x="1383" y="1966"/>
                    <a:pt x="1208" y="1997"/>
                    <a:pt x="1252" y="2191"/>
                  </a:cubicBezTo>
                  <a:cubicBezTo>
                    <a:pt x="1263" y="2236"/>
                    <a:pt x="1296" y="2272"/>
                    <a:pt x="1340" y="2286"/>
                  </a:cubicBezTo>
                  <a:cubicBezTo>
                    <a:pt x="1384" y="2299"/>
                    <a:pt x="1432" y="2289"/>
                    <a:pt x="1466" y="2258"/>
                  </a:cubicBezTo>
                  <a:cubicBezTo>
                    <a:pt x="2564" y="1402"/>
                    <a:pt x="2564" y="1402"/>
                    <a:pt x="2564" y="1402"/>
                  </a:cubicBezTo>
                  <a:cubicBezTo>
                    <a:pt x="2590" y="1379"/>
                    <a:pt x="2600" y="1344"/>
                    <a:pt x="2593" y="1311"/>
                  </a:cubicBezTo>
                  <a:cubicBezTo>
                    <a:pt x="2556" y="1151"/>
                    <a:pt x="2426" y="588"/>
                    <a:pt x="2346" y="245"/>
                  </a:cubicBezTo>
                  <a:cubicBezTo>
                    <a:pt x="2311" y="94"/>
                    <a:pt x="2161" y="0"/>
                    <a:pt x="2009" y="35"/>
                  </a:cubicBezTo>
                  <a:cubicBezTo>
                    <a:pt x="1520" y="148"/>
                    <a:pt x="1006" y="267"/>
                    <a:pt x="1006" y="267"/>
                  </a:cubicBezTo>
                  <a:cubicBezTo>
                    <a:pt x="905" y="290"/>
                    <a:pt x="842" y="391"/>
                    <a:pt x="865" y="491"/>
                  </a:cubicBezTo>
                  <a:close/>
                </a:path>
              </a:pathLst>
            </a:custGeom>
            <a:solidFill>
              <a:srgbClr val="F5D2AE"/>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grpSp>
      <p:grpSp>
        <p:nvGrpSpPr>
          <p:cNvPr id="681" name="组合 680"/>
          <p:cNvGrpSpPr/>
          <p:nvPr/>
        </p:nvGrpSpPr>
        <p:grpSpPr>
          <a:xfrm>
            <a:off x="6697087" y="4696562"/>
            <a:ext cx="921128" cy="924356"/>
            <a:chOff x="10835432" y="4135274"/>
            <a:chExt cx="921128" cy="924356"/>
          </a:xfrm>
        </p:grpSpPr>
        <p:sp>
          <p:nvSpPr>
            <p:cNvPr id="481" name="Freeform 12"/>
            <p:cNvSpPr>
              <a:spLocks noEditPoints="1"/>
            </p:cNvSpPr>
            <p:nvPr/>
          </p:nvSpPr>
          <p:spPr bwMode="auto">
            <a:xfrm>
              <a:off x="10882214" y="4135274"/>
              <a:ext cx="874346" cy="921129"/>
            </a:xfrm>
            <a:custGeom>
              <a:avLst/>
              <a:gdLst>
                <a:gd name="T0" fmla="*/ 0 w 542"/>
                <a:gd name="T1" fmla="*/ 405 h 571"/>
                <a:gd name="T2" fmla="*/ 23 w 542"/>
                <a:gd name="T3" fmla="*/ 412 h 571"/>
                <a:gd name="T4" fmla="*/ 31 w 542"/>
                <a:gd name="T5" fmla="*/ 414 h 571"/>
                <a:gd name="T6" fmla="*/ 33 w 542"/>
                <a:gd name="T7" fmla="*/ 415 h 571"/>
                <a:gd name="T8" fmla="*/ 39 w 542"/>
                <a:gd name="T9" fmla="*/ 417 h 571"/>
                <a:gd name="T10" fmla="*/ 43 w 542"/>
                <a:gd name="T11" fmla="*/ 418 h 571"/>
                <a:gd name="T12" fmla="*/ 56 w 542"/>
                <a:gd name="T13" fmla="*/ 422 h 571"/>
                <a:gd name="T14" fmla="*/ 64 w 542"/>
                <a:gd name="T15" fmla="*/ 424 h 571"/>
                <a:gd name="T16" fmla="*/ 68 w 542"/>
                <a:gd name="T17" fmla="*/ 425 h 571"/>
                <a:gd name="T18" fmla="*/ 72 w 542"/>
                <a:gd name="T19" fmla="*/ 427 h 571"/>
                <a:gd name="T20" fmla="*/ 76 w 542"/>
                <a:gd name="T21" fmla="*/ 428 h 571"/>
                <a:gd name="T22" fmla="*/ 83 w 542"/>
                <a:gd name="T23" fmla="*/ 430 h 571"/>
                <a:gd name="T24" fmla="*/ 84 w 542"/>
                <a:gd name="T25" fmla="*/ 430 h 571"/>
                <a:gd name="T26" fmla="*/ 108 w 542"/>
                <a:gd name="T27" fmla="*/ 438 h 571"/>
                <a:gd name="T28" fmla="*/ 115 w 542"/>
                <a:gd name="T29" fmla="*/ 440 h 571"/>
                <a:gd name="T30" fmla="*/ 117 w 542"/>
                <a:gd name="T31" fmla="*/ 440 h 571"/>
                <a:gd name="T32" fmla="*/ 153 w 542"/>
                <a:gd name="T33" fmla="*/ 452 h 571"/>
                <a:gd name="T34" fmla="*/ 157 w 542"/>
                <a:gd name="T35" fmla="*/ 453 h 571"/>
                <a:gd name="T36" fmla="*/ 161 w 542"/>
                <a:gd name="T37" fmla="*/ 454 h 571"/>
                <a:gd name="T38" fmla="*/ 169 w 542"/>
                <a:gd name="T39" fmla="*/ 457 h 571"/>
                <a:gd name="T40" fmla="*/ 171 w 542"/>
                <a:gd name="T41" fmla="*/ 457 h 571"/>
                <a:gd name="T42" fmla="*/ 210 w 542"/>
                <a:gd name="T43" fmla="*/ 469 h 571"/>
                <a:gd name="T44" fmla="*/ 218 w 542"/>
                <a:gd name="T45" fmla="*/ 471 h 571"/>
                <a:gd name="T46" fmla="*/ 220 w 542"/>
                <a:gd name="T47" fmla="*/ 472 h 571"/>
                <a:gd name="T48" fmla="*/ 234 w 542"/>
                <a:gd name="T49" fmla="*/ 476 h 571"/>
                <a:gd name="T50" fmla="*/ 245 w 542"/>
                <a:gd name="T51" fmla="*/ 480 h 571"/>
                <a:gd name="T52" fmla="*/ 246 w 542"/>
                <a:gd name="T53" fmla="*/ 480 h 571"/>
                <a:gd name="T54" fmla="*/ 250 w 542"/>
                <a:gd name="T55" fmla="*/ 481 h 571"/>
                <a:gd name="T56" fmla="*/ 306 w 542"/>
                <a:gd name="T57" fmla="*/ 499 h 571"/>
                <a:gd name="T58" fmla="*/ 308 w 542"/>
                <a:gd name="T59" fmla="*/ 499 h 571"/>
                <a:gd name="T60" fmla="*/ 351 w 542"/>
                <a:gd name="T61" fmla="*/ 512 h 571"/>
                <a:gd name="T62" fmla="*/ 355 w 542"/>
                <a:gd name="T63" fmla="*/ 514 h 571"/>
                <a:gd name="T64" fmla="*/ 357 w 542"/>
                <a:gd name="T65" fmla="*/ 514 h 571"/>
                <a:gd name="T66" fmla="*/ 395 w 542"/>
                <a:gd name="T67" fmla="*/ 526 h 571"/>
                <a:gd name="T68" fmla="*/ 444 w 542"/>
                <a:gd name="T69" fmla="*/ 541 h 571"/>
                <a:gd name="T70" fmla="*/ 448 w 542"/>
                <a:gd name="T71" fmla="*/ 542 h 571"/>
                <a:gd name="T72" fmla="*/ 454 w 542"/>
                <a:gd name="T73" fmla="*/ 544 h 571"/>
                <a:gd name="T74" fmla="*/ 456 w 542"/>
                <a:gd name="T75" fmla="*/ 544 h 571"/>
                <a:gd name="T76" fmla="*/ 484 w 542"/>
                <a:gd name="T77" fmla="*/ 553 h 571"/>
                <a:gd name="T78" fmla="*/ 542 w 542"/>
                <a:gd name="T79" fmla="*/ 571 h 571"/>
                <a:gd name="T80" fmla="*/ 156 w 542"/>
                <a:gd name="T81" fmla="*/ 191 h 571"/>
                <a:gd name="T82" fmla="*/ 110 w 542"/>
                <a:gd name="T83" fmla="*/ 343 h 5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42" h="571">
                  <a:moveTo>
                    <a:pt x="124" y="0"/>
                  </a:moveTo>
                  <a:lnTo>
                    <a:pt x="0" y="405"/>
                  </a:lnTo>
                  <a:lnTo>
                    <a:pt x="23" y="412"/>
                  </a:lnTo>
                  <a:lnTo>
                    <a:pt x="23" y="412"/>
                  </a:lnTo>
                  <a:lnTo>
                    <a:pt x="25" y="412"/>
                  </a:lnTo>
                  <a:lnTo>
                    <a:pt x="31" y="414"/>
                  </a:lnTo>
                  <a:lnTo>
                    <a:pt x="31" y="414"/>
                  </a:lnTo>
                  <a:lnTo>
                    <a:pt x="33" y="415"/>
                  </a:lnTo>
                  <a:lnTo>
                    <a:pt x="39" y="417"/>
                  </a:lnTo>
                  <a:lnTo>
                    <a:pt x="39" y="417"/>
                  </a:lnTo>
                  <a:lnTo>
                    <a:pt x="43" y="418"/>
                  </a:lnTo>
                  <a:lnTo>
                    <a:pt x="43" y="418"/>
                  </a:lnTo>
                  <a:lnTo>
                    <a:pt x="56" y="422"/>
                  </a:lnTo>
                  <a:lnTo>
                    <a:pt x="56" y="422"/>
                  </a:lnTo>
                  <a:lnTo>
                    <a:pt x="56" y="422"/>
                  </a:lnTo>
                  <a:lnTo>
                    <a:pt x="64" y="424"/>
                  </a:lnTo>
                  <a:lnTo>
                    <a:pt x="64" y="424"/>
                  </a:lnTo>
                  <a:lnTo>
                    <a:pt x="68" y="425"/>
                  </a:lnTo>
                  <a:lnTo>
                    <a:pt x="68" y="425"/>
                  </a:lnTo>
                  <a:lnTo>
                    <a:pt x="72" y="427"/>
                  </a:lnTo>
                  <a:lnTo>
                    <a:pt x="72" y="427"/>
                  </a:lnTo>
                  <a:lnTo>
                    <a:pt x="76" y="428"/>
                  </a:lnTo>
                  <a:lnTo>
                    <a:pt x="76" y="428"/>
                  </a:lnTo>
                  <a:lnTo>
                    <a:pt x="83" y="430"/>
                  </a:lnTo>
                  <a:lnTo>
                    <a:pt x="84" y="430"/>
                  </a:lnTo>
                  <a:lnTo>
                    <a:pt x="84" y="430"/>
                  </a:lnTo>
                  <a:lnTo>
                    <a:pt x="106" y="437"/>
                  </a:lnTo>
                  <a:lnTo>
                    <a:pt x="108" y="438"/>
                  </a:lnTo>
                  <a:lnTo>
                    <a:pt x="108" y="438"/>
                  </a:lnTo>
                  <a:lnTo>
                    <a:pt x="115" y="440"/>
                  </a:lnTo>
                  <a:lnTo>
                    <a:pt x="117" y="440"/>
                  </a:lnTo>
                  <a:lnTo>
                    <a:pt x="117" y="440"/>
                  </a:lnTo>
                  <a:lnTo>
                    <a:pt x="153" y="452"/>
                  </a:lnTo>
                  <a:lnTo>
                    <a:pt x="153" y="452"/>
                  </a:lnTo>
                  <a:lnTo>
                    <a:pt x="157" y="453"/>
                  </a:lnTo>
                  <a:lnTo>
                    <a:pt x="157" y="453"/>
                  </a:lnTo>
                  <a:lnTo>
                    <a:pt x="161" y="454"/>
                  </a:lnTo>
                  <a:lnTo>
                    <a:pt x="161" y="454"/>
                  </a:lnTo>
                  <a:lnTo>
                    <a:pt x="162" y="454"/>
                  </a:lnTo>
                  <a:lnTo>
                    <a:pt x="169" y="457"/>
                  </a:lnTo>
                  <a:lnTo>
                    <a:pt x="169" y="457"/>
                  </a:lnTo>
                  <a:lnTo>
                    <a:pt x="171" y="457"/>
                  </a:lnTo>
                  <a:lnTo>
                    <a:pt x="210" y="469"/>
                  </a:lnTo>
                  <a:lnTo>
                    <a:pt x="210" y="469"/>
                  </a:lnTo>
                  <a:lnTo>
                    <a:pt x="211" y="469"/>
                  </a:lnTo>
                  <a:lnTo>
                    <a:pt x="218" y="471"/>
                  </a:lnTo>
                  <a:lnTo>
                    <a:pt x="218" y="471"/>
                  </a:lnTo>
                  <a:lnTo>
                    <a:pt x="220" y="472"/>
                  </a:lnTo>
                  <a:lnTo>
                    <a:pt x="234" y="476"/>
                  </a:lnTo>
                  <a:lnTo>
                    <a:pt x="234" y="476"/>
                  </a:lnTo>
                  <a:lnTo>
                    <a:pt x="235" y="477"/>
                  </a:lnTo>
                  <a:lnTo>
                    <a:pt x="245" y="480"/>
                  </a:lnTo>
                  <a:lnTo>
                    <a:pt x="246" y="480"/>
                  </a:lnTo>
                  <a:lnTo>
                    <a:pt x="246" y="480"/>
                  </a:lnTo>
                  <a:lnTo>
                    <a:pt x="250" y="481"/>
                  </a:lnTo>
                  <a:lnTo>
                    <a:pt x="250" y="481"/>
                  </a:lnTo>
                  <a:lnTo>
                    <a:pt x="250" y="481"/>
                  </a:lnTo>
                  <a:lnTo>
                    <a:pt x="306" y="499"/>
                  </a:lnTo>
                  <a:lnTo>
                    <a:pt x="306" y="499"/>
                  </a:lnTo>
                  <a:lnTo>
                    <a:pt x="308" y="499"/>
                  </a:lnTo>
                  <a:lnTo>
                    <a:pt x="349" y="512"/>
                  </a:lnTo>
                  <a:lnTo>
                    <a:pt x="351" y="512"/>
                  </a:lnTo>
                  <a:lnTo>
                    <a:pt x="351" y="512"/>
                  </a:lnTo>
                  <a:lnTo>
                    <a:pt x="355" y="514"/>
                  </a:lnTo>
                  <a:lnTo>
                    <a:pt x="355" y="514"/>
                  </a:lnTo>
                  <a:lnTo>
                    <a:pt x="357" y="514"/>
                  </a:lnTo>
                  <a:lnTo>
                    <a:pt x="395" y="526"/>
                  </a:lnTo>
                  <a:lnTo>
                    <a:pt x="395" y="526"/>
                  </a:lnTo>
                  <a:lnTo>
                    <a:pt x="396" y="526"/>
                  </a:lnTo>
                  <a:lnTo>
                    <a:pt x="444" y="541"/>
                  </a:lnTo>
                  <a:lnTo>
                    <a:pt x="444" y="541"/>
                  </a:lnTo>
                  <a:lnTo>
                    <a:pt x="448" y="542"/>
                  </a:lnTo>
                  <a:lnTo>
                    <a:pt x="448" y="542"/>
                  </a:lnTo>
                  <a:lnTo>
                    <a:pt x="454" y="544"/>
                  </a:lnTo>
                  <a:lnTo>
                    <a:pt x="456" y="544"/>
                  </a:lnTo>
                  <a:lnTo>
                    <a:pt x="456" y="544"/>
                  </a:lnTo>
                  <a:lnTo>
                    <a:pt x="484" y="553"/>
                  </a:lnTo>
                  <a:lnTo>
                    <a:pt x="484" y="553"/>
                  </a:lnTo>
                  <a:lnTo>
                    <a:pt x="484" y="553"/>
                  </a:lnTo>
                  <a:lnTo>
                    <a:pt x="542" y="571"/>
                  </a:lnTo>
                  <a:lnTo>
                    <a:pt x="124" y="0"/>
                  </a:lnTo>
                  <a:close/>
                  <a:moveTo>
                    <a:pt x="156" y="191"/>
                  </a:moveTo>
                  <a:lnTo>
                    <a:pt x="312" y="405"/>
                  </a:lnTo>
                  <a:lnTo>
                    <a:pt x="110" y="343"/>
                  </a:lnTo>
                  <a:lnTo>
                    <a:pt x="156" y="191"/>
                  </a:lnTo>
                  <a:close/>
                </a:path>
              </a:pathLst>
            </a:custGeom>
            <a:solidFill>
              <a:srgbClr val="223543"/>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20" name="Freeform 51"/>
            <p:cNvSpPr>
              <a:spLocks noEditPoints="1"/>
            </p:cNvSpPr>
            <p:nvPr/>
          </p:nvSpPr>
          <p:spPr bwMode="auto">
            <a:xfrm>
              <a:off x="10835432" y="4138501"/>
              <a:ext cx="875960" cy="921129"/>
            </a:xfrm>
            <a:custGeom>
              <a:avLst/>
              <a:gdLst>
                <a:gd name="T0" fmla="*/ 543 w 543"/>
                <a:gd name="T1" fmla="*/ 571 h 571"/>
                <a:gd name="T2" fmla="*/ 124 w 543"/>
                <a:gd name="T3" fmla="*/ 0 h 571"/>
                <a:gd name="T4" fmla="*/ 0 w 543"/>
                <a:gd name="T5" fmla="*/ 405 h 571"/>
                <a:gd name="T6" fmla="*/ 543 w 543"/>
                <a:gd name="T7" fmla="*/ 571 h 571"/>
                <a:gd name="T8" fmla="*/ 157 w 543"/>
                <a:gd name="T9" fmla="*/ 192 h 571"/>
                <a:gd name="T10" fmla="*/ 313 w 543"/>
                <a:gd name="T11" fmla="*/ 405 h 571"/>
                <a:gd name="T12" fmla="*/ 110 w 543"/>
                <a:gd name="T13" fmla="*/ 343 h 571"/>
                <a:gd name="T14" fmla="*/ 157 w 543"/>
                <a:gd name="T15" fmla="*/ 192 h 5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3" h="571">
                  <a:moveTo>
                    <a:pt x="543" y="571"/>
                  </a:moveTo>
                  <a:lnTo>
                    <a:pt x="124" y="0"/>
                  </a:lnTo>
                  <a:lnTo>
                    <a:pt x="0" y="405"/>
                  </a:lnTo>
                  <a:lnTo>
                    <a:pt x="543" y="571"/>
                  </a:lnTo>
                  <a:close/>
                  <a:moveTo>
                    <a:pt x="157" y="192"/>
                  </a:moveTo>
                  <a:lnTo>
                    <a:pt x="313" y="405"/>
                  </a:lnTo>
                  <a:lnTo>
                    <a:pt x="110" y="343"/>
                  </a:lnTo>
                  <a:lnTo>
                    <a:pt x="157" y="192"/>
                  </a:lnTo>
                  <a:close/>
                </a:path>
              </a:pathLst>
            </a:custGeom>
            <a:solidFill>
              <a:srgbClr val="F3C000"/>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21" name="Freeform 52"/>
            <p:cNvSpPr/>
            <p:nvPr/>
          </p:nvSpPr>
          <p:spPr bwMode="auto">
            <a:xfrm>
              <a:off x="11646864" y="5011234"/>
              <a:ext cx="9679" cy="29037"/>
            </a:xfrm>
            <a:custGeom>
              <a:avLst/>
              <a:gdLst>
                <a:gd name="T0" fmla="*/ 0 w 6"/>
                <a:gd name="T1" fmla="*/ 18 h 18"/>
                <a:gd name="T2" fmla="*/ 6 w 6"/>
                <a:gd name="T3" fmla="*/ 0 h 18"/>
                <a:gd name="T4" fmla="*/ 0 w 6"/>
                <a:gd name="T5" fmla="*/ 18 h 18"/>
              </a:gdLst>
              <a:ahLst/>
              <a:cxnLst>
                <a:cxn ang="0">
                  <a:pos x="T0" y="T1"/>
                </a:cxn>
                <a:cxn ang="0">
                  <a:pos x="T2" y="T3"/>
                </a:cxn>
                <a:cxn ang="0">
                  <a:pos x="T4" y="T5"/>
                </a:cxn>
              </a:cxnLst>
              <a:rect l="0" t="0" r="r" b="b"/>
              <a:pathLst>
                <a:path w="6" h="18">
                  <a:moveTo>
                    <a:pt x="0" y="18"/>
                  </a:moveTo>
                  <a:lnTo>
                    <a:pt x="6" y="0"/>
                  </a:lnTo>
                  <a:lnTo>
                    <a:pt x="0" y="18"/>
                  </a:lnTo>
                  <a:close/>
                </a:path>
              </a:pathLst>
            </a:custGeom>
            <a:solidFill>
              <a:srgbClr val="06B2C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22" name="Line 53"/>
            <p:cNvSpPr>
              <a:spLocks noChangeShapeType="1"/>
            </p:cNvSpPr>
            <p:nvPr/>
          </p:nvSpPr>
          <p:spPr bwMode="auto">
            <a:xfrm flipV="1">
              <a:off x="11646864" y="5011234"/>
              <a:ext cx="9679" cy="2903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23" name="Freeform 54"/>
            <p:cNvSpPr/>
            <p:nvPr/>
          </p:nvSpPr>
          <p:spPr bwMode="auto">
            <a:xfrm>
              <a:off x="11643638" y="5009621"/>
              <a:ext cx="16132" cy="32264"/>
            </a:xfrm>
            <a:custGeom>
              <a:avLst/>
              <a:gdLst>
                <a:gd name="T0" fmla="*/ 6 w 10"/>
                <a:gd name="T1" fmla="*/ 0 h 20"/>
                <a:gd name="T2" fmla="*/ 10 w 10"/>
                <a:gd name="T3" fmla="*/ 2 h 20"/>
                <a:gd name="T4" fmla="*/ 4 w 10"/>
                <a:gd name="T5" fmla="*/ 20 h 20"/>
                <a:gd name="T6" fmla="*/ 0 w 10"/>
                <a:gd name="T7" fmla="*/ 18 h 20"/>
                <a:gd name="T8" fmla="*/ 6 w 10"/>
                <a:gd name="T9" fmla="*/ 0 h 20"/>
              </a:gdLst>
              <a:ahLst/>
              <a:cxnLst>
                <a:cxn ang="0">
                  <a:pos x="T0" y="T1"/>
                </a:cxn>
                <a:cxn ang="0">
                  <a:pos x="T2" y="T3"/>
                </a:cxn>
                <a:cxn ang="0">
                  <a:pos x="T4" y="T5"/>
                </a:cxn>
                <a:cxn ang="0">
                  <a:pos x="T6" y="T7"/>
                </a:cxn>
                <a:cxn ang="0">
                  <a:pos x="T8" y="T9"/>
                </a:cxn>
              </a:cxnLst>
              <a:rect l="0" t="0" r="r" b="b"/>
              <a:pathLst>
                <a:path w="10" h="20">
                  <a:moveTo>
                    <a:pt x="6" y="0"/>
                  </a:moveTo>
                  <a:lnTo>
                    <a:pt x="10" y="2"/>
                  </a:lnTo>
                  <a:lnTo>
                    <a:pt x="4" y="20"/>
                  </a:lnTo>
                  <a:lnTo>
                    <a:pt x="0" y="18"/>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24" name="Freeform 55"/>
            <p:cNvSpPr/>
            <p:nvPr/>
          </p:nvSpPr>
          <p:spPr bwMode="auto">
            <a:xfrm>
              <a:off x="11633959" y="5020913"/>
              <a:ext cx="4840" cy="16132"/>
            </a:xfrm>
            <a:custGeom>
              <a:avLst/>
              <a:gdLst>
                <a:gd name="T0" fmla="*/ 0 w 3"/>
                <a:gd name="T1" fmla="*/ 10 h 10"/>
                <a:gd name="T2" fmla="*/ 3 w 3"/>
                <a:gd name="T3" fmla="*/ 0 h 10"/>
                <a:gd name="T4" fmla="*/ 0 w 3"/>
                <a:gd name="T5" fmla="*/ 10 h 10"/>
              </a:gdLst>
              <a:ahLst/>
              <a:cxnLst>
                <a:cxn ang="0">
                  <a:pos x="T0" y="T1"/>
                </a:cxn>
                <a:cxn ang="0">
                  <a:pos x="T2" y="T3"/>
                </a:cxn>
                <a:cxn ang="0">
                  <a:pos x="T4" y="T5"/>
                </a:cxn>
              </a:cxnLst>
              <a:rect l="0" t="0" r="r" b="b"/>
              <a:pathLst>
                <a:path w="3" h="10">
                  <a:moveTo>
                    <a:pt x="0" y="10"/>
                  </a:moveTo>
                  <a:lnTo>
                    <a:pt x="3" y="0"/>
                  </a:lnTo>
                  <a:lnTo>
                    <a:pt x="0" y="10"/>
                  </a:lnTo>
                  <a:close/>
                </a:path>
              </a:pathLst>
            </a:custGeom>
            <a:solidFill>
              <a:srgbClr val="06B2C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25" name="Line 56"/>
            <p:cNvSpPr>
              <a:spLocks noChangeShapeType="1"/>
            </p:cNvSpPr>
            <p:nvPr/>
          </p:nvSpPr>
          <p:spPr bwMode="auto">
            <a:xfrm flipV="1">
              <a:off x="11633959" y="5020913"/>
              <a:ext cx="4840" cy="1613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26" name="Freeform 57"/>
            <p:cNvSpPr/>
            <p:nvPr/>
          </p:nvSpPr>
          <p:spPr bwMode="auto">
            <a:xfrm>
              <a:off x="11630732" y="5020913"/>
              <a:ext cx="11292" cy="16132"/>
            </a:xfrm>
            <a:custGeom>
              <a:avLst/>
              <a:gdLst>
                <a:gd name="T0" fmla="*/ 3 w 7"/>
                <a:gd name="T1" fmla="*/ 0 h 10"/>
                <a:gd name="T2" fmla="*/ 7 w 7"/>
                <a:gd name="T3" fmla="*/ 1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27" name="Freeform 58"/>
            <p:cNvSpPr/>
            <p:nvPr/>
          </p:nvSpPr>
          <p:spPr bwMode="auto">
            <a:xfrm>
              <a:off x="11621053" y="5017686"/>
              <a:ext cx="3226" cy="14519"/>
            </a:xfrm>
            <a:custGeom>
              <a:avLst/>
              <a:gdLst>
                <a:gd name="T0" fmla="*/ 0 w 2"/>
                <a:gd name="T1" fmla="*/ 9 h 9"/>
                <a:gd name="T2" fmla="*/ 2 w 2"/>
                <a:gd name="T3" fmla="*/ 0 h 9"/>
                <a:gd name="T4" fmla="*/ 0 w 2"/>
                <a:gd name="T5" fmla="*/ 9 h 9"/>
              </a:gdLst>
              <a:ahLst/>
              <a:cxnLst>
                <a:cxn ang="0">
                  <a:pos x="T0" y="T1"/>
                </a:cxn>
                <a:cxn ang="0">
                  <a:pos x="T2" y="T3"/>
                </a:cxn>
                <a:cxn ang="0">
                  <a:pos x="T4" y="T5"/>
                </a:cxn>
              </a:cxnLst>
              <a:rect l="0" t="0" r="r" b="b"/>
              <a:pathLst>
                <a:path w="2" h="9">
                  <a:moveTo>
                    <a:pt x="0" y="9"/>
                  </a:moveTo>
                  <a:lnTo>
                    <a:pt x="2"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28" name="Line 59"/>
            <p:cNvSpPr>
              <a:spLocks noChangeShapeType="1"/>
            </p:cNvSpPr>
            <p:nvPr/>
          </p:nvSpPr>
          <p:spPr bwMode="auto">
            <a:xfrm flipV="1">
              <a:off x="11621053" y="5017686"/>
              <a:ext cx="3226"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29" name="Freeform 60"/>
            <p:cNvSpPr/>
            <p:nvPr/>
          </p:nvSpPr>
          <p:spPr bwMode="auto">
            <a:xfrm>
              <a:off x="11617827" y="5016073"/>
              <a:ext cx="9679" cy="17745"/>
            </a:xfrm>
            <a:custGeom>
              <a:avLst/>
              <a:gdLst>
                <a:gd name="T0" fmla="*/ 2 w 6"/>
                <a:gd name="T1" fmla="*/ 0 h 11"/>
                <a:gd name="T2" fmla="*/ 6 w 6"/>
                <a:gd name="T3" fmla="*/ 2 h 11"/>
                <a:gd name="T4" fmla="*/ 4 w 6"/>
                <a:gd name="T5" fmla="*/ 11 h 11"/>
                <a:gd name="T6" fmla="*/ 0 w 6"/>
                <a:gd name="T7" fmla="*/ 10 h 11"/>
                <a:gd name="T8" fmla="*/ 2 w 6"/>
                <a:gd name="T9" fmla="*/ 0 h 11"/>
              </a:gdLst>
              <a:ahLst/>
              <a:cxnLst>
                <a:cxn ang="0">
                  <a:pos x="T0" y="T1"/>
                </a:cxn>
                <a:cxn ang="0">
                  <a:pos x="T2" y="T3"/>
                </a:cxn>
                <a:cxn ang="0">
                  <a:pos x="T4" y="T5"/>
                </a:cxn>
                <a:cxn ang="0">
                  <a:pos x="T6" y="T7"/>
                </a:cxn>
                <a:cxn ang="0">
                  <a:pos x="T8" y="T9"/>
                </a:cxn>
              </a:cxnLst>
              <a:rect l="0" t="0" r="r" b="b"/>
              <a:pathLst>
                <a:path w="6" h="11">
                  <a:moveTo>
                    <a:pt x="2" y="0"/>
                  </a:moveTo>
                  <a:lnTo>
                    <a:pt x="6" y="2"/>
                  </a:lnTo>
                  <a:lnTo>
                    <a:pt x="4" y="11"/>
                  </a:lnTo>
                  <a:lnTo>
                    <a:pt x="0" y="10"/>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30" name="Freeform 61"/>
            <p:cNvSpPr/>
            <p:nvPr/>
          </p:nvSpPr>
          <p:spPr bwMode="auto">
            <a:xfrm>
              <a:off x="11608148" y="5014460"/>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31" name="Line 62"/>
            <p:cNvSpPr>
              <a:spLocks noChangeShapeType="1"/>
            </p:cNvSpPr>
            <p:nvPr/>
          </p:nvSpPr>
          <p:spPr bwMode="auto">
            <a:xfrm flipV="1">
              <a:off x="11608148" y="5014460"/>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32" name="Freeform 63"/>
            <p:cNvSpPr/>
            <p:nvPr/>
          </p:nvSpPr>
          <p:spPr bwMode="auto">
            <a:xfrm>
              <a:off x="11604921" y="5012847"/>
              <a:ext cx="11292" cy="16132"/>
            </a:xfrm>
            <a:custGeom>
              <a:avLst/>
              <a:gdLst>
                <a:gd name="T0" fmla="*/ 3 w 7"/>
                <a:gd name="T1" fmla="*/ 0 h 10"/>
                <a:gd name="T2" fmla="*/ 7 w 7"/>
                <a:gd name="T3" fmla="*/ 1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33" name="Freeform 64"/>
            <p:cNvSpPr/>
            <p:nvPr/>
          </p:nvSpPr>
          <p:spPr bwMode="auto">
            <a:xfrm>
              <a:off x="11595242" y="5009621"/>
              <a:ext cx="3226" cy="14519"/>
            </a:xfrm>
            <a:custGeom>
              <a:avLst/>
              <a:gdLst>
                <a:gd name="T0" fmla="*/ 0 w 2"/>
                <a:gd name="T1" fmla="*/ 9 h 9"/>
                <a:gd name="T2" fmla="*/ 2 w 2"/>
                <a:gd name="T3" fmla="*/ 0 h 9"/>
                <a:gd name="T4" fmla="*/ 0 w 2"/>
                <a:gd name="T5" fmla="*/ 9 h 9"/>
              </a:gdLst>
              <a:ahLst/>
              <a:cxnLst>
                <a:cxn ang="0">
                  <a:pos x="T0" y="T1"/>
                </a:cxn>
                <a:cxn ang="0">
                  <a:pos x="T2" y="T3"/>
                </a:cxn>
                <a:cxn ang="0">
                  <a:pos x="T4" y="T5"/>
                </a:cxn>
              </a:cxnLst>
              <a:rect l="0" t="0" r="r" b="b"/>
              <a:pathLst>
                <a:path w="2" h="9">
                  <a:moveTo>
                    <a:pt x="0" y="9"/>
                  </a:moveTo>
                  <a:lnTo>
                    <a:pt x="2"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34" name="Line 65"/>
            <p:cNvSpPr>
              <a:spLocks noChangeShapeType="1"/>
            </p:cNvSpPr>
            <p:nvPr/>
          </p:nvSpPr>
          <p:spPr bwMode="auto">
            <a:xfrm flipV="1">
              <a:off x="11595242" y="5009621"/>
              <a:ext cx="3226"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35" name="Freeform 66"/>
            <p:cNvSpPr/>
            <p:nvPr/>
          </p:nvSpPr>
          <p:spPr bwMode="auto">
            <a:xfrm>
              <a:off x="11592016" y="5009621"/>
              <a:ext cx="9679" cy="16132"/>
            </a:xfrm>
            <a:custGeom>
              <a:avLst/>
              <a:gdLst>
                <a:gd name="T0" fmla="*/ 2 w 6"/>
                <a:gd name="T1" fmla="*/ 0 h 10"/>
                <a:gd name="T2" fmla="*/ 6 w 6"/>
                <a:gd name="T3" fmla="*/ 1 h 10"/>
                <a:gd name="T4" fmla="*/ 4 w 6"/>
                <a:gd name="T5" fmla="*/ 10 h 10"/>
                <a:gd name="T6" fmla="*/ 0 w 6"/>
                <a:gd name="T7" fmla="*/ 9 h 10"/>
                <a:gd name="T8" fmla="*/ 2 w 6"/>
                <a:gd name="T9" fmla="*/ 0 h 10"/>
              </a:gdLst>
              <a:ahLst/>
              <a:cxnLst>
                <a:cxn ang="0">
                  <a:pos x="T0" y="T1"/>
                </a:cxn>
                <a:cxn ang="0">
                  <a:pos x="T2" y="T3"/>
                </a:cxn>
                <a:cxn ang="0">
                  <a:pos x="T4" y="T5"/>
                </a:cxn>
                <a:cxn ang="0">
                  <a:pos x="T6" y="T7"/>
                </a:cxn>
                <a:cxn ang="0">
                  <a:pos x="T8" y="T9"/>
                </a:cxn>
              </a:cxnLst>
              <a:rect l="0" t="0" r="r" b="b"/>
              <a:pathLst>
                <a:path w="6" h="10">
                  <a:moveTo>
                    <a:pt x="2" y="0"/>
                  </a:moveTo>
                  <a:lnTo>
                    <a:pt x="6" y="1"/>
                  </a:lnTo>
                  <a:lnTo>
                    <a:pt x="4" y="10"/>
                  </a:lnTo>
                  <a:lnTo>
                    <a:pt x="0" y="9"/>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36" name="Freeform 67"/>
            <p:cNvSpPr/>
            <p:nvPr/>
          </p:nvSpPr>
          <p:spPr bwMode="auto">
            <a:xfrm>
              <a:off x="11580724" y="5006394"/>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37" name="Line 68"/>
            <p:cNvSpPr>
              <a:spLocks noChangeShapeType="1"/>
            </p:cNvSpPr>
            <p:nvPr/>
          </p:nvSpPr>
          <p:spPr bwMode="auto">
            <a:xfrm flipV="1">
              <a:off x="11580724" y="5006394"/>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38" name="Freeform 69"/>
            <p:cNvSpPr/>
            <p:nvPr/>
          </p:nvSpPr>
          <p:spPr bwMode="auto">
            <a:xfrm>
              <a:off x="11579110" y="5004781"/>
              <a:ext cx="9679" cy="16132"/>
            </a:xfrm>
            <a:custGeom>
              <a:avLst/>
              <a:gdLst>
                <a:gd name="T0" fmla="*/ 2 w 6"/>
                <a:gd name="T1" fmla="*/ 0 h 10"/>
                <a:gd name="T2" fmla="*/ 6 w 6"/>
                <a:gd name="T3" fmla="*/ 1 h 10"/>
                <a:gd name="T4" fmla="*/ 3 w 6"/>
                <a:gd name="T5" fmla="*/ 10 h 10"/>
                <a:gd name="T6" fmla="*/ 0 w 6"/>
                <a:gd name="T7" fmla="*/ 9 h 10"/>
                <a:gd name="T8" fmla="*/ 2 w 6"/>
                <a:gd name="T9" fmla="*/ 0 h 10"/>
              </a:gdLst>
              <a:ahLst/>
              <a:cxnLst>
                <a:cxn ang="0">
                  <a:pos x="T0" y="T1"/>
                </a:cxn>
                <a:cxn ang="0">
                  <a:pos x="T2" y="T3"/>
                </a:cxn>
                <a:cxn ang="0">
                  <a:pos x="T4" y="T5"/>
                </a:cxn>
                <a:cxn ang="0">
                  <a:pos x="T6" y="T7"/>
                </a:cxn>
                <a:cxn ang="0">
                  <a:pos x="T8" y="T9"/>
                </a:cxn>
              </a:cxnLst>
              <a:rect l="0" t="0" r="r" b="b"/>
              <a:pathLst>
                <a:path w="6" h="10">
                  <a:moveTo>
                    <a:pt x="2" y="0"/>
                  </a:moveTo>
                  <a:lnTo>
                    <a:pt x="6" y="1"/>
                  </a:lnTo>
                  <a:lnTo>
                    <a:pt x="3" y="10"/>
                  </a:lnTo>
                  <a:lnTo>
                    <a:pt x="0" y="9"/>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39" name="Freeform 70"/>
            <p:cNvSpPr/>
            <p:nvPr/>
          </p:nvSpPr>
          <p:spPr bwMode="auto">
            <a:xfrm>
              <a:off x="11567818" y="4987036"/>
              <a:ext cx="9679" cy="29037"/>
            </a:xfrm>
            <a:custGeom>
              <a:avLst/>
              <a:gdLst>
                <a:gd name="T0" fmla="*/ 0 w 6"/>
                <a:gd name="T1" fmla="*/ 18 h 18"/>
                <a:gd name="T2" fmla="*/ 6 w 6"/>
                <a:gd name="T3" fmla="*/ 0 h 18"/>
                <a:gd name="T4" fmla="*/ 0 w 6"/>
                <a:gd name="T5" fmla="*/ 18 h 18"/>
              </a:gdLst>
              <a:ahLst/>
              <a:cxnLst>
                <a:cxn ang="0">
                  <a:pos x="T0" y="T1"/>
                </a:cxn>
                <a:cxn ang="0">
                  <a:pos x="T2" y="T3"/>
                </a:cxn>
                <a:cxn ang="0">
                  <a:pos x="T4" y="T5"/>
                </a:cxn>
              </a:cxnLst>
              <a:rect l="0" t="0" r="r" b="b"/>
              <a:pathLst>
                <a:path w="6" h="18">
                  <a:moveTo>
                    <a:pt x="0" y="18"/>
                  </a:moveTo>
                  <a:lnTo>
                    <a:pt x="6" y="0"/>
                  </a:lnTo>
                  <a:lnTo>
                    <a:pt x="0" y="18"/>
                  </a:lnTo>
                  <a:close/>
                </a:path>
              </a:pathLst>
            </a:custGeom>
            <a:solidFill>
              <a:srgbClr val="06B2C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40" name="Line 71"/>
            <p:cNvSpPr>
              <a:spLocks noChangeShapeType="1"/>
            </p:cNvSpPr>
            <p:nvPr/>
          </p:nvSpPr>
          <p:spPr bwMode="auto">
            <a:xfrm flipV="1">
              <a:off x="11567818" y="4987036"/>
              <a:ext cx="9679" cy="2903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41" name="Freeform 72"/>
            <p:cNvSpPr/>
            <p:nvPr/>
          </p:nvSpPr>
          <p:spPr bwMode="auto">
            <a:xfrm>
              <a:off x="11564592" y="4987036"/>
              <a:ext cx="16132" cy="30651"/>
            </a:xfrm>
            <a:custGeom>
              <a:avLst/>
              <a:gdLst>
                <a:gd name="T0" fmla="*/ 6 w 10"/>
                <a:gd name="T1" fmla="*/ 0 h 19"/>
                <a:gd name="T2" fmla="*/ 10 w 10"/>
                <a:gd name="T3" fmla="*/ 1 h 19"/>
                <a:gd name="T4" fmla="*/ 4 w 10"/>
                <a:gd name="T5" fmla="*/ 19 h 19"/>
                <a:gd name="T6" fmla="*/ 0 w 10"/>
                <a:gd name="T7" fmla="*/ 18 h 19"/>
                <a:gd name="T8" fmla="*/ 6 w 10"/>
                <a:gd name="T9" fmla="*/ 0 h 19"/>
              </a:gdLst>
              <a:ahLst/>
              <a:cxnLst>
                <a:cxn ang="0">
                  <a:pos x="T0" y="T1"/>
                </a:cxn>
                <a:cxn ang="0">
                  <a:pos x="T2" y="T3"/>
                </a:cxn>
                <a:cxn ang="0">
                  <a:pos x="T4" y="T5"/>
                </a:cxn>
                <a:cxn ang="0">
                  <a:pos x="T6" y="T7"/>
                </a:cxn>
                <a:cxn ang="0">
                  <a:pos x="T8" y="T9"/>
                </a:cxn>
              </a:cxnLst>
              <a:rect l="0" t="0" r="r" b="b"/>
              <a:pathLst>
                <a:path w="10" h="19">
                  <a:moveTo>
                    <a:pt x="6" y="0"/>
                  </a:moveTo>
                  <a:lnTo>
                    <a:pt x="10" y="1"/>
                  </a:lnTo>
                  <a:lnTo>
                    <a:pt x="4" y="19"/>
                  </a:lnTo>
                  <a:lnTo>
                    <a:pt x="0" y="18"/>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42" name="Freeform 73"/>
            <p:cNvSpPr/>
            <p:nvPr/>
          </p:nvSpPr>
          <p:spPr bwMode="auto">
            <a:xfrm>
              <a:off x="11554913" y="4998328"/>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43" name="Line 74"/>
            <p:cNvSpPr>
              <a:spLocks noChangeShapeType="1"/>
            </p:cNvSpPr>
            <p:nvPr/>
          </p:nvSpPr>
          <p:spPr bwMode="auto">
            <a:xfrm flipV="1">
              <a:off x="11554913" y="4998328"/>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44" name="Freeform 75"/>
            <p:cNvSpPr/>
            <p:nvPr/>
          </p:nvSpPr>
          <p:spPr bwMode="auto">
            <a:xfrm>
              <a:off x="11551686" y="4996715"/>
              <a:ext cx="11292" cy="16132"/>
            </a:xfrm>
            <a:custGeom>
              <a:avLst/>
              <a:gdLst>
                <a:gd name="T0" fmla="*/ 3 w 7"/>
                <a:gd name="T1" fmla="*/ 0 h 10"/>
                <a:gd name="T2" fmla="*/ 7 w 7"/>
                <a:gd name="T3" fmla="*/ 1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45" name="Freeform 76"/>
            <p:cNvSpPr/>
            <p:nvPr/>
          </p:nvSpPr>
          <p:spPr bwMode="auto">
            <a:xfrm>
              <a:off x="11542007" y="4993489"/>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46" name="Line 77"/>
            <p:cNvSpPr>
              <a:spLocks noChangeShapeType="1"/>
            </p:cNvSpPr>
            <p:nvPr/>
          </p:nvSpPr>
          <p:spPr bwMode="auto">
            <a:xfrm flipV="1">
              <a:off x="11542007" y="4993489"/>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47" name="Freeform 78"/>
            <p:cNvSpPr/>
            <p:nvPr/>
          </p:nvSpPr>
          <p:spPr bwMode="auto">
            <a:xfrm>
              <a:off x="11538781" y="4993489"/>
              <a:ext cx="11292" cy="16132"/>
            </a:xfrm>
            <a:custGeom>
              <a:avLst/>
              <a:gdLst>
                <a:gd name="T0" fmla="*/ 3 w 7"/>
                <a:gd name="T1" fmla="*/ 0 h 10"/>
                <a:gd name="T2" fmla="*/ 7 w 7"/>
                <a:gd name="T3" fmla="*/ 1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48" name="Freeform 79"/>
            <p:cNvSpPr/>
            <p:nvPr/>
          </p:nvSpPr>
          <p:spPr bwMode="auto">
            <a:xfrm>
              <a:off x="11529102" y="4990262"/>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49" name="Line 80"/>
            <p:cNvSpPr>
              <a:spLocks noChangeShapeType="1"/>
            </p:cNvSpPr>
            <p:nvPr/>
          </p:nvSpPr>
          <p:spPr bwMode="auto">
            <a:xfrm flipV="1">
              <a:off x="11529102" y="4990262"/>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50" name="Freeform 81"/>
            <p:cNvSpPr/>
            <p:nvPr/>
          </p:nvSpPr>
          <p:spPr bwMode="auto">
            <a:xfrm>
              <a:off x="11525875" y="4988649"/>
              <a:ext cx="11292" cy="16132"/>
            </a:xfrm>
            <a:custGeom>
              <a:avLst/>
              <a:gdLst>
                <a:gd name="T0" fmla="*/ 3 w 7"/>
                <a:gd name="T1" fmla="*/ 0 h 10"/>
                <a:gd name="T2" fmla="*/ 7 w 7"/>
                <a:gd name="T3" fmla="*/ 1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51" name="Freeform 82"/>
            <p:cNvSpPr/>
            <p:nvPr/>
          </p:nvSpPr>
          <p:spPr bwMode="auto">
            <a:xfrm>
              <a:off x="11516196" y="4985423"/>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52" name="Line 83"/>
            <p:cNvSpPr>
              <a:spLocks noChangeShapeType="1"/>
            </p:cNvSpPr>
            <p:nvPr/>
          </p:nvSpPr>
          <p:spPr bwMode="auto">
            <a:xfrm flipV="1">
              <a:off x="11516196" y="4985423"/>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53" name="Freeform 84"/>
            <p:cNvSpPr/>
            <p:nvPr/>
          </p:nvSpPr>
          <p:spPr bwMode="auto">
            <a:xfrm>
              <a:off x="11512970" y="4985423"/>
              <a:ext cx="11292" cy="16132"/>
            </a:xfrm>
            <a:custGeom>
              <a:avLst/>
              <a:gdLst>
                <a:gd name="T0" fmla="*/ 3 w 7"/>
                <a:gd name="T1" fmla="*/ 0 h 10"/>
                <a:gd name="T2" fmla="*/ 7 w 7"/>
                <a:gd name="T3" fmla="*/ 1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54" name="Freeform 85"/>
            <p:cNvSpPr/>
            <p:nvPr/>
          </p:nvSpPr>
          <p:spPr bwMode="auto">
            <a:xfrm>
              <a:off x="11503291" y="4982196"/>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55" name="Line 86"/>
            <p:cNvSpPr>
              <a:spLocks noChangeShapeType="1"/>
            </p:cNvSpPr>
            <p:nvPr/>
          </p:nvSpPr>
          <p:spPr bwMode="auto">
            <a:xfrm flipV="1">
              <a:off x="11503291" y="4982196"/>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56" name="Freeform 87"/>
            <p:cNvSpPr/>
            <p:nvPr/>
          </p:nvSpPr>
          <p:spPr bwMode="auto">
            <a:xfrm>
              <a:off x="11500064" y="4980583"/>
              <a:ext cx="11292" cy="17745"/>
            </a:xfrm>
            <a:custGeom>
              <a:avLst/>
              <a:gdLst>
                <a:gd name="T0" fmla="*/ 3 w 7"/>
                <a:gd name="T1" fmla="*/ 0 h 11"/>
                <a:gd name="T2" fmla="*/ 7 w 7"/>
                <a:gd name="T3" fmla="*/ 1 h 11"/>
                <a:gd name="T4" fmla="*/ 4 w 7"/>
                <a:gd name="T5" fmla="*/ 11 h 11"/>
                <a:gd name="T6" fmla="*/ 0 w 7"/>
                <a:gd name="T7" fmla="*/ 9 h 11"/>
                <a:gd name="T8" fmla="*/ 3 w 7"/>
                <a:gd name="T9" fmla="*/ 0 h 11"/>
              </a:gdLst>
              <a:ahLst/>
              <a:cxnLst>
                <a:cxn ang="0">
                  <a:pos x="T0" y="T1"/>
                </a:cxn>
                <a:cxn ang="0">
                  <a:pos x="T2" y="T3"/>
                </a:cxn>
                <a:cxn ang="0">
                  <a:pos x="T4" y="T5"/>
                </a:cxn>
                <a:cxn ang="0">
                  <a:pos x="T6" y="T7"/>
                </a:cxn>
                <a:cxn ang="0">
                  <a:pos x="T8" y="T9"/>
                </a:cxn>
              </a:cxnLst>
              <a:rect l="0" t="0" r="r" b="b"/>
              <a:pathLst>
                <a:path w="7" h="11">
                  <a:moveTo>
                    <a:pt x="3" y="0"/>
                  </a:moveTo>
                  <a:lnTo>
                    <a:pt x="7" y="1"/>
                  </a:lnTo>
                  <a:lnTo>
                    <a:pt x="4" y="11"/>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57" name="Freeform 88"/>
            <p:cNvSpPr/>
            <p:nvPr/>
          </p:nvSpPr>
          <p:spPr bwMode="auto">
            <a:xfrm>
              <a:off x="11490385" y="4962838"/>
              <a:ext cx="9679" cy="30651"/>
            </a:xfrm>
            <a:custGeom>
              <a:avLst/>
              <a:gdLst>
                <a:gd name="T0" fmla="*/ 0 w 6"/>
                <a:gd name="T1" fmla="*/ 19 h 19"/>
                <a:gd name="T2" fmla="*/ 6 w 6"/>
                <a:gd name="T3" fmla="*/ 0 h 19"/>
                <a:gd name="T4" fmla="*/ 0 w 6"/>
                <a:gd name="T5" fmla="*/ 19 h 19"/>
              </a:gdLst>
              <a:ahLst/>
              <a:cxnLst>
                <a:cxn ang="0">
                  <a:pos x="T0" y="T1"/>
                </a:cxn>
                <a:cxn ang="0">
                  <a:pos x="T2" y="T3"/>
                </a:cxn>
                <a:cxn ang="0">
                  <a:pos x="T4" y="T5"/>
                </a:cxn>
              </a:cxnLst>
              <a:rect l="0" t="0" r="r" b="b"/>
              <a:pathLst>
                <a:path w="6" h="19">
                  <a:moveTo>
                    <a:pt x="0" y="19"/>
                  </a:moveTo>
                  <a:lnTo>
                    <a:pt x="6" y="0"/>
                  </a:lnTo>
                  <a:lnTo>
                    <a:pt x="0" y="19"/>
                  </a:lnTo>
                  <a:close/>
                </a:path>
              </a:pathLst>
            </a:custGeom>
            <a:solidFill>
              <a:srgbClr val="06B2C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58" name="Line 89"/>
            <p:cNvSpPr>
              <a:spLocks noChangeShapeType="1"/>
            </p:cNvSpPr>
            <p:nvPr/>
          </p:nvSpPr>
          <p:spPr bwMode="auto">
            <a:xfrm flipV="1">
              <a:off x="11490385" y="4962838"/>
              <a:ext cx="9679" cy="30651"/>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59" name="Freeform 90"/>
            <p:cNvSpPr/>
            <p:nvPr/>
          </p:nvSpPr>
          <p:spPr bwMode="auto">
            <a:xfrm>
              <a:off x="11487159" y="4962838"/>
              <a:ext cx="16132" cy="30651"/>
            </a:xfrm>
            <a:custGeom>
              <a:avLst/>
              <a:gdLst>
                <a:gd name="T0" fmla="*/ 6 w 10"/>
                <a:gd name="T1" fmla="*/ 0 h 19"/>
                <a:gd name="T2" fmla="*/ 10 w 10"/>
                <a:gd name="T3" fmla="*/ 1 h 19"/>
                <a:gd name="T4" fmla="*/ 4 w 10"/>
                <a:gd name="T5" fmla="*/ 19 h 19"/>
                <a:gd name="T6" fmla="*/ 0 w 10"/>
                <a:gd name="T7" fmla="*/ 18 h 19"/>
                <a:gd name="T8" fmla="*/ 6 w 10"/>
                <a:gd name="T9" fmla="*/ 0 h 19"/>
              </a:gdLst>
              <a:ahLst/>
              <a:cxnLst>
                <a:cxn ang="0">
                  <a:pos x="T0" y="T1"/>
                </a:cxn>
                <a:cxn ang="0">
                  <a:pos x="T2" y="T3"/>
                </a:cxn>
                <a:cxn ang="0">
                  <a:pos x="T4" y="T5"/>
                </a:cxn>
                <a:cxn ang="0">
                  <a:pos x="T6" y="T7"/>
                </a:cxn>
                <a:cxn ang="0">
                  <a:pos x="T8" y="T9"/>
                </a:cxn>
              </a:cxnLst>
              <a:rect l="0" t="0" r="r" b="b"/>
              <a:pathLst>
                <a:path w="10" h="19">
                  <a:moveTo>
                    <a:pt x="6" y="0"/>
                  </a:moveTo>
                  <a:lnTo>
                    <a:pt x="10" y="1"/>
                  </a:lnTo>
                  <a:lnTo>
                    <a:pt x="4" y="19"/>
                  </a:lnTo>
                  <a:lnTo>
                    <a:pt x="0" y="18"/>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60" name="Freeform 91"/>
            <p:cNvSpPr/>
            <p:nvPr/>
          </p:nvSpPr>
          <p:spPr bwMode="auto">
            <a:xfrm>
              <a:off x="11477480" y="4974130"/>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61" name="Line 92"/>
            <p:cNvSpPr>
              <a:spLocks noChangeShapeType="1"/>
            </p:cNvSpPr>
            <p:nvPr/>
          </p:nvSpPr>
          <p:spPr bwMode="auto">
            <a:xfrm flipV="1">
              <a:off x="11477480" y="4974130"/>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62" name="Freeform 93"/>
            <p:cNvSpPr/>
            <p:nvPr/>
          </p:nvSpPr>
          <p:spPr bwMode="auto">
            <a:xfrm>
              <a:off x="11474253" y="4972517"/>
              <a:ext cx="11292" cy="17745"/>
            </a:xfrm>
            <a:custGeom>
              <a:avLst/>
              <a:gdLst>
                <a:gd name="T0" fmla="*/ 3 w 7"/>
                <a:gd name="T1" fmla="*/ 0 h 11"/>
                <a:gd name="T2" fmla="*/ 7 w 7"/>
                <a:gd name="T3" fmla="*/ 2 h 11"/>
                <a:gd name="T4" fmla="*/ 4 w 7"/>
                <a:gd name="T5" fmla="*/ 11 h 11"/>
                <a:gd name="T6" fmla="*/ 0 w 7"/>
                <a:gd name="T7" fmla="*/ 9 h 11"/>
                <a:gd name="T8" fmla="*/ 3 w 7"/>
                <a:gd name="T9" fmla="*/ 0 h 11"/>
              </a:gdLst>
              <a:ahLst/>
              <a:cxnLst>
                <a:cxn ang="0">
                  <a:pos x="T0" y="T1"/>
                </a:cxn>
                <a:cxn ang="0">
                  <a:pos x="T2" y="T3"/>
                </a:cxn>
                <a:cxn ang="0">
                  <a:pos x="T4" y="T5"/>
                </a:cxn>
                <a:cxn ang="0">
                  <a:pos x="T6" y="T7"/>
                </a:cxn>
                <a:cxn ang="0">
                  <a:pos x="T8" y="T9"/>
                </a:cxn>
              </a:cxnLst>
              <a:rect l="0" t="0" r="r" b="b"/>
              <a:pathLst>
                <a:path w="7" h="11">
                  <a:moveTo>
                    <a:pt x="3" y="0"/>
                  </a:moveTo>
                  <a:lnTo>
                    <a:pt x="7" y="2"/>
                  </a:lnTo>
                  <a:lnTo>
                    <a:pt x="4" y="11"/>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63" name="Freeform 94"/>
            <p:cNvSpPr/>
            <p:nvPr/>
          </p:nvSpPr>
          <p:spPr bwMode="auto">
            <a:xfrm>
              <a:off x="11464574" y="4969291"/>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64" name="Line 95"/>
            <p:cNvSpPr>
              <a:spLocks noChangeShapeType="1"/>
            </p:cNvSpPr>
            <p:nvPr/>
          </p:nvSpPr>
          <p:spPr bwMode="auto">
            <a:xfrm flipV="1">
              <a:off x="11464574" y="4969291"/>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65" name="Freeform 96"/>
            <p:cNvSpPr/>
            <p:nvPr/>
          </p:nvSpPr>
          <p:spPr bwMode="auto">
            <a:xfrm>
              <a:off x="11461348" y="4969291"/>
              <a:ext cx="11292" cy="16132"/>
            </a:xfrm>
            <a:custGeom>
              <a:avLst/>
              <a:gdLst>
                <a:gd name="T0" fmla="*/ 3 w 7"/>
                <a:gd name="T1" fmla="*/ 0 h 10"/>
                <a:gd name="T2" fmla="*/ 7 w 7"/>
                <a:gd name="T3" fmla="*/ 1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66" name="Freeform 97"/>
            <p:cNvSpPr/>
            <p:nvPr/>
          </p:nvSpPr>
          <p:spPr bwMode="auto">
            <a:xfrm>
              <a:off x="11451669" y="4966065"/>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67" name="Line 98"/>
            <p:cNvSpPr>
              <a:spLocks noChangeShapeType="1"/>
            </p:cNvSpPr>
            <p:nvPr/>
          </p:nvSpPr>
          <p:spPr bwMode="auto">
            <a:xfrm flipV="1">
              <a:off x="11451669" y="4966065"/>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68" name="Freeform 99"/>
            <p:cNvSpPr/>
            <p:nvPr/>
          </p:nvSpPr>
          <p:spPr bwMode="auto">
            <a:xfrm>
              <a:off x="11448442" y="4964451"/>
              <a:ext cx="11292" cy="16132"/>
            </a:xfrm>
            <a:custGeom>
              <a:avLst/>
              <a:gdLst>
                <a:gd name="T0" fmla="*/ 3 w 7"/>
                <a:gd name="T1" fmla="*/ 0 h 10"/>
                <a:gd name="T2" fmla="*/ 7 w 7"/>
                <a:gd name="T3" fmla="*/ 2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2"/>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69" name="Freeform 100"/>
            <p:cNvSpPr/>
            <p:nvPr/>
          </p:nvSpPr>
          <p:spPr bwMode="auto">
            <a:xfrm>
              <a:off x="11438763" y="4961225"/>
              <a:ext cx="3226" cy="14519"/>
            </a:xfrm>
            <a:custGeom>
              <a:avLst/>
              <a:gdLst>
                <a:gd name="T0" fmla="*/ 0 w 2"/>
                <a:gd name="T1" fmla="*/ 9 h 9"/>
                <a:gd name="T2" fmla="*/ 2 w 2"/>
                <a:gd name="T3" fmla="*/ 0 h 9"/>
                <a:gd name="T4" fmla="*/ 0 w 2"/>
                <a:gd name="T5" fmla="*/ 9 h 9"/>
              </a:gdLst>
              <a:ahLst/>
              <a:cxnLst>
                <a:cxn ang="0">
                  <a:pos x="T0" y="T1"/>
                </a:cxn>
                <a:cxn ang="0">
                  <a:pos x="T2" y="T3"/>
                </a:cxn>
                <a:cxn ang="0">
                  <a:pos x="T4" y="T5"/>
                </a:cxn>
              </a:cxnLst>
              <a:rect l="0" t="0" r="r" b="b"/>
              <a:pathLst>
                <a:path w="2" h="9">
                  <a:moveTo>
                    <a:pt x="0" y="9"/>
                  </a:moveTo>
                  <a:lnTo>
                    <a:pt x="2"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70" name="Line 101"/>
            <p:cNvSpPr>
              <a:spLocks noChangeShapeType="1"/>
            </p:cNvSpPr>
            <p:nvPr/>
          </p:nvSpPr>
          <p:spPr bwMode="auto">
            <a:xfrm flipV="1">
              <a:off x="11438763" y="4961225"/>
              <a:ext cx="3226"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71" name="Freeform 102"/>
            <p:cNvSpPr/>
            <p:nvPr/>
          </p:nvSpPr>
          <p:spPr bwMode="auto">
            <a:xfrm>
              <a:off x="11435537" y="4961225"/>
              <a:ext cx="9679" cy="16132"/>
            </a:xfrm>
            <a:custGeom>
              <a:avLst/>
              <a:gdLst>
                <a:gd name="T0" fmla="*/ 3 w 6"/>
                <a:gd name="T1" fmla="*/ 0 h 10"/>
                <a:gd name="T2" fmla="*/ 6 w 6"/>
                <a:gd name="T3" fmla="*/ 1 h 10"/>
                <a:gd name="T4" fmla="*/ 4 w 6"/>
                <a:gd name="T5" fmla="*/ 10 h 10"/>
                <a:gd name="T6" fmla="*/ 0 w 6"/>
                <a:gd name="T7" fmla="*/ 9 h 10"/>
                <a:gd name="T8" fmla="*/ 3 w 6"/>
                <a:gd name="T9" fmla="*/ 0 h 10"/>
              </a:gdLst>
              <a:ahLst/>
              <a:cxnLst>
                <a:cxn ang="0">
                  <a:pos x="T0" y="T1"/>
                </a:cxn>
                <a:cxn ang="0">
                  <a:pos x="T2" y="T3"/>
                </a:cxn>
                <a:cxn ang="0">
                  <a:pos x="T4" y="T5"/>
                </a:cxn>
                <a:cxn ang="0">
                  <a:pos x="T6" y="T7"/>
                </a:cxn>
                <a:cxn ang="0">
                  <a:pos x="T8" y="T9"/>
                </a:cxn>
              </a:cxnLst>
              <a:rect l="0" t="0" r="r" b="b"/>
              <a:pathLst>
                <a:path w="6" h="10">
                  <a:moveTo>
                    <a:pt x="3" y="0"/>
                  </a:moveTo>
                  <a:lnTo>
                    <a:pt x="6"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72" name="Freeform 103"/>
            <p:cNvSpPr/>
            <p:nvPr/>
          </p:nvSpPr>
          <p:spPr bwMode="auto">
            <a:xfrm>
              <a:off x="11425858" y="4957999"/>
              <a:ext cx="3226" cy="14519"/>
            </a:xfrm>
            <a:custGeom>
              <a:avLst/>
              <a:gdLst>
                <a:gd name="T0" fmla="*/ 0 w 2"/>
                <a:gd name="T1" fmla="*/ 9 h 9"/>
                <a:gd name="T2" fmla="*/ 2 w 2"/>
                <a:gd name="T3" fmla="*/ 0 h 9"/>
                <a:gd name="T4" fmla="*/ 0 w 2"/>
                <a:gd name="T5" fmla="*/ 9 h 9"/>
              </a:gdLst>
              <a:ahLst/>
              <a:cxnLst>
                <a:cxn ang="0">
                  <a:pos x="T0" y="T1"/>
                </a:cxn>
                <a:cxn ang="0">
                  <a:pos x="T2" y="T3"/>
                </a:cxn>
                <a:cxn ang="0">
                  <a:pos x="T4" y="T5"/>
                </a:cxn>
              </a:cxnLst>
              <a:rect l="0" t="0" r="r" b="b"/>
              <a:pathLst>
                <a:path w="2" h="9">
                  <a:moveTo>
                    <a:pt x="0" y="9"/>
                  </a:moveTo>
                  <a:lnTo>
                    <a:pt x="2"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73" name="Line 104"/>
            <p:cNvSpPr>
              <a:spLocks noChangeShapeType="1"/>
            </p:cNvSpPr>
            <p:nvPr/>
          </p:nvSpPr>
          <p:spPr bwMode="auto">
            <a:xfrm flipV="1">
              <a:off x="11425858" y="4957999"/>
              <a:ext cx="3226"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74" name="Freeform 105"/>
            <p:cNvSpPr/>
            <p:nvPr/>
          </p:nvSpPr>
          <p:spPr bwMode="auto">
            <a:xfrm>
              <a:off x="11422632" y="4956385"/>
              <a:ext cx="9679" cy="17745"/>
            </a:xfrm>
            <a:custGeom>
              <a:avLst/>
              <a:gdLst>
                <a:gd name="T0" fmla="*/ 2 w 6"/>
                <a:gd name="T1" fmla="*/ 0 h 11"/>
                <a:gd name="T2" fmla="*/ 6 w 6"/>
                <a:gd name="T3" fmla="*/ 1 h 11"/>
                <a:gd name="T4" fmla="*/ 4 w 6"/>
                <a:gd name="T5" fmla="*/ 11 h 11"/>
                <a:gd name="T6" fmla="*/ 0 w 6"/>
                <a:gd name="T7" fmla="*/ 9 h 11"/>
                <a:gd name="T8" fmla="*/ 2 w 6"/>
                <a:gd name="T9" fmla="*/ 0 h 11"/>
              </a:gdLst>
              <a:ahLst/>
              <a:cxnLst>
                <a:cxn ang="0">
                  <a:pos x="T0" y="T1"/>
                </a:cxn>
                <a:cxn ang="0">
                  <a:pos x="T2" y="T3"/>
                </a:cxn>
                <a:cxn ang="0">
                  <a:pos x="T4" y="T5"/>
                </a:cxn>
                <a:cxn ang="0">
                  <a:pos x="T6" y="T7"/>
                </a:cxn>
                <a:cxn ang="0">
                  <a:pos x="T8" y="T9"/>
                </a:cxn>
              </a:cxnLst>
              <a:rect l="0" t="0" r="r" b="b"/>
              <a:pathLst>
                <a:path w="6" h="11">
                  <a:moveTo>
                    <a:pt x="2" y="0"/>
                  </a:moveTo>
                  <a:lnTo>
                    <a:pt x="6" y="1"/>
                  </a:lnTo>
                  <a:lnTo>
                    <a:pt x="4" y="11"/>
                  </a:lnTo>
                  <a:lnTo>
                    <a:pt x="0" y="9"/>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75" name="Freeform 106"/>
            <p:cNvSpPr/>
            <p:nvPr/>
          </p:nvSpPr>
          <p:spPr bwMode="auto">
            <a:xfrm>
              <a:off x="11412952" y="4938640"/>
              <a:ext cx="8066" cy="30651"/>
            </a:xfrm>
            <a:custGeom>
              <a:avLst/>
              <a:gdLst>
                <a:gd name="T0" fmla="*/ 0 w 5"/>
                <a:gd name="T1" fmla="*/ 19 h 19"/>
                <a:gd name="T2" fmla="*/ 5 w 5"/>
                <a:gd name="T3" fmla="*/ 0 h 19"/>
                <a:gd name="T4" fmla="*/ 0 w 5"/>
                <a:gd name="T5" fmla="*/ 19 h 19"/>
              </a:gdLst>
              <a:ahLst/>
              <a:cxnLst>
                <a:cxn ang="0">
                  <a:pos x="T0" y="T1"/>
                </a:cxn>
                <a:cxn ang="0">
                  <a:pos x="T2" y="T3"/>
                </a:cxn>
                <a:cxn ang="0">
                  <a:pos x="T4" y="T5"/>
                </a:cxn>
              </a:cxnLst>
              <a:rect l="0" t="0" r="r" b="b"/>
              <a:pathLst>
                <a:path w="5" h="19">
                  <a:moveTo>
                    <a:pt x="0" y="19"/>
                  </a:moveTo>
                  <a:lnTo>
                    <a:pt x="5" y="0"/>
                  </a:lnTo>
                  <a:lnTo>
                    <a:pt x="0" y="19"/>
                  </a:lnTo>
                  <a:close/>
                </a:path>
              </a:pathLst>
            </a:custGeom>
            <a:solidFill>
              <a:srgbClr val="06B2C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76" name="Line 107"/>
            <p:cNvSpPr>
              <a:spLocks noChangeShapeType="1"/>
            </p:cNvSpPr>
            <p:nvPr/>
          </p:nvSpPr>
          <p:spPr bwMode="auto">
            <a:xfrm flipV="1">
              <a:off x="11412952" y="4938640"/>
              <a:ext cx="8066" cy="30651"/>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77" name="Freeform 108"/>
            <p:cNvSpPr/>
            <p:nvPr/>
          </p:nvSpPr>
          <p:spPr bwMode="auto">
            <a:xfrm>
              <a:off x="11409726" y="4938640"/>
              <a:ext cx="14519" cy="30651"/>
            </a:xfrm>
            <a:custGeom>
              <a:avLst/>
              <a:gdLst>
                <a:gd name="T0" fmla="*/ 5 w 9"/>
                <a:gd name="T1" fmla="*/ 0 h 19"/>
                <a:gd name="T2" fmla="*/ 9 w 9"/>
                <a:gd name="T3" fmla="*/ 1 h 19"/>
                <a:gd name="T4" fmla="*/ 4 w 9"/>
                <a:gd name="T5" fmla="*/ 19 h 19"/>
                <a:gd name="T6" fmla="*/ 0 w 9"/>
                <a:gd name="T7" fmla="*/ 18 h 19"/>
                <a:gd name="T8" fmla="*/ 5 w 9"/>
                <a:gd name="T9" fmla="*/ 0 h 19"/>
              </a:gdLst>
              <a:ahLst/>
              <a:cxnLst>
                <a:cxn ang="0">
                  <a:pos x="T0" y="T1"/>
                </a:cxn>
                <a:cxn ang="0">
                  <a:pos x="T2" y="T3"/>
                </a:cxn>
                <a:cxn ang="0">
                  <a:pos x="T4" y="T5"/>
                </a:cxn>
                <a:cxn ang="0">
                  <a:pos x="T6" y="T7"/>
                </a:cxn>
                <a:cxn ang="0">
                  <a:pos x="T8" y="T9"/>
                </a:cxn>
              </a:cxnLst>
              <a:rect l="0" t="0" r="r" b="b"/>
              <a:pathLst>
                <a:path w="9" h="19">
                  <a:moveTo>
                    <a:pt x="5" y="0"/>
                  </a:moveTo>
                  <a:lnTo>
                    <a:pt x="9" y="1"/>
                  </a:lnTo>
                  <a:lnTo>
                    <a:pt x="4" y="19"/>
                  </a:lnTo>
                  <a:lnTo>
                    <a:pt x="0" y="18"/>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78" name="Freeform 109"/>
            <p:cNvSpPr/>
            <p:nvPr/>
          </p:nvSpPr>
          <p:spPr bwMode="auto">
            <a:xfrm>
              <a:off x="11400047" y="4949933"/>
              <a:ext cx="3226" cy="14519"/>
            </a:xfrm>
            <a:custGeom>
              <a:avLst/>
              <a:gdLst>
                <a:gd name="T0" fmla="*/ 0 w 2"/>
                <a:gd name="T1" fmla="*/ 9 h 9"/>
                <a:gd name="T2" fmla="*/ 2 w 2"/>
                <a:gd name="T3" fmla="*/ 0 h 9"/>
                <a:gd name="T4" fmla="*/ 0 w 2"/>
                <a:gd name="T5" fmla="*/ 9 h 9"/>
              </a:gdLst>
              <a:ahLst/>
              <a:cxnLst>
                <a:cxn ang="0">
                  <a:pos x="T0" y="T1"/>
                </a:cxn>
                <a:cxn ang="0">
                  <a:pos x="T2" y="T3"/>
                </a:cxn>
                <a:cxn ang="0">
                  <a:pos x="T4" y="T5"/>
                </a:cxn>
              </a:cxnLst>
              <a:rect l="0" t="0" r="r" b="b"/>
              <a:pathLst>
                <a:path w="2" h="9">
                  <a:moveTo>
                    <a:pt x="0" y="9"/>
                  </a:moveTo>
                  <a:lnTo>
                    <a:pt x="2"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79" name="Line 110"/>
            <p:cNvSpPr>
              <a:spLocks noChangeShapeType="1"/>
            </p:cNvSpPr>
            <p:nvPr/>
          </p:nvSpPr>
          <p:spPr bwMode="auto">
            <a:xfrm flipV="1">
              <a:off x="11400047" y="4949933"/>
              <a:ext cx="3226"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80" name="Freeform 111"/>
            <p:cNvSpPr/>
            <p:nvPr/>
          </p:nvSpPr>
          <p:spPr bwMode="auto">
            <a:xfrm>
              <a:off x="11396821" y="4948320"/>
              <a:ext cx="9679" cy="17745"/>
            </a:xfrm>
            <a:custGeom>
              <a:avLst/>
              <a:gdLst>
                <a:gd name="T0" fmla="*/ 2 w 6"/>
                <a:gd name="T1" fmla="*/ 0 h 11"/>
                <a:gd name="T2" fmla="*/ 6 w 6"/>
                <a:gd name="T3" fmla="*/ 2 h 11"/>
                <a:gd name="T4" fmla="*/ 3 w 6"/>
                <a:gd name="T5" fmla="*/ 11 h 11"/>
                <a:gd name="T6" fmla="*/ 0 w 6"/>
                <a:gd name="T7" fmla="*/ 10 h 11"/>
                <a:gd name="T8" fmla="*/ 2 w 6"/>
                <a:gd name="T9" fmla="*/ 0 h 11"/>
              </a:gdLst>
              <a:ahLst/>
              <a:cxnLst>
                <a:cxn ang="0">
                  <a:pos x="T0" y="T1"/>
                </a:cxn>
                <a:cxn ang="0">
                  <a:pos x="T2" y="T3"/>
                </a:cxn>
                <a:cxn ang="0">
                  <a:pos x="T4" y="T5"/>
                </a:cxn>
                <a:cxn ang="0">
                  <a:pos x="T6" y="T7"/>
                </a:cxn>
                <a:cxn ang="0">
                  <a:pos x="T8" y="T9"/>
                </a:cxn>
              </a:cxnLst>
              <a:rect l="0" t="0" r="r" b="b"/>
              <a:pathLst>
                <a:path w="6" h="11">
                  <a:moveTo>
                    <a:pt x="2" y="0"/>
                  </a:moveTo>
                  <a:lnTo>
                    <a:pt x="6" y="2"/>
                  </a:lnTo>
                  <a:lnTo>
                    <a:pt x="3" y="11"/>
                  </a:lnTo>
                  <a:lnTo>
                    <a:pt x="0" y="10"/>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81" name="Freeform 112"/>
            <p:cNvSpPr/>
            <p:nvPr/>
          </p:nvSpPr>
          <p:spPr bwMode="auto">
            <a:xfrm>
              <a:off x="11385528" y="4946706"/>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82" name="Line 113"/>
            <p:cNvSpPr>
              <a:spLocks noChangeShapeType="1"/>
            </p:cNvSpPr>
            <p:nvPr/>
          </p:nvSpPr>
          <p:spPr bwMode="auto">
            <a:xfrm flipV="1">
              <a:off x="11385528" y="4946706"/>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83" name="Freeform 114"/>
            <p:cNvSpPr/>
            <p:nvPr/>
          </p:nvSpPr>
          <p:spPr bwMode="auto">
            <a:xfrm>
              <a:off x="11382302" y="4945093"/>
              <a:ext cx="11292" cy="16132"/>
            </a:xfrm>
            <a:custGeom>
              <a:avLst/>
              <a:gdLst>
                <a:gd name="T0" fmla="*/ 3 w 7"/>
                <a:gd name="T1" fmla="*/ 0 h 10"/>
                <a:gd name="T2" fmla="*/ 7 w 7"/>
                <a:gd name="T3" fmla="*/ 1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84" name="Freeform 115"/>
            <p:cNvSpPr/>
            <p:nvPr/>
          </p:nvSpPr>
          <p:spPr bwMode="auto">
            <a:xfrm>
              <a:off x="11372623" y="4941867"/>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85" name="Line 116"/>
            <p:cNvSpPr>
              <a:spLocks noChangeShapeType="1"/>
            </p:cNvSpPr>
            <p:nvPr/>
          </p:nvSpPr>
          <p:spPr bwMode="auto">
            <a:xfrm flipV="1">
              <a:off x="11372623" y="4941867"/>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86" name="Freeform 117"/>
            <p:cNvSpPr/>
            <p:nvPr/>
          </p:nvSpPr>
          <p:spPr bwMode="auto">
            <a:xfrm>
              <a:off x="11369396" y="4940254"/>
              <a:ext cx="11292" cy="17745"/>
            </a:xfrm>
            <a:custGeom>
              <a:avLst/>
              <a:gdLst>
                <a:gd name="T0" fmla="*/ 3 w 7"/>
                <a:gd name="T1" fmla="*/ 0 h 11"/>
                <a:gd name="T2" fmla="*/ 7 w 7"/>
                <a:gd name="T3" fmla="*/ 2 h 11"/>
                <a:gd name="T4" fmla="*/ 4 w 7"/>
                <a:gd name="T5" fmla="*/ 11 h 11"/>
                <a:gd name="T6" fmla="*/ 0 w 7"/>
                <a:gd name="T7" fmla="*/ 9 h 11"/>
                <a:gd name="T8" fmla="*/ 3 w 7"/>
                <a:gd name="T9" fmla="*/ 0 h 11"/>
              </a:gdLst>
              <a:ahLst/>
              <a:cxnLst>
                <a:cxn ang="0">
                  <a:pos x="T0" y="T1"/>
                </a:cxn>
                <a:cxn ang="0">
                  <a:pos x="T2" y="T3"/>
                </a:cxn>
                <a:cxn ang="0">
                  <a:pos x="T4" y="T5"/>
                </a:cxn>
                <a:cxn ang="0">
                  <a:pos x="T6" y="T7"/>
                </a:cxn>
                <a:cxn ang="0">
                  <a:pos x="T8" y="T9"/>
                </a:cxn>
              </a:cxnLst>
              <a:rect l="0" t="0" r="r" b="b"/>
              <a:pathLst>
                <a:path w="7" h="11">
                  <a:moveTo>
                    <a:pt x="3" y="0"/>
                  </a:moveTo>
                  <a:lnTo>
                    <a:pt x="7" y="2"/>
                  </a:lnTo>
                  <a:lnTo>
                    <a:pt x="4" y="11"/>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87" name="Freeform 118"/>
            <p:cNvSpPr/>
            <p:nvPr/>
          </p:nvSpPr>
          <p:spPr bwMode="auto">
            <a:xfrm>
              <a:off x="11359717" y="4938640"/>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88" name="Line 119"/>
            <p:cNvSpPr>
              <a:spLocks noChangeShapeType="1"/>
            </p:cNvSpPr>
            <p:nvPr/>
          </p:nvSpPr>
          <p:spPr bwMode="auto">
            <a:xfrm flipV="1">
              <a:off x="11359717" y="4938640"/>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89" name="Freeform 120"/>
            <p:cNvSpPr/>
            <p:nvPr/>
          </p:nvSpPr>
          <p:spPr bwMode="auto">
            <a:xfrm>
              <a:off x="11356491" y="4937027"/>
              <a:ext cx="11292" cy="16132"/>
            </a:xfrm>
            <a:custGeom>
              <a:avLst/>
              <a:gdLst>
                <a:gd name="T0" fmla="*/ 3 w 7"/>
                <a:gd name="T1" fmla="*/ 0 h 10"/>
                <a:gd name="T2" fmla="*/ 7 w 7"/>
                <a:gd name="T3" fmla="*/ 1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90" name="Freeform 121"/>
            <p:cNvSpPr/>
            <p:nvPr/>
          </p:nvSpPr>
          <p:spPr bwMode="auto">
            <a:xfrm>
              <a:off x="11346812" y="4933801"/>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91" name="Line 122"/>
            <p:cNvSpPr>
              <a:spLocks noChangeShapeType="1"/>
            </p:cNvSpPr>
            <p:nvPr/>
          </p:nvSpPr>
          <p:spPr bwMode="auto">
            <a:xfrm flipV="1">
              <a:off x="11346812" y="4933801"/>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92" name="Freeform 123"/>
            <p:cNvSpPr/>
            <p:nvPr/>
          </p:nvSpPr>
          <p:spPr bwMode="auto">
            <a:xfrm>
              <a:off x="11343585" y="4932188"/>
              <a:ext cx="11292" cy="17745"/>
            </a:xfrm>
            <a:custGeom>
              <a:avLst/>
              <a:gdLst>
                <a:gd name="T0" fmla="*/ 3 w 7"/>
                <a:gd name="T1" fmla="*/ 0 h 11"/>
                <a:gd name="T2" fmla="*/ 7 w 7"/>
                <a:gd name="T3" fmla="*/ 2 h 11"/>
                <a:gd name="T4" fmla="*/ 4 w 7"/>
                <a:gd name="T5" fmla="*/ 11 h 11"/>
                <a:gd name="T6" fmla="*/ 0 w 7"/>
                <a:gd name="T7" fmla="*/ 10 h 11"/>
                <a:gd name="T8" fmla="*/ 3 w 7"/>
                <a:gd name="T9" fmla="*/ 0 h 11"/>
              </a:gdLst>
              <a:ahLst/>
              <a:cxnLst>
                <a:cxn ang="0">
                  <a:pos x="T0" y="T1"/>
                </a:cxn>
                <a:cxn ang="0">
                  <a:pos x="T2" y="T3"/>
                </a:cxn>
                <a:cxn ang="0">
                  <a:pos x="T4" y="T5"/>
                </a:cxn>
                <a:cxn ang="0">
                  <a:pos x="T6" y="T7"/>
                </a:cxn>
                <a:cxn ang="0">
                  <a:pos x="T8" y="T9"/>
                </a:cxn>
              </a:cxnLst>
              <a:rect l="0" t="0" r="r" b="b"/>
              <a:pathLst>
                <a:path w="7" h="11">
                  <a:moveTo>
                    <a:pt x="3" y="0"/>
                  </a:moveTo>
                  <a:lnTo>
                    <a:pt x="7" y="2"/>
                  </a:lnTo>
                  <a:lnTo>
                    <a:pt x="4" y="11"/>
                  </a:lnTo>
                  <a:lnTo>
                    <a:pt x="0" y="10"/>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93" name="Freeform 124"/>
            <p:cNvSpPr/>
            <p:nvPr/>
          </p:nvSpPr>
          <p:spPr bwMode="auto">
            <a:xfrm>
              <a:off x="11333906" y="4914443"/>
              <a:ext cx="9679" cy="30651"/>
            </a:xfrm>
            <a:custGeom>
              <a:avLst/>
              <a:gdLst>
                <a:gd name="T0" fmla="*/ 0 w 6"/>
                <a:gd name="T1" fmla="*/ 19 h 19"/>
                <a:gd name="T2" fmla="*/ 6 w 6"/>
                <a:gd name="T3" fmla="*/ 0 h 19"/>
                <a:gd name="T4" fmla="*/ 0 w 6"/>
                <a:gd name="T5" fmla="*/ 19 h 19"/>
              </a:gdLst>
              <a:ahLst/>
              <a:cxnLst>
                <a:cxn ang="0">
                  <a:pos x="T0" y="T1"/>
                </a:cxn>
                <a:cxn ang="0">
                  <a:pos x="T2" y="T3"/>
                </a:cxn>
                <a:cxn ang="0">
                  <a:pos x="T4" y="T5"/>
                </a:cxn>
              </a:cxnLst>
              <a:rect l="0" t="0" r="r" b="b"/>
              <a:pathLst>
                <a:path w="6" h="19">
                  <a:moveTo>
                    <a:pt x="0" y="19"/>
                  </a:moveTo>
                  <a:lnTo>
                    <a:pt x="6" y="0"/>
                  </a:lnTo>
                  <a:lnTo>
                    <a:pt x="0" y="19"/>
                  </a:lnTo>
                  <a:close/>
                </a:path>
              </a:pathLst>
            </a:custGeom>
            <a:solidFill>
              <a:srgbClr val="06B2C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94" name="Line 125"/>
            <p:cNvSpPr>
              <a:spLocks noChangeShapeType="1"/>
            </p:cNvSpPr>
            <p:nvPr/>
          </p:nvSpPr>
          <p:spPr bwMode="auto">
            <a:xfrm flipV="1">
              <a:off x="11333906" y="4914443"/>
              <a:ext cx="9679" cy="30651"/>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95" name="Freeform 126"/>
            <p:cNvSpPr/>
            <p:nvPr/>
          </p:nvSpPr>
          <p:spPr bwMode="auto">
            <a:xfrm>
              <a:off x="11330680" y="4914443"/>
              <a:ext cx="16132" cy="30651"/>
            </a:xfrm>
            <a:custGeom>
              <a:avLst/>
              <a:gdLst>
                <a:gd name="T0" fmla="*/ 6 w 10"/>
                <a:gd name="T1" fmla="*/ 0 h 19"/>
                <a:gd name="T2" fmla="*/ 10 w 10"/>
                <a:gd name="T3" fmla="*/ 1 h 19"/>
                <a:gd name="T4" fmla="*/ 4 w 10"/>
                <a:gd name="T5" fmla="*/ 19 h 19"/>
                <a:gd name="T6" fmla="*/ 0 w 10"/>
                <a:gd name="T7" fmla="*/ 18 h 19"/>
                <a:gd name="T8" fmla="*/ 6 w 10"/>
                <a:gd name="T9" fmla="*/ 0 h 19"/>
              </a:gdLst>
              <a:ahLst/>
              <a:cxnLst>
                <a:cxn ang="0">
                  <a:pos x="T0" y="T1"/>
                </a:cxn>
                <a:cxn ang="0">
                  <a:pos x="T2" y="T3"/>
                </a:cxn>
                <a:cxn ang="0">
                  <a:pos x="T4" y="T5"/>
                </a:cxn>
                <a:cxn ang="0">
                  <a:pos x="T6" y="T7"/>
                </a:cxn>
                <a:cxn ang="0">
                  <a:pos x="T8" y="T9"/>
                </a:cxn>
              </a:cxnLst>
              <a:rect l="0" t="0" r="r" b="b"/>
              <a:pathLst>
                <a:path w="10" h="19">
                  <a:moveTo>
                    <a:pt x="6" y="0"/>
                  </a:moveTo>
                  <a:lnTo>
                    <a:pt x="10" y="1"/>
                  </a:lnTo>
                  <a:lnTo>
                    <a:pt x="4" y="19"/>
                  </a:lnTo>
                  <a:lnTo>
                    <a:pt x="0" y="18"/>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96" name="Freeform 127"/>
            <p:cNvSpPr/>
            <p:nvPr/>
          </p:nvSpPr>
          <p:spPr bwMode="auto">
            <a:xfrm>
              <a:off x="11321001" y="4925735"/>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97" name="Line 128"/>
            <p:cNvSpPr>
              <a:spLocks noChangeShapeType="1"/>
            </p:cNvSpPr>
            <p:nvPr/>
          </p:nvSpPr>
          <p:spPr bwMode="auto">
            <a:xfrm flipV="1">
              <a:off x="11321001" y="4925735"/>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98" name="Freeform 129"/>
            <p:cNvSpPr/>
            <p:nvPr/>
          </p:nvSpPr>
          <p:spPr bwMode="auto">
            <a:xfrm>
              <a:off x="11317774" y="4925735"/>
              <a:ext cx="11292" cy="16132"/>
            </a:xfrm>
            <a:custGeom>
              <a:avLst/>
              <a:gdLst>
                <a:gd name="T0" fmla="*/ 3 w 7"/>
                <a:gd name="T1" fmla="*/ 0 h 10"/>
                <a:gd name="T2" fmla="*/ 7 w 7"/>
                <a:gd name="T3" fmla="*/ 1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99" name="Freeform 130"/>
            <p:cNvSpPr/>
            <p:nvPr/>
          </p:nvSpPr>
          <p:spPr bwMode="auto">
            <a:xfrm>
              <a:off x="11308095" y="4922509"/>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00" name="Line 131"/>
            <p:cNvSpPr>
              <a:spLocks noChangeShapeType="1"/>
            </p:cNvSpPr>
            <p:nvPr/>
          </p:nvSpPr>
          <p:spPr bwMode="auto">
            <a:xfrm flipV="1">
              <a:off x="11308095" y="4922509"/>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01" name="Freeform 132"/>
            <p:cNvSpPr/>
            <p:nvPr/>
          </p:nvSpPr>
          <p:spPr bwMode="auto">
            <a:xfrm>
              <a:off x="11304869" y="4920895"/>
              <a:ext cx="11292" cy="16132"/>
            </a:xfrm>
            <a:custGeom>
              <a:avLst/>
              <a:gdLst>
                <a:gd name="T0" fmla="*/ 3 w 7"/>
                <a:gd name="T1" fmla="*/ 0 h 10"/>
                <a:gd name="T2" fmla="*/ 7 w 7"/>
                <a:gd name="T3" fmla="*/ 1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02" name="Freeform 133"/>
            <p:cNvSpPr/>
            <p:nvPr/>
          </p:nvSpPr>
          <p:spPr bwMode="auto">
            <a:xfrm>
              <a:off x="11295190" y="4917669"/>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03" name="Line 134"/>
            <p:cNvSpPr>
              <a:spLocks noChangeShapeType="1"/>
            </p:cNvSpPr>
            <p:nvPr/>
          </p:nvSpPr>
          <p:spPr bwMode="auto">
            <a:xfrm flipV="1">
              <a:off x="11295190" y="4917669"/>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04" name="Freeform 135"/>
            <p:cNvSpPr/>
            <p:nvPr/>
          </p:nvSpPr>
          <p:spPr bwMode="auto">
            <a:xfrm>
              <a:off x="11291964" y="4917669"/>
              <a:ext cx="11292" cy="16132"/>
            </a:xfrm>
            <a:custGeom>
              <a:avLst/>
              <a:gdLst>
                <a:gd name="T0" fmla="*/ 3 w 7"/>
                <a:gd name="T1" fmla="*/ 0 h 10"/>
                <a:gd name="T2" fmla="*/ 7 w 7"/>
                <a:gd name="T3" fmla="*/ 1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05" name="Freeform 136"/>
            <p:cNvSpPr/>
            <p:nvPr/>
          </p:nvSpPr>
          <p:spPr bwMode="auto">
            <a:xfrm>
              <a:off x="11282284" y="4914443"/>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06" name="Line 137"/>
            <p:cNvSpPr>
              <a:spLocks noChangeShapeType="1"/>
            </p:cNvSpPr>
            <p:nvPr/>
          </p:nvSpPr>
          <p:spPr bwMode="auto">
            <a:xfrm flipV="1">
              <a:off x="11282284" y="4914443"/>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07" name="Freeform 138"/>
            <p:cNvSpPr/>
            <p:nvPr/>
          </p:nvSpPr>
          <p:spPr bwMode="auto">
            <a:xfrm>
              <a:off x="11279058" y="4912829"/>
              <a:ext cx="11292" cy="16132"/>
            </a:xfrm>
            <a:custGeom>
              <a:avLst/>
              <a:gdLst>
                <a:gd name="T0" fmla="*/ 3 w 7"/>
                <a:gd name="T1" fmla="*/ 0 h 10"/>
                <a:gd name="T2" fmla="*/ 7 w 7"/>
                <a:gd name="T3" fmla="*/ 1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08" name="Freeform 139"/>
            <p:cNvSpPr/>
            <p:nvPr/>
          </p:nvSpPr>
          <p:spPr bwMode="auto">
            <a:xfrm>
              <a:off x="11269379" y="4909603"/>
              <a:ext cx="3226" cy="14519"/>
            </a:xfrm>
            <a:custGeom>
              <a:avLst/>
              <a:gdLst>
                <a:gd name="T0" fmla="*/ 0 w 2"/>
                <a:gd name="T1" fmla="*/ 9 h 9"/>
                <a:gd name="T2" fmla="*/ 2 w 2"/>
                <a:gd name="T3" fmla="*/ 0 h 9"/>
                <a:gd name="T4" fmla="*/ 0 w 2"/>
                <a:gd name="T5" fmla="*/ 9 h 9"/>
              </a:gdLst>
              <a:ahLst/>
              <a:cxnLst>
                <a:cxn ang="0">
                  <a:pos x="T0" y="T1"/>
                </a:cxn>
                <a:cxn ang="0">
                  <a:pos x="T2" y="T3"/>
                </a:cxn>
                <a:cxn ang="0">
                  <a:pos x="T4" y="T5"/>
                </a:cxn>
              </a:cxnLst>
              <a:rect l="0" t="0" r="r" b="b"/>
              <a:pathLst>
                <a:path w="2" h="9">
                  <a:moveTo>
                    <a:pt x="0" y="9"/>
                  </a:moveTo>
                  <a:lnTo>
                    <a:pt x="2"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09" name="Line 140"/>
            <p:cNvSpPr>
              <a:spLocks noChangeShapeType="1"/>
            </p:cNvSpPr>
            <p:nvPr/>
          </p:nvSpPr>
          <p:spPr bwMode="auto">
            <a:xfrm flipV="1">
              <a:off x="11269379" y="4909603"/>
              <a:ext cx="3226"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10" name="Freeform 141"/>
            <p:cNvSpPr/>
            <p:nvPr/>
          </p:nvSpPr>
          <p:spPr bwMode="auto">
            <a:xfrm>
              <a:off x="11266153" y="4909603"/>
              <a:ext cx="9679" cy="16132"/>
            </a:xfrm>
            <a:custGeom>
              <a:avLst/>
              <a:gdLst>
                <a:gd name="T0" fmla="*/ 2 w 6"/>
                <a:gd name="T1" fmla="*/ 0 h 10"/>
                <a:gd name="T2" fmla="*/ 6 w 6"/>
                <a:gd name="T3" fmla="*/ 1 h 10"/>
                <a:gd name="T4" fmla="*/ 4 w 6"/>
                <a:gd name="T5" fmla="*/ 10 h 10"/>
                <a:gd name="T6" fmla="*/ 0 w 6"/>
                <a:gd name="T7" fmla="*/ 9 h 10"/>
                <a:gd name="T8" fmla="*/ 2 w 6"/>
                <a:gd name="T9" fmla="*/ 0 h 10"/>
              </a:gdLst>
              <a:ahLst/>
              <a:cxnLst>
                <a:cxn ang="0">
                  <a:pos x="T0" y="T1"/>
                </a:cxn>
                <a:cxn ang="0">
                  <a:pos x="T2" y="T3"/>
                </a:cxn>
                <a:cxn ang="0">
                  <a:pos x="T4" y="T5"/>
                </a:cxn>
                <a:cxn ang="0">
                  <a:pos x="T6" y="T7"/>
                </a:cxn>
                <a:cxn ang="0">
                  <a:pos x="T8" y="T9"/>
                </a:cxn>
              </a:cxnLst>
              <a:rect l="0" t="0" r="r" b="b"/>
              <a:pathLst>
                <a:path w="6" h="10">
                  <a:moveTo>
                    <a:pt x="2" y="0"/>
                  </a:moveTo>
                  <a:lnTo>
                    <a:pt x="6" y="1"/>
                  </a:lnTo>
                  <a:lnTo>
                    <a:pt x="4" y="10"/>
                  </a:lnTo>
                  <a:lnTo>
                    <a:pt x="0" y="9"/>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11" name="Freeform 142"/>
            <p:cNvSpPr/>
            <p:nvPr/>
          </p:nvSpPr>
          <p:spPr bwMode="auto">
            <a:xfrm>
              <a:off x="11256473" y="4891858"/>
              <a:ext cx="8066" cy="29037"/>
            </a:xfrm>
            <a:custGeom>
              <a:avLst/>
              <a:gdLst>
                <a:gd name="T0" fmla="*/ 0 w 5"/>
                <a:gd name="T1" fmla="*/ 18 h 18"/>
                <a:gd name="T2" fmla="*/ 5 w 5"/>
                <a:gd name="T3" fmla="*/ 0 h 18"/>
                <a:gd name="T4" fmla="*/ 0 w 5"/>
                <a:gd name="T5" fmla="*/ 18 h 18"/>
              </a:gdLst>
              <a:ahLst/>
              <a:cxnLst>
                <a:cxn ang="0">
                  <a:pos x="T0" y="T1"/>
                </a:cxn>
                <a:cxn ang="0">
                  <a:pos x="T2" y="T3"/>
                </a:cxn>
                <a:cxn ang="0">
                  <a:pos x="T4" y="T5"/>
                </a:cxn>
              </a:cxnLst>
              <a:rect l="0" t="0" r="r" b="b"/>
              <a:pathLst>
                <a:path w="5" h="18">
                  <a:moveTo>
                    <a:pt x="0" y="18"/>
                  </a:moveTo>
                  <a:lnTo>
                    <a:pt x="5" y="0"/>
                  </a:lnTo>
                  <a:lnTo>
                    <a:pt x="0" y="18"/>
                  </a:lnTo>
                  <a:close/>
                </a:path>
              </a:pathLst>
            </a:custGeom>
            <a:solidFill>
              <a:srgbClr val="06B2C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12" name="Line 143"/>
            <p:cNvSpPr>
              <a:spLocks noChangeShapeType="1"/>
            </p:cNvSpPr>
            <p:nvPr/>
          </p:nvSpPr>
          <p:spPr bwMode="auto">
            <a:xfrm flipV="1">
              <a:off x="11256473" y="4891858"/>
              <a:ext cx="8066" cy="2903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13" name="Freeform 144"/>
            <p:cNvSpPr/>
            <p:nvPr/>
          </p:nvSpPr>
          <p:spPr bwMode="auto">
            <a:xfrm>
              <a:off x="11253247" y="4890245"/>
              <a:ext cx="14519" cy="30651"/>
            </a:xfrm>
            <a:custGeom>
              <a:avLst/>
              <a:gdLst>
                <a:gd name="T0" fmla="*/ 5 w 9"/>
                <a:gd name="T1" fmla="*/ 0 h 19"/>
                <a:gd name="T2" fmla="*/ 9 w 9"/>
                <a:gd name="T3" fmla="*/ 1 h 19"/>
                <a:gd name="T4" fmla="*/ 4 w 9"/>
                <a:gd name="T5" fmla="*/ 19 h 19"/>
                <a:gd name="T6" fmla="*/ 0 w 9"/>
                <a:gd name="T7" fmla="*/ 18 h 19"/>
                <a:gd name="T8" fmla="*/ 5 w 9"/>
                <a:gd name="T9" fmla="*/ 0 h 19"/>
              </a:gdLst>
              <a:ahLst/>
              <a:cxnLst>
                <a:cxn ang="0">
                  <a:pos x="T0" y="T1"/>
                </a:cxn>
                <a:cxn ang="0">
                  <a:pos x="T2" y="T3"/>
                </a:cxn>
                <a:cxn ang="0">
                  <a:pos x="T4" y="T5"/>
                </a:cxn>
                <a:cxn ang="0">
                  <a:pos x="T6" y="T7"/>
                </a:cxn>
                <a:cxn ang="0">
                  <a:pos x="T8" y="T9"/>
                </a:cxn>
              </a:cxnLst>
              <a:rect l="0" t="0" r="r" b="b"/>
              <a:pathLst>
                <a:path w="9" h="19">
                  <a:moveTo>
                    <a:pt x="5" y="0"/>
                  </a:moveTo>
                  <a:lnTo>
                    <a:pt x="9" y="1"/>
                  </a:lnTo>
                  <a:lnTo>
                    <a:pt x="4" y="19"/>
                  </a:lnTo>
                  <a:lnTo>
                    <a:pt x="0" y="18"/>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14" name="Freeform 145"/>
            <p:cNvSpPr/>
            <p:nvPr/>
          </p:nvSpPr>
          <p:spPr bwMode="auto">
            <a:xfrm>
              <a:off x="11243568" y="4901537"/>
              <a:ext cx="3226" cy="14519"/>
            </a:xfrm>
            <a:custGeom>
              <a:avLst/>
              <a:gdLst>
                <a:gd name="T0" fmla="*/ 0 w 2"/>
                <a:gd name="T1" fmla="*/ 9 h 9"/>
                <a:gd name="T2" fmla="*/ 2 w 2"/>
                <a:gd name="T3" fmla="*/ 0 h 9"/>
                <a:gd name="T4" fmla="*/ 0 w 2"/>
                <a:gd name="T5" fmla="*/ 9 h 9"/>
              </a:gdLst>
              <a:ahLst/>
              <a:cxnLst>
                <a:cxn ang="0">
                  <a:pos x="T0" y="T1"/>
                </a:cxn>
                <a:cxn ang="0">
                  <a:pos x="T2" y="T3"/>
                </a:cxn>
                <a:cxn ang="0">
                  <a:pos x="T4" y="T5"/>
                </a:cxn>
              </a:cxnLst>
              <a:rect l="0" t="0" r="r" b="b"/>
              <a:pathLst>
                <a:path w="2" h="9">
                  <a:moveTo>
                    <a:pt x="0" y="9"/>
                  </a:moveTo>
                  <a:lnTo>
                    <a:pt x="2"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15" name="Line 146"/>
            <p:cNvSpPr>
              <a:spLocks noChangeShapeType="1"/>
            </p:cNvSpPr>
            <p:nvPr/>
          </p:nvSpPr>
          <p:spPr bwMode="auto">
            <a:xfrm flipV="1">
              <a:off x="11243568" y="4901537"/>
              <a:ext cx="3226"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16" name="Freeform 147"/>
            <p:cNvSpPr/>
            <p:nvPr/>
          </p:nvSpPr>
          <p:spPr bwMode="auto">
            <a:xfrm>
              <a:off x="11240342" y="4901537"/>
              <a:ext cx="9679" cy="16132"/>
            </a:xfrm>
            <a:custGeom>
              <a:avLst/>
              <a:gdLst>
                <a:gd name="T0" fmla="*/ 2 w 6"/>
                <a:gd name="T1" fmla="*/ 0 h 10"/>
                <a:gd name="T2" fmla="*/ 6 w 6"/>
                <a:gd name="T3" fmla="*/ 1 h 10"/>
                <a:gd name="T4" fmla="*/ 4 w 6"/>
                <a:gd name="T5" fmla="*/ 10 h 10"/>
                <a:gd name="T6" fmla="*/ 0 w 6"/>
                <a:gd name="T7" fmla="*/ 9 h 10"/>
                <a:gd name="T8" fmla="*/ 2 w 6"/>
                <a:gd name="T9" fmla="*/ 0 h 10"/>
              </a:gdLst>
              <a:ahLst/>
              <a:cxnLst>
                <a:cxn ang="0">
                  <a:pos x="T0" y="T1"/>
                </a:cxn>
                <a:cxn ang="0">
                  <a:pos x="T2" y="T3"/>
                </a:cxn>
                <a:cxn ang="0">
                  <a:pos x="T4" y="T5"/>
                </a:cxn>
                <a:cxn ang="0">
                  <a:pos x="T6" y="T7"/>
                </a:cxn>
                <a:cxn ang="0">
                  <a:pos x="T8" y="T9"/>
                </a:cxn>
              </a:cxnLst>
              <a:rect l="0" t="0" r="r" b="b"/>
              <a:pathLst>
                <a:path w="6" h="10">
                  <a:moveTo>
                    <a:pt x="2" y="0"/>
                  </a:moveTo>
                  <a:lnTo>
                    <a:pt x="6" y="1"/>
                  </a:lnTo>
                  <a:lnTo>
                    <a:pt x="4" y="10"/>
                  </a:lnTo>
                  <a:lnTo>
                    <a:pt x="0" y="9"/>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17" name="Freeform 148"/>
            <p:cNvSpPr/>
            <p:nvPr/>
          </p:nvSpPr>
          <p:spPr bwMode="auto">
            <a:xfrm>
              <a:off x="11229049" y="4898311"/>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18" name="Line 149"/>
            <p:cNvSpPr>
              <a:spLocks noChangeShapeType="1"/>
            </p:cNvSpPr>
            <p:nvPr/>
          </p:nvSpPr>
          <p:spPr bwMode="auto">
            <a:xfrm flipV="1">
              <a:off x="11229049" y="4898311"/>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19" name="Freeform 150"/>
            <p:cNvSpPr/>
            <p:nvPr/>
          </p:nvSpPr>
          <p:spPr bwMode="auto">
            <a:xfrm>
              <a:off x="11225823" y="4896698"/>
              <a:ext cx="11292" cy="17745"/>
            </a:xfrm>
            <a:custGeom>
              <a:avLst/>
              <a:gdLst>
                <a:gd name="T0" fmla="*/ 3 w 7"/>
                <a:gd name="T1" fmla="*/ 0 h 11"/>
                <a:gd name="T2" fmla="*/ 7 w 7"/>
                <a:gd name="T3" fmla="*/ 1 h 11"/>
                <a:gd name="T4" fmla="*/ 4 w 7"/>
                <a:gd name="T5" fmla="*/ 11 h 11"/>
                <a:gd name="T6" fmla="*/ 0 w 7"/>
                <a:gd name="T7" fmla="*/ 9 h 11"/>
                <a:gd name="T8" fmla="*/ 3 w 7"/>
                <a:gd name="T9" fmla="*/ 0 h 11"/>
              </a:gdLst>
              <a:ahLst/>
              <a:cxnLst>
                <a:cxn ang="0">
                  <a:pos x="T0" y="T1"/>
                </a:cxn>
                <a:cxn ang="0">
                  <a:pos x="T2" y="T3"/>
                </a:cxn>
                <a:cxn ang="0">
                  <a:pos x="T4" y="T5"/>
                </a:cxn>
                <a:cxn ang="0">
                  <a:pos x="T6" y="T7"/>
                </a:cxn>
                <a:cxn ang="0">
                  <a:pos x="T8" y="T9"/>
                </a:cxn>
              </a:cxnLst>
              <a:rect l="0" t="0" r="r" b="b"/>
              <a:pathLst>
                <a:path w="7" h="11">
                  <a:moveTo>
                    <a:pt x="3" y="0"/>
                  </a:moveTo>
                  <a:lnTo>
                    <a:pt x="7" y="1"/>
                  </a:lnTo>
                  <a:lnTo>
                    <a:pt x="4" y="11"/>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20" name="Freeform 151"/>
            <p:cNvSpPr/>
            <p:nvPr/>
          </p:nvSpPr>
          <p:spPr bwMode="auto">
            <a:xfrm>
              <a:off x="11216144" y="4893471"/>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21" name="Line 152"/>
            <p:cNvSpPr>
              <a:spLocks noChangeShapeType="1"/>
            </p:cNvSpPr>
            <p:nvPr/>
          </p:nvSpPr>
          <p:spPr bwMode="auto">
            <a:xfrm flipV="1">
              <a:off x="11216144" y="4893471"/>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22" name="Freeform 153"/>
            <p:cNvSpPr/>
            <p:nvPr/>
          </p:nvSpPr>
          <p:spPr bwMode="auto">
            <a:xfrm>
              <a:off x="11212917" y="4893471"/>
              <a:ext cx="11292" cy="16132"/>
            </a:xfrm>
            <a:custGeom>
              <a:avLst/>
              <a:gdLst>
                <a:gd name="T0" fmla="*/ 3 w 7"/>
                <a:gd name="T1" fmla="*/ 0 h 10"/>
                <a:gd name="T2" fmla="*/ 7 w 7"/>
                <a:gd name="T3" fmla="*/ 1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23" name="Freeform 154"/>
            <p:cNvSpPr/>
            <p:nvPr/>
          </p:nvSpPr>
          <p:spPr bwMode="auto">
            <a:xfrm>
              <a:off x="11203238" y="4890245"/>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24" name="Line 155"/>
            <p:cNvSpPr>
              <a:spLocks noChangeShapeType="1"/>
            </p:cNvSpPr>
            <p:nvPr/>
          </p:nvSpPr>
          <p:spPr bwMode="auto">
            <a:xfrm flipV="1">
              <a:off x="11203238" y="4890245"/>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25" name="Freeform 156"/>
            <p:cNvSpPr/>
            <p:nvPr/>
          </p:nvSpPr>
          <p:spPr bwMode="auto">
            <a:xfrm>
              <a:off x="11200012" y="4888632"/>
              <a:ext cx="11292" cy="17745"/>
            </a:xfrm>
            <a:custGeom>
              <a:avLst/>
              <a:gdLst>
                <a:gd name="T0" fmla="*/ 3 w 7"/>
                <a:gd name="T1" fmla="*/ 0 h 11"/>
                <a:gd name="T2" fmla="*/ 7 w 7"/>
                <a:gd name="T3" fmla="*/ 2 h 11"/>
                <a:gd name="T4" fmla="*/ 4 w 7"/>
                <a:gd name="T5" fmla="*/ 11 h 11"/>
                <a:gd name="T6" fmla="*/ 0 w 7"/>
                <a:gd name="T7" fmla="*/ 9 h 11"/>
                <a:gd name="T8" fmla="*/ 3 w 7"/>
                <a:gd name="T9" fmla="*/ 0 h 11"/>
              </a:gdLst>
              <a:ahLst/>
              <a:cxnLst>
                <a:cxn ang="0">
                  <a:pos x="T0" y="T1"/>
                </a:cxn>
                <a:cxn ang="0">
                  <a:pos x="T2" y="T3"/>
                </a:cxn>
                <a:cxn ang="0">
                  <a:pos x="T4" y="T5"/>
                </a:cxn>
                <a:cxn ang="0">
                  <a:pos x="T6" y="T7"/>
                </a:cxn>
                <a:cxn ang="0">
                  <a:pos x="T8" y="T9"/>
                </a:cxn>
              </a:cxnLst>
              <a:rect l="0" t="0" r="r" b="b"/>
              <a:pathLst>
                <a:path w="7" h="11">
                  <a:moveTo>
                    <a:pt x="3" y="0"/>
                  </a:moveTo>
                  <a:lnTo>
                    <a:pt x="7" y="2"/>
                  </a:lnTo>
                  <a:lnTo>
                    <a:pt x="4" y="11"/>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26" name="Freeform 157"/>
            <p:cNvSpPr/>
            <p:nvPr/>
          </p:nvSpPr>
          <p:spPr bwMode="auto">
            <a:xfrm>
              <a:off x="11190333" y="4885405"/>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27" name="Line 158"/>
            <p:cNvSpPr>
              <a:spLocks noChangeShapeType="1"/>
            </p:cNvSpPr>
            <p:nvPr/>
          </p:nvSpPr>
          <p:spPr bwMode="auto">
            <a:xfrm flipV="1">
              <a:off x="11190333" y="4885405"/>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28" name="Freeform 159"/>
            <p:cNvSpPr/>
            <p:nvPr/>
          </p:nvSpPr>
          <p:spPr bwMode="auto">
            <a:xfrm>
              <a:off x="11187106" y="4885405"/>
              <a:ext cx="11292" cy="16132"/>
            </a:xfrm>
            <a:custGeom>
              <a:avLst/>
              <a:gdLst>
                <a:gd name="T0" fmla="*/ 3 w 7"/>
                <a:gd name="T1" fmla="*/ 0 h 10"/>
                <a:gd name="T2" fmla="*/ 7 w 7"/>
                <a:gd name="T3" fmla="*/ 1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29" name="Freeform 160"/>
            <p:cNvSpPr/>
            <p:nvPr/>
          </p:nvSpPr>
          <p:spPr bwMode="auto">
            <a:xfrm>
              <a:off x="11177427" y="4867660"/>
              <a:ext cx="9679" cy="29037"/>
            </a:xfrm>
            <a:custGeom>
              <a:avLst/>
              <a:gdLst>
                <a:gd name="T0" fmla="*/ 0 w 6"/>
                <a:gd name="T1" fmla="*/ 18 h 18"/>
                <a:gd name="T2" fmla="*/ 6 w 6"/>
                <a:gd name="T3" fmla="*/ 0 h 18"/>
                <a:gd name="T4" fmla="*/ 0 w 6"/>
                <a:gd name="T5" fmla="*/ 18 h 18"/>
              </a:gdLst>
              <a:ahLst/>
              <a:cxnLst>
                <a:cxn ang="0">
                  <a:pos x="T0" y="T1"/>
                </a:cxn>
                <a:cxn ang="0">
                  <a:pos x="T2" y="T3"/>
                </a:cxn>
                <a:cxn ang="0">
                  <a:pos x="T4" y="T5"/>
                </a:cxn>
              </a:cxnLst>
              <a:rect l="0" t="0" r="r" b="b"/>
              <a:pathLst>
                <a:path w="6" h="18">
                  <a:moveTo>
                    <a:pt x="0" y="18"/>
                  </a:moveTo>
                  <a:lnTo>
                    <a:pt x="6" y="0"/>
                  </a:lnTo>
                  <a:lnTo>
                    <a:pt x="0" y="18"/>
                  </a:lnTo>
                  <a:close/>
                </a:path>
              </a:pathLst>
            </a:custGeom>
            <a:solidFill>
              <a:srgbClr val="06B2C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30" name="Line 161"/>
            <p:cNvSpPr>
              <a:spLocks noChangeShapeType="1"/>
            </p:cNvSpPr>
            <p:nvPr/>
          </p:nvSpPr>
          <p:spPr bwMode="auto">
            <a:xfrm flipV="1">
              <a:off x="11177427" y="4867660"/>
              <a:ext cx="9679" cy="2903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31" name="Freeform 162"/>
            <p:cNvSpPr/>
            <p:nvPr/>
          </p:nvSpPr>
          <p:spPr bwMode="auto">
            <a:xfrm>
              <a:off x="11174201" y="4866047"/>
              <a:ext cx="16132" cy="32264"/>
            </a:xfrm>
            <a:custGeom>
              <a:avLst/>
              <a:gdLst>
                <a:gd name="T0" fmla="*/ 6 w 10"/>
                <a:gd name="T1" fmla="*/ 0 h 20"/>
                <a:gd name="T2" fmla="*/ 10 w 10"/>
                <a:gd name="T3" fmla="*/ 2 h 20"/>
                <a:gd name="T4" fmla="*/ 4 w 10"/>
                <a:gd name="T5" fmla="*/ 20 h 20"/>
                <a:gd name="T6" fmla="*/ 0 w 10"/>
                <a:gd name="T7" fmla="*/ 18 h 20"/>
                <a:gd name="T8" fmla="*/ 6 w 10"/>
                <a:gd name="T9" fmla="*/ 0 h 20"/>
              </a:gdLst>
              <a:ahLst/>
              <a:cxnLst>
                <a:cxn ang="0">
                  <a:pos x="T0" y="T1"/>
                </a:cxn>
                <a:cxn ang="0">
                  <a:pos x="T2" y="T3"/>
                </a:cxn>
                <a:cxn ang="0">
                  <a:pos x="T4" y="T5"/>
                </a:cxn>
                <a:cxn ang="0">
                  <a:pos x="T6" y="T7"/>
                </a:cxn>
                <a:cxn ang="0">
                  <a:pos x="T8" y="T9"/>
                </a:cxn>
              </a:cxnLst>
              <a:rect l="0" t="0" r="r" b="b"/>
              <a:pathLst>
                <a:path w="10" h="20">
                  <a:moveTo>
                    <a:pt x="6" y="0"/>
                  </a:moveTo>
                  <a:lnTo>
                    <a:pt x="10" y="2"/>
                  </a:lnTo>
                  <a:lnTo>
                    <a:pt x="4" y="20"/>
                  </a:lnTo>
                  <a:lnTo>
                    <a:pt x="0" y="18"/>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32" name="Freeform 163"/>
            <p:cNvSpPr/>
            <p:nvPr/>
          </p:nvSpPr>
          <p:spPr bwMode="auto">
            <a:xfrm>
              <a:off x="11164522" y="4877339"/>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33" name="Line 164"/>
            <p:cNvSpPr>
              <a:spLocks noChangeShapeType="1"/>
            </p:cNvSpPr>
            <p:nvPr/>
          </p:nvSpPr>
          <p:spPr bwMode="auto">
            <a:xfrm flipV="1">
              <a:off x="11164522" y="4877339"/>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34" name="Freeform 165"/>
            <p:cNvSpPr/>
            <p:nvPr/>
          </p:nvSpPr>
          <p:spPr bwMode="auto">
            <a:xfrm>
              <a:off x="11161296" y="4877339"/>
              <a:ext cx="11292" cy="16132"/>
            </a:xfrm>
            <a:custGeom>
              <a:avLst/>
              <a:gdLst>
                <a:gd name="T0" fmla="*/ 3 w 7"/>
                <a:gd name="T1" fmla="*/ 0 h 10"/>
                <a:gd name="T2" fmla="*/ 7 w 7"/>
                <a:gd name="T3" fmla="*/ 1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35" name="Freeform 166"/>
            <p:cNvSpPr/>
            <p:nvPr/>
          </p:nvSpPr>
          <p:spPr bwMode="auto">
            <a:xfrm>
              <a:off x="11151616" y="4874113"/>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36" name="Line 167"/>
            <p:cNvSpPr>
              <a:spLocks noChangeShapeType="1"/>
            </p:cNvSpPr>
            <p:nvPr/>
          </p:nvSpPr>
          <p:spPr bwMode="auto">
            <a:xfrm flipV="1">
              <a:off x="11151616" y="4874113"/>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37" name="Freeform 168"/>
            <p:cNvSpPr/>
            <p:nvPr/>
          </p:nvSpPr>
          <p:spPr bwMode="auto">
            <a:xfrm>
              <a:off x="11148390" y="4872500"/>
              <a:ext cx="11292" cy="17745"/>
            </a:xfrm>
            <a:custGeom>
              <a:avLst/>
              <a:gdLst>
                <a:gd name="T0" fmla="*/ 3 w 7"/>
                <a:gd name="T1" fmla="*/ 0 h 11"/>
                <a:gd name="T2" fmla="*/ 7 w 7"/>
                <a:gd name="T3" fmla="*/ 1 h 11"/>
                <a:gd name="T4" fmla="*/ 4 w 7"/>
                <a:gd name="T5" fmla="*/ 11 h 11"/>
                <a:gd name="T6" fmla="*/ 0 w 7"/>
                <a:gd name="T7" fmla="*/ 9 h 11"/>
                <a:gd name="T8" fmla="*/ 3 w 7"/>
                <a:gd name="T9" fmla="*/ 0 h 11"/>
              </a:gdLst>
              <a:ahLst/>
              <a:cxnLst>
                <a:cxn ang="0">
                  <a:pos x="T0" y="T1"/>
                </a:cxn>
                <a:cxn ang="0">
                  <a:pos x="T2" y="T3"/>
                </a:cxn>
                <a:cxn ang="0">
                  <a:pos x="T4" y="T5"/>
                </a:cxn>
                <a:cxn ang="0">
                  <a:pos x="T6" y="T7"/>
                </a:cxn>
                <a:cxn ang="0">
                  <a:pos x="T8" y="T9"/>
                </a:cxn>
              </a:cxnLst>
              <a:rect l="0" t="0" r="r" b="b"/>
              <a:pathLst>
                <a:path w="7" h="11">
                  <a:moveTo>
                    <a:pt x="3" y="0"/>
                  </a:moveTo>
                  <a:lnTo>
                    <a:pt x="7" y="1"/>
                  </a:lnTo>
                  <a:lnTo>
                    <a:pt x="4" y="11"/>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38" name="Freeform 169"/>
            <p:cNvSpPr/>
            <p:nvPr/>
          </p:nvSpPr>
          <p:spPr bwMode="auto">
            <a:xfrm>
              <a:off x="11138711" y="4869273"/>
              <a:ext cx="4840" cy="16132"/>
            </a:xfrm>
            <a:custGeom>
              <a:avLst/>
              <a:gdLst>
                <a:gd name="T0" fmla="*/ 0 w 3"/>
                <a:gd name="T1" fmla="*/ 10 h 10"/>
                <a:gd name="T2" fmla="*/ 3 w 3"/>
                <a:gd name="T3" fmla="*/ 0 h 10"/>
                <a:gd name="T4" fmla="*/ 0 w 3"/>
                <a:gd name="T5" fmla="*/ 10 h 10"/>
              </a:gdLst>
              <a:ahLst/>
              <a:cxnLst>
                <a:cxn ang="0">
                  <a:pos x="T0" y="T1"/>
                </a:cxn>
                <a:cxn ang="0">
                  <a:pos x="T2" y="T3"/>
                </a:cxn>
                <a:cxn ang="0">
                  <a:pos x="T4" y="T5"/>
                </a:cxn>
              </a:cxnLst>
              <a:rect l="0" t="0" r="r" b="b"/>
              <a:pathLst>
                <a:path w="3" h="10">
                  <a:moveTo>
                    <a:pt x="0" y="10"/>
                  </a:moveTo>
                  <a:lnTo>
                    <a:pt x="3" y="0"/>
                  </a:lnTo>
                  <a:lnTo>
                    <a:pt x="0" y="10"/>
                  </a:lnTo>
                  <a:close/>
                </a:path>
              </a:pathLst>
            </a:custGeom>
            <a:solidFill>
              <a:srgbClr val="06B2C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39" name="Line 170"/>
            <p:cNvSpPr>
              <a:spLocks noChangeShapeType="1"/>
            </p:cNvSpPr>
            <p:nvPr/>
          </p:nvSpPr>
          <p:spPr bwMode="auto">
            <a:xfrm flipV="1">
              <a:off x="11138711" y="4869273"/>
              <a:ext cx="4840" cy="1613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40" name="Freeform 171"/>
            <p:cNvSpPr/>
            <p:nvPr/>
          </p:nvSpPr>
          <p:spPr bwMode="auto">
            <a:xfrm>
              <a:off x="11135485" y="4869273"/>
              <a:ext cx="11292" cy="16132"/>
            </a:xfrm>
            <a:custGeom>
              <a:avLst/>
              <a:gdLst>
                <a:gd name="T0" fmla="*/ 3 w 7"/>
                <a:gd name="T1" fmla="*/ 0 h 10"/>
                <a:gd name="T2" fmla="*/ 7 w 7"/>
                <a:gd name="T3" fmla="*/ 1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41" name="Freeform 172"/>
            <p:cNvSpPr/>
            <p:nvPr/>
          </p:nvSpPr>
          <p:spPr bwMode="auto">
            <a:xfrm>
              <a:off x="11125805" y="4866047"/>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42" name="Line 173"/>
            <p:cNvSpPr>
              <a:spLocks noChangeShapeType="1"/>
            </p:cNvSpPr>
            <p:nvPr/>
          </p:nvSpPr>
          <p:spPr bwMode="auto">
            <a:xfrm flipV="1">
              <a:off x="11125805" y="4866047"/>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43" name="Freeform 174"/>
            <p:cNvSpPr/>
            <p:nvPr/>
          </p:nvSpPr>
          <p:spPr bwMode="auto">
            <a:xfrm>
              <a:off x="11122579" y="4864434"/>
              <a:ext cx="11292" cy="17745"/>
            </a:xfrm>
            <a:custGeom>
              <a:avLst/>
              <a:gdLst>
                <a:gd name="T0" fmla="*/ 3 w 7"/>
                <a:gd name="T1" fmla="*/ 0 h 11"/>
                <a:gd name="T2" fmla="*/ 7 w 7"/>
                <a:gd name="T3" fmla="*/ 2 h 11"/>
                <a:gd name="T4" fmla="*/ 4 w 7"/>
                <a:gd name="T5" fmla="*/ 11 h 11"/>
                <a:gd name="T6" fmla="*/ 0 w 7"/>
                <a:gd name="T7" fmla="*/ 10 h 11"/>
                <a:gd name="T8" fmla="*/ 3 w 7"/>
                <a:gd name="T9" fmla="*/ 0 h 11"/>
              </a:gdLst>
              <a:ahLst/>
              <a:cxnLst>
                <a:cxn ang="0">
                  <a:pos x="T0" y="T1"/>
                </a:cxn>
                <a:cxn ang="0">
                  <a:pos x="T2" y="T3"/>
                </a:cxn>
                <a:cxn ang="0">
                  <a:pos x="T4" y="T5"/>
                </a:cxn>
                <a:cxn ang="0">
                  <a:pos x="T6" y="T7"/>
                </a:cxn>
                <a:cxn ang="0">
                  <a:pos x="T8" y="T9"/>
                </a:cxn>
              </a:cxnLst>
              <a:rect l="0" t="0" r="r" b="b"/>
              <a:pathLst>
                <a:path w="7" h="11">
                  <a:moveTo>
                    <a:pt x="3" y="0"/>
                  </a:moveTo>
                  <a:lnTo>
                    <a:pt x="7" y="2"/>
                  </a:lnTo>
                  <a:lnTo>
                    <a:pt x="4" y="11"/>
                  </a:lnTo>
                  <a:lnTo>
                    <a:pt x="0" y="10"/>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44" name="Freeform 175"/>
            <p:cNvSpPr/>
            <p:nvPr/>
          </p:nvSpPr>
          <p:spPr bwMode="auto">
            <a:xfrm>
              <a:off x="11112900" y="4862821"/>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45" name="Line 176"/>
            <p:cNvSpPr>
              <a:spLocks noChangeShapeType="1"/>
            </p:cNvSpPr>
            <p:nvPr/>
          </p:nvSpPr>
          <p:spPr bwMode="auto">
            <a:xfrm flipV="1">
              <a:off x="11112900" y="4862821"/>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46" name="Freeform 177"/>
            <p:cNvSpPr/>
            <p:nvPr/>
          </p:nvSpPr>
          <p:spPr bwMode="auto">
            <a:xfrm>
              <a:off x="11109674" y="4861208"/>
              <a:ext cx="11292" cy="16132"/>
            </a:xfrm>
            <a:custGeom>
              <a:avLst/>
              <a:gdLst>
                <a:gd name="T0" fmla="*/ 3 w 7"/>
                <a:gd name="T1" fmla="*/ 0 h 10"/>
                <a:gd name="T2" fmla="*/ 7 w 7"/>
                <a:gd name="T3" fmla="*/ 1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47" name="Freeform 178"/>
            <p:cNvSpPr/>
            <p:nvPr/>
          </p:nvSpPr>
          <p:spPr bwMode="auto">
            <a:xfrm>
              <a:off x="11099994" y="4843462"/>
              <a:ext cx="8066" cy="29037"/>
            </a:xfrm>
            <a:custGeom>
              <a:avLst/>
              <a:gdLst>
                <a:gd name="T0" fmla="*/ 0 w 5"/>
                <a:gd name="T1" fmla="*/ 18 h 18"/>
                <a:gd name="T2" fmla="*/ 5 w 5"/>
                <a:gd name="T3" fmla="*/ 0 h 18"/>
                <a:gd name="T4" fmla="*/ 0 w 5"/>
                <a:gd name="T5" fmla="*/ 18 h 18"/>
              </a:gdLst>
              <a:ahLst/>
              <a:cxnLst>
                <a:cxn ang="0">
                  <a:pos x="T0" y="T1"/>
                </a:cxn>
                <a:cxn ang="0">
                  <a:pos x="T2" y="T3"/>
                </a:cxn>
                <a:cxn ang="0">
                  <a:pos x="T4" y="T5"/>
                </a:cxn>
              </a:cxnLst>
              <a:rect l="0" t="0" r="r" b="b"/>
              <a:pathLst>
                <a:path w="5" h="18">
                  <a:moveTo>
                    <a:pt x="0" y="18"/>
                  </a:moveTo>
                  <a:lnTo>
                    <a:pt x="5" y="0"/>
                  </a:lnTo>
                  <a:lnTo>
                    <a:pt x="0" y="18"/>
                  </a:lnTo>
                  <a:close/>
                </a:path>
              </a:pathLst>
            </a:custGeom>
            <a:solidFill>
              <a:srgbClr val="06B2C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48" name="Line 179"/>
            <p:cNvSpPr>
              <a:spLocks noChangeShapeType="1"/>
            </p:cNvSpPr>
            <p:nvPr/>
          </p:nvSpPr>
          <p:spPr bwMode="auto">
            <a:xfrm flipV="1">
              <a:off x="11099994" y="4843462"/>
              <a:ext cx="8066" cy="2903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49" name="Freeform 180"/>
            <p:cNvSpPr/>
            <p:nvPr/>
          </p:nvSpPr>
          <p:spPr bwMode="auto">
            <a:xfrm>
              <a:off x="11096768" y="4841849"/>
              <a:ext cx="14519" cy="32264"/>
            </a:xfrm>
            <a:custGeom>
              <a:avLst/>
              <a:gdLst>
                <a:gd name="T0" fmla="*/ 5 w 9"/>
                <a:gd name="T1" fmla="*/ 0 h 20"/>
                <a:gd name="T2" fmla="*/ 9 w 9"/>
                <a:gd name="T3" fmla="*/ 2 h 20"/>
                <a:gd name="T4" fmla="*/ 4 w 9"/>
                <a:gd name="T5" fmla="*/ 20 h 20"/>
                <a:gd name="T6" fmla="*/ 0 w 9"/>
                <a:gd name="T7" fmla="*/ 19 h 20"/>
                <a:gd name="T8" fmla="*/ 5 w 9"/>
                <a:gd name="T9" fmla="*/ 0 h 20"/>
              </a:gdLst>
              <a:ahLst/>
              <a:cxnLst>
                <a:cxn ang="0">
                  <a:pos x="T0" y="T1"/>
                </a:cxn>
                <a:cxn ang="0">
                  <a:pos x="T2" y="T3"/>
                </a:cxn>
                <a:cxn ang="0">
                  <a:pos x="T4" y="T5"/>
                </a:cxn>
                <a:cxn ang="0">
                  <a:pos x="T6" y="T7"/>
                </a:cxn>
                <a:cxn ang="0">
                  <a:pos x="T8" y="T9"/>
                </a:cxn>
              </a:cxnLst>
              <a:rect l="0" t="0" r="r" b="b"/>
              <a:pathLst>
                <a:path w="9" h="20">
                  <a:moveTo>
                    <a:pt x="5" y="0"/>
                  </a:moveTo>
                  <a:lnTo>
                    <a:pt x="9" y="2"/>
                  </a:lnTo>
                  <a:lnTo>
                    <a:pt x="4" y="20"/>
                  </a:lnTo>
                  <a:lnTo>
                    <a:pt x="0" y="19"/>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50" name="Freeform 181"/>
            <p:cNvSpPr/>
            <p:nvPr/>
          </p:nvSpPr>
          <p:spPr bwMode="auto">
            <a:xfrm>
              <a:off x="11087089" y="4854755"/>
              <a:ext cx="3226" cy="14519"/>
            </a:xfrm>
            <a:custGeom>
              <a:avLst/>
              <a:gdLst>
                <a:gd name="T0" fmla="*/ 0 w 2"/>
                <a:gd name="T1" fmla="*/ 9 h 9"/>
                <a:gd name="T2" fmla="*/ 2 w 2"/>
                <a:gd name="T3" fmla="*/ 0 h 9"/>
                <a:gd name="T4" fmla="*/ 0 w 2"/>
                <a:gd name="T5" fmla="*/ 9 h 9"/>
              </a:gdLst>
              <a:ahLst/>
              <a:cxnLst>
                <a:cxn ang="0">
                  <a:pos x="T0" y="T1"/>
                </a:cxn>
                <a:cxn ang="0">
                  <a:pos x="T2" y="T3"/>
                </a:cxn>
                <a:cxn ang="0">
                  <a:pos x="T4" y="T5"/>
                </a:cxn>
              </a:cxnLst>
              <a:rect l="0" t="0" r="r" b="b"/>
              <a:pathLst>
                <a:path w="2" h="9">
                  <a:moveTo>
                    <a:pt x="0" y="9"/>
                  </a:moveTo>
                  <a:lnTo>
                    <a:pt x="2"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51" name="Line 182"/>
            <p:cNvSpPr>
              <a:spLocks noChangeShapeType="1"/>
            </p:cNvSpPr>
            <p:nvPr/>
          </p:nvSpPr>
          <p:spPr bwMode="auto">
            <a:xfrm flipV="1">
              <a:off x="11087089" y="4854755"/>
              <a:ext cx="3226"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52" name="Freeform 183"/>
            <p:cNvSpPr/>
            <p:nvPr/>
          </p:nvSpPr>
          <p:spPr bwMode="auto">
            <a:xfrm>
              <a:off x="11083863" y="4853142"/>
              <a:ext cx="9679" cy="16132"/>
            </a:xfrm>
            <a:custGeom>
              <a:avLst/>
              <a:gdLst>
                <a:gd name="T0" fmla="*/ 2 w 6"/>
                <a:gd name="T1" fmla="*/ 0 h 10"/>
                <a:gd name="T2" fmla="*/ 6 w 6"/>
                <a:gd name="T3" fmla="*/ 1 h 10"/>
                <a:gd name="T4" fmla="*/ 4 w 6"/>
                <a:gd name="T5" fmla="*/ 10 h 10"/>
                <a:gd name="T6" fmla="*/ 0 w 6"/>
                <a:gd name="T7" fmla="*/ 9 h 10"/>
                <a:gd name="T8" fmla="*/ 2 w 6"/>
                <a:gd name="T9" fmla="*/ 0 h 10"/>
              </a:gdLst>
              <a:ahLst/>
              <a:cxnLst>
                <a:cxn ang="0">
                  <a:pos x="T0" y="T1"/>
                </a:cxn>
                <a:cxn ang="0">
                  <a:pos x="T2" y="T3"/>
                </a:cxn>
                <a:cxn ang="0">
                  <a:pos x="T4" y="T5"/>
                </a:cxn>
                <a:cxn ang="0">
                  <a:pos x="T6" y="T7"/>
                </a:cxn>
                <a:cxn ang="0">
                  <a:pos x="T8" y="T9"/>
                </a:cxn>
              </a:cxnLst>
              <a:rect l="0" t="0" r="r" b="b"/>
              <a:pathLst>
                <a:path w="6" h="10">
                  <a:moveTo>
                    <a:pt x="2" y="0"/>
                  </a:moveTo>
                  <a:lnTo>
                    <a:pt x="6" y="1"/>
                  </a:lnTo>
                  <a:lnTo>
                    <a:pt x="4" y="10"/>
                  </a:lnTo>
                  <a:lnTo>
                    <a:pt x="0" y="9"/>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53" name="Freeform 184"/>
            <p:cNvSpPr/>
            <p:nvPr/>
          </p:nvSpPr>
          <p:spPr bwMode="auto">
            <a:xfrm>
              <a:off x="11074184" y="4849915"/>
              <a:ext cx="3226" cy="14519"/>
            </a:xfrm>
            <a:custGeom>
              <a:avLst/>
              <a:gdLst>
                <a:gd name="T0" fmla="*/ 0 w 2"/>
                <a:gd name="T1" fmla="*/ 9 h 9"/>
                <a:gd name="T2" fmla="*/ 2 w 2"/>
                <a:gd name="T3" fmla="*/ 0 h 9"/>
                <a:gd name="T4" fmla="*/ 0 w 2"/>
                <a:gd name="T5" fmla="*/ 9 h 9"/>
              </a:gdLst>
              <a:ahLst/>
              <a:cxnLst>
                <a:cxn ang="0">
                  <a:pos x="T0" y="T1"/>
                </a:cxn>
                <a:cxn ang="0">
                  <a:pos x="T2" y="T3"/>
                </a:cxn>
                <a:cxn ang="0">
                  <a:pos x="T4" y="T5"/>
                </a:cxn>
              </a:cxnLst>
              <a:rect l="0" t="0" r="r" b="b"/>
              <a:pathLst>
                <a:path w="2" h="9">
                  <a:moveTo>
                    <a:pt x="0" y="9"/>
                  </a:moveTo>
                  <a:lnTo>
                    <a:pt x="2"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54" name="Line 185"/>
            <p:cNvSpPr>
              <a:spLocks noChangeShapeType="1"/>
            </p:cNvSpPr>
            <p:nvPr/>
          </p:nvSpPr>
          <p:spPr bwMode="auto">
            <a:xfrm flipV="1">
              <a:off x="11074184" y="4849915"/>
              <a:ext cx="3226"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55" name="Freeform 186"/>
            <p:cNvSpPr/>
            <p:nvPr/>
          </p:nvSpPr>
          <p:spPr bwMode="auto">
            <a:xfrm>
              <a:off x="11070957" y="4848302"/>
              <a:ext cx="9679" cy="17745"/>
            </a:xfrm>
            <a:custGeom>
              <a:avLst/>
              <a:gdLst>
                <a:gd name="T0" fmla="*/ 2 w 6"/>
                <a:gd name="T1" fmla="*/ 0 h 11"/>
                <a:gd name="T2" fmla="*/ 6 w 6"/>
                <a:gd name="T3" fmla="*/ 2 h 11"/>
                <a:gd name="T4" fmla="*/ 3 w 6"/>
                <a:gd name="T5" fmla="*/ 11 h 11"/>
                <a:gd name="T6" fmla="*/ 0 w 6"/>
                <a:gd name="T7" fmla="*/ 10 h 11"/>
                <a:gd name="T8" fmla="*/ 2 w 6"/>
                <a:gd name="T9" fmla="*/ 0 h 11"/>
              </a:gdLst>
              <a:ahLst/>
              <a:cxnLst>
                <a:cxn ang="0">
                  <a:pos x="T0" y="T1"/>
                </a:cxn>
                <a:cxn ang="0">
                  <a:pos x="T2" y="T3"/>
                </a:cxn>
                <a:cxn ang="0">
                  <a:pos x="T4" y="T5"/>
                </a:cxn>
                <a:cxn ang="0">
                  <a:pos x="T6" y="T7"/>
                </a:cxn>
                <a:cxn ang="0">
                  <a:pos x="T8" y="T9"/>
                </a:cxn>
              </a:cxnLst>
              <a:rect l="0" t="0" r="r" b="b"/>
              <a:pathLst>
                <a:path w="6" h="11">
                  <a:moveTo>
                    <a:pt x="2" y="0"/>
                  </a:moveTo>
                  <a:lnTo>
                    <a:pt x="6" y="2"/>
                  </a:lnTo>
                  <a:lnTo>
                    <a:pt x="3" y="11"/>
                  </a:lnTo>
                  <a:lnTo>
                    <a:pt x="0" y="10"/>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56" name="Freeform 187"/>
            <p:cNvSpPr/>
            <p:nvPr/>
          </p:nvSpPr>
          <p:spPr bwMode="auto">
            <a:xfrm>
              <a:off x="11061278" y="4846689"/>
              <a:ext cx="3226" cy="14519"/>
            </a:xfrm>
            <a:custGeom>
              <a:avLst/>
              <a:gdLst>
                <a:gd name="T0" fmla="*/ 0 w 2"/>
                <a:gd name="T1" fmla="*/ 9 h 9"/>
                <a:gd name="T2" fmla="*/ 2 w 2"/>
                <a:gd name="T3" fmla="*/ 0 h 9"/>
                <a:gd name="T4" fmla="*/ 0 w 2"/>
                <a:gd name="T5" fmla="*/ 9 h 9"/>
              </a:gdLst>
              <a:ahLst/>
              <a:cxnLst>
                <a:cxn ang="0">
                  <a:pos x="T0" y="T1"/>
                </a:cxn>
                <a:cxn ang="0">
                  <a:pos x="T2" y="T3"/>
                </a:cxn>
                <a:cxn ang="0">
                  <a:pos x="T4" y="T5"/>
                </a:cxn>
              </a:cxnLst>
              <a:rect l="0" t="0" r="r" b="b"/>
              <a:pathLst>
                <a:path w="2" h="9">
                  <a:moveTo>
                    <a:pt x="0" y="9"/>
                  </a:moveTo>
                  <a:lnTo>
                    <a:pt x="2"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57" name="Line 188"/>
            <p:cNvSpPr>
              <a:spLocks noChangeShapeType="1"/>
            </p:cNvSpPr>
            <p:nvPr/>
          </p:nvSpPr>
          <p:spPr bwMode="auto">
            <a:xfrm flipV="1">
              <a:off x="11061278" y="4846689"/>
              <a:ext cx="3226"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58" name="Freeform 189"/>
            <p:cNvSpPr/>
            <p:nvPr/>
          </p:nvSpPr>
          <p:spPr bwMode="auto">
            <a:xfrm>
              <a:off x="11058052" y="4845076"/>
              <a:ext cx="9679" cy="16132"/>
            </a:xfrm>
            <a:custGeom>
              <a:avLst/>
              <a:gdLst>
                <a:gd name="T0" fmla="*/ 2 w 6"/>
                <a:gd name="T1" fmla="*/ 0 h 10"/>
                <a:gd name="T2" fmla="*/ 6 w 6"/>
                <a:gd name="T3" fmla="*/ 1 h 10"/>
                <a:gd name="T4" fmla="*/ 4 w 6"/>
                <a:gd name="T5" fmla="*/ 10 h 10"/>
                <a:gd name="T6" fmla="*/ 0 w 6"/>
                <a:gd name="T7" fmla="*/ 9 h 10"/>
                <a:gd name="T8" fmla="*/ 2 w 6"/>
                <a:gd name="T9" fmla="*/ 0 h 10"/>
              </a:gdLst>
              <a:ahLst/>
              <a:cxnLst>
                <a:cxn ang="0">
                  <a:pos x="T0" y="T1"/>
                </a:cxn>
                <a:cxn ang="0">
                  <a:pos x="T2" y="T3"/>
                </a:cxn>
                <a:cxn ang="0">
                  <a:pos x="T4" y="T5"/>
                </a:cxn>
                <a:cxn ang="0">
                  <a:pos x="T6" y="T7"/>
                </a:cxn>
                <a:cxn ang="0">
                  <a:pos x="T8" y="T9"/>
                </a:cxn>
              </a:cxnLst>
              <a:rect l="0" t="0" r="r" b="b"/>
              <a:pathLst>
                <a:path w="6" h="10">
                  <a:moveTo>
                    <a:pt x="2" y="0"/>
                  </a:moveTo>
                  <a:lnTo>
                    <a:pt x="6" y="1"/>
                  </a:lnTo>
                  <a:lnTo>
                    <a:pt x="4" y="10"/>
                  </a:lnTo>
                  <a:lnTo>
                    <a:pt x="0" y="9"/>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59" name="Freeform 190"/>
            <p:cNvSpPr/>
            <p:nvPr/>
          </p:nvSpPr>
          <p:spPr bwMode="auto">
            <a:xfrm>
              <a:off x="11046759" y="4841849"/>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60" name="Line 191"/>
            <p:cNvSpPr>
              <a:spLocks noChangeShapeType="1"/>
            </p:cNvSpPr>
            <p:nvPr/>
          </p:nvSpPr>
          <p:spPr bwMode="auto">
            <a:xfrm flipV="1">
              <a:off x="11046759" y="4841849"/>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61" name="Freeform 192"/>
            <p:cNvSpPr/>
            <p:nvPr/>
          </p:nvSpPr>
          <p:spPr bwMode="auto">
            <a:xfrm>
              <a:off x="11045146" y="4841849"/>
              <a:ext cx="9679" cy="16132"/>
            </a:xfrm>
            <a:custGeom>
              <a:avLst/>
              <a:gdLst>
                <a:gd name="T0" fmla="*/ 2 w 6"/>
                <a:gd name="T1" fmla="*/ 0 h 10"/>
                <a:gd name="T2" fmla="*/ 6 w 6"/>
                <a:gd name="T3" fmla="*/ 1 h 10"/>
                <a:gd name="T4" fmla="*/ 3 w 6"/>
                <a:gd name="T5" fmla="*/ 10 h 10"/>
                <a:gd name="T6" fmla="*/ 0 w 6"/>
                <a:gd name="T7" fmla="*/ 9 h 10"/>
                <a:gd name="T8" fmla="*/ 2 w 6"/>
                <a:gd name="T9" fmla="*/ 0 h 10"/>
              </a:gdLst>
              <a:ahLst/>
              <a:cxnLst>
                <a:cxn ang="0">
                  <a:pos x="T0" y="T1"/>
                </a:cxn>
                <a:cxn ang="0">
                  <a:pos x="T2" y="T3"/>
                </a:cxn>
                <a:cxn ang="0">
                  <a:pos x="T4" y="T5"/>
                </a:cxn>
                <a:cxn ang="0">
                  <a:pos x="T6" y="T7"/>
                </a:cxn>
                <a:cxn ang="0">
                  <a:pos x="T8" y="T9"/>
                </a:cxn>
              </a:cxnLst>
              <a:rect l="0" t="0" r="r" b="b"/>
              <a:pathLst>
                <a:path w="6" h="10">
                  <a:moveTo>
                    <a:pt x="2" y="0"/>
                  </a:moveTo>
                  <a:lnTo>
                    <a:pt x="6" y="1"/>
                  </a:lnTo>
                  <a:lnTo>
                    <a:pt x="3" y="10"/>
                  </a:lnTo>
                  <a:lnTo>
                    <a:pt x="0" y="9"/>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62" name="Freeform 193"/>
            <p:cNvSpPr/>
            <p:nvPr/>
          </p:nvSpPr>
          <p:spPr bwMode="auto">
            <a:xfrm>
              <a:off x="11033854" y="4838623"/>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63" name="Line 194"/>
            <p:cNvSpPr>
              <a:spLocks noChangeShapeType="1"/>
            </p:cNvSpPr>
            <p:nvPr/>
          </p:nvSpPr>
          <p:spPr bwMode="auto">
            <a:xfrm flipV="1">
              <a:off x="11033854" y="4838623"/>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64" name="Freeform 195"/>
            <p:cNvSpPr/>
            <p:nvPr/>
          </p:nvSpPr>
          <p:spPr bwMode="auto">
            <a:xfrm>
              <a:off x="11030628" y="4837010"/>
              <a:ext cx="11292" cy="16132"/>
            </a:xfrm>
            <a:custGeom>
              <a:avLst/>
              <a:gdLst>
                <a:gd name="T0" fmla="*/ 3 w 7"/>
                <a:gd name="T1" fmla="*/ 0 h 10"/>
                <a:gd name="T2" fmla="*/ 7 w 7"/>
                <a:gd name="T3" fmla="*/ 1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65" name="Freeform 196"/>
            <p:cNvSpPr/>
            <p:nvPr/>
          </p:nvSpPr>
          <p:spPr bwMode="auto">
            <a:xfrm>
              <a:off x="11020948" y="4819265"/>
              <a:ext cx="9679" cy="29037"/>
            </a:xfrm>
            <a:custGeom>
              <a:avLst/>
              <a:gdLst>
                <a:gd name="T0" fmla="*/ 0 w 6"/>
                <a:gd name="T1" fmla="*/ 18 h 18"/>
                <a:gd name="T2" fmla="*/ 6 w 6"/>
                <a:gd name="T3" fmla="*/ 0 h 18"/>
                <a:gd name="T4" fmla="*/ 0 w 6"/>
                <a:gd name="T5" fmla="*/ 18 h 18"/>
              </a:gdLst>
              <a:ahLst/>
              <a:cxnLst>
                <a:cxn ang="0">
                  <a:pos x="T0" y="T1"/>
                </a:cxn>
                <a:cxn ang="0">
                  <a:pos x="T2" y="T3"/>
                </a:cxn>
                <a:cxn ang="0">
                  <a:pos x="T4" y="T5"/>
                </a:cxn>
              </a:cxnLst>
              <a:rect l="0" t="0" r="r" b="b"/>
              <a:pathLst>
                <a:path w="6" h="18">
                  <a:moveTo>
                    <a:pt x="0" y="18"/>
                  </a:moveTo>
                  <a:lnTo>
                    <a:pt x="6" y="0"/>
                  </a:lnTo>
                  <a:lnTo>
                    <a:pt x="0" y="18"/>
                  </a:lnTo>
                  <a:close/>
                </a:path>
              </a:pathLst>
            </a:custGeom>
            <a:solidFill>
              <a:srgbClr val="06B2C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66" name="Line 197"/>
            <p:cNvSpPr>
              <a:spLocks noChangeShapeType="1"/>
            </p:cNvSpPr>
            <p:nvPr/>
          </p:nvSpPr>
          <p:spPr bwMode="auto">
            <a:xfrm flipV="1">
              <a:off x="11020948" y="4819265"/>
              <a:ext cx="9679" cy="2903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67" name="Freeform 198"/>
            <p:cNvSpPr/>
            <p:nvPr/>
          </p:nvSpPr>
          <p:spPr bwMode="auto">
            <a:xfrm>
              <a:off x="11017722" y="4819265"/>
              <a:ext cx="16132" cy="30651"/>
            </a:xfrm>
            <a:custGeom>
              <a:avLst/>
              <a:gdLst>
                <a:gd name="T0" fmla="*/ 6 w 10"/>
                <a:gd name="T1" fmla="*/ 0 h 19"/>
                <a:gd name="T2" fmla="*/ 10 w 10"/>
                <a:gd name="T3" fmla="*/ 1 h 19"/>
                <a:gd name="T4" fmla="*/ 4 w 10"/>
                <a:gd name="T5" fmla="*/ 19 h 19"/>
                <a:gd name="T6" fmla="*/ 0 w 10"/>
                <a:gd name="T7" fmla="*/ 18 h 19"/>
                <a:gd name="T8" fmla="*/ 6 w 10"/>
                <a:gd name="T9" fmla="*/ 0 h 19"/>
              </a:gdLst>
              <a:ahLst/>
              <a:cxnLst>
                <a:cxn ang="0">
                  <a:pos x="T0" y="T1"/>
                </a:cxn>
                <a:cxn ang="0">
                  <a:pos x="T2" y="T3"/>
                </a:cxn>
                <a:cxn ang="0">
                  <a:pos x="T4" y="T5"/>
                </a:cxn>
                <a:cxn ang="0">
                  <a:pos x="T6" y="T7"/>
                </a:cxn>
                <a:cxn ang="0">
                  <a:pos x="T8" y="T9"/>
                </a:cxn>
              </a:cxnLst>
              <a:rect l="0" t="0" r="r" b="b"/>
              <a:pathLst>
                <a:path w="10" h="19">
                  <a:moveTo>
                    <a:pt x="6" y="0"/>
                  </a:moveTo>
                  <a:lnTo>
                    <a:pt x="10" y="1"/>
                  </a:lnTo>
                  <a:lnTo>
                    <a:pt x="4" y="19"/>
                  </a:lnTo>
                  <a:lnTo>
                    <a:pt x="0" y="18"/>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68" name="Freeform 199"/>
            <p:cNvSpPr/>
            <p:nvPr/>
          </p:nvSpPr>
          <p:spPr bwMode="auto">
            <a:xfrm>
              <a:off x="11008043" y="4830557"/>
              <a:ext cx="3226" cy="14519"/>
            </a:xfrm>
            <a:custGeom>
              <a:avLst/>
              <a:gdLst>
                <a:gd name="T0" fmla="*/ 0 w 2"/>
                <a:gd name="T1" fmla="*/ 9 h 9"/>
                <a:gd name="T2" fmla="*/ 2 w 2"/>
                <a:gd name="T3" fmla="*/ 0 h 9"/>
                <a:gd name="T4" fmla="*/ 0 w 2"/>
                <a:gd name="T5" fmla="*/ 9 h 9"/>
              </a:gdLst>
              <a:ahLst/>
              <a:cxnLst>
                <a:cxn ang="0">
                  <a:pos x="T0" y="T1"/>
                </a:cxn>
                <a:cxn ang="0">
                  <a:pos x="T2" y="T3"/>
                </a:cxn>
                <a:cxn ang="0">
                  <a:pos x="T4" y="T5"/>
                </a:cxn>
              </a:cxnLst>
              <a:rect l="0" t="0" r="r" b="b"/>
              <a:pathLst>
                <a:path w="2" h="9">
                  <a:moveTo>
                    <a:pt x="0" y="9"/>
                  </a:moveTo>
                  <a:lnTo>
                    <a:pt x="2"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69" name="Line 200"/>
            <p:cNvSpPr>
              <a:spLocks noChangeShapeType="1"/>
            </p:cNvSpPr>
            <p:nvPr/>
          </p:nvSpPr>
          <p:spPr bwMode="auto">
            <a:xfrm flipV="1">
              <a:off x="11008043" y="4830557"/>
              <a:ext cx="3226"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70" name="Freeform 201"/>
            <p:cNvSpPr/>
            <p:nvPr/>
          </p:nvSpPr>
          <p:spPr bwMode="auto">
            <a:xfrm>
              <a:off x="11004817" y="4828944"/>
              <a:ext cx="9679" cy="16132"/>
            </a:xfrm>
            <a:custGeom>
              <a:avLst/>
              <a:gdLst>
                <a:gd name="T0" fmla="*/ 2 w 6"/>
                <a:gd name="T1" fmla="*/ 0 h 10"/>
                <a:gd name="T2" fmla="*/ 6 w 6"/>
                <a:gd name="T3" fmla="*/ 1 h 10"/>
                <a:gd name="T4" fmla="*/ 4 w 6"/>
                <a:gd name="T5" fmla="*/ 10 h 10"/>
                <a:gd name="T6" fmla="*/ 0 w 6"/>
                <a:gd name="T7" fmla="*/ 9 h 10"/>
                <a:gd name="T8" fmla="*/ 2 w 6"/>
                <a:gd name="T9" fmla="*/ 0 h 10"/>
              </a:gdLst>
              <a:ahLst/>
              <a:cxnLst>
                <a:cxn ang="0">
                  <a:pos x="T0" y="T1"/>
                </a:cxn>
                <a:cxn ang="0">
                  <a:pos x="T2" y="T3"/>
                </a:cxn>
                <a:cxn ang="0">
                  <a:pos x="T4" y="T5"/>
                </a:cxn>
                <a:cxn ang="0">
                  <a:pos x="T6" y="T7"/>
                </a:cxn>
                <a:cxn ang="0">
                  <a:pos x="T8" y="T9"/>
                </a:cxn>
              </a:cxnLst>
              <a:rect l="0" t="0" r="r" b="b"/>
              <a:pathLst>
                <a:path w="6" h="10">
                  <a:moveTo>
                    <a:pt x="2" y="0"/>
                  </a:moveTo>
                  <a:lnTo>
                    <a:pt x="6" y="1"/>
                  </a:lnTo>
                  <a:lnTo>
                    <a:pt x="4" y="10"/>
                  </a:lnTo>
                  <a:lnTo>
                    <a:pt x="0" y="9"/>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71" name="Freeform 202"/>
            <p:cNvSpPr/>
            <p:nvPr/>
          </p:nvSpPr>
          <p:spPr bwMode="auto">
            <a:xfrm>
              <a:off x="10995137" y="4825717"/>
              <a:ext cx="3226" cy="14519"/>
            </a:xfrm>
            <a:custGeom>
              <a:avLst/>
              <a:gdLst>
                <a:gd name="T0" fmla="*/ 0 w 2"/>
                <a:gd name="T1" fmla="*/ 9 h 9"/>
                <a:gd name="T2" fmla="*/ 2 w 2"/>
                <a:gd name="T3" fmla="*/ 0 h 9"/>
                <a:gd name="T4" fmla="*/ 0 w 2"/>
                <a:gd name="T5" fmla="*/ 9 h 9"/>
              </a:gdLst>
              <a:ahLst/>
              <a:cxnLst>
                <a:cxn ang="0">
                  <a:pos x="T0" y="T1"/>
                </a:cxn>
                <a:cxn ang="0">
                  <a:pos x="T2" y="T3"/>
                </a:cxn>
                <a:cxn ang="0">
                  <a:pos x="T4" y="T5"/>
                </a:cxn>
              </a:cxnLst>
              <a:rect l="0" t="0" r="r" b="b"/>
              <a:pathLst>
                <a:path w="2" h="9">
                  <a:moveTo>
                    <a:pt x="0" y="9"/>
                  </a:moveTo>
                  <a:lnTo>
                    <a:pt x="2"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72" name="Line 203"/>
            <p:cNvSpPr>
              <a:spLocks noChangeShapeType="1"/>
            </p:cNvSpPr>
            <p:nvPr/>
          </p:nvSpPr>
          <p:spPr bwMode="auto">
            <a:xfrm flipV="1">
              <a:off x="10995137" y="4825717"/>
              <a:ext cx="3226"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73" name="Freeform 204"/>
            <p:cNvSpPr/>
            <p:nvPr/>
          </p:nvSpPr>
          <p:spPr bwMode="auto">
            <a:xfrm>
              <a:off x="10991911" y="4825717"/>
              <a:ext cx="9679" cy="16132"/>
            </a:xfrm>
            <a:custGeom>
              <a:avLst/>
              <a:gdLst>
                <a:gd name="T0" fmla="*/ 2 w 6"/>
                <a:gd name="T1" fmla="*/ 0 h 10"/>
                <a:gd name="T2" fmla="*/ 6 w 6"/>
                <a:gd name="T3" fmla="*/ 1 h 10"/>
                <a:gd name="T4" fmla="*/ 4 w 6"/>
                <a:gd name="T5" fmla="*/ 10 h 10"/>
                <a:gd name="T6" fmla="*/ 0 w 6"/>
                <a:gd name="T7" fmla="*/ 9 h 10"/>
                <a:gd name="T8" fmla="*/ 2 w 6"/>
                <a:gd name="T9" fmla="*/ 0 h 10"/>
              </a:gdLst>
              <a:ahLst/>
              <a:cxnLst>
                <a:cxn ang="0">
                  <a:pos x="T0" y="T1"/>
                </a:cxn>
                <a:cxn ang="0">
                  <a:pos x="T2" y="T3"/>
                </a:cxn>
                <a:cxn ang="0">
                  <a:pos x="T4" y="T5"/>
                </a:cxn>
                <a:cxn ang="0">
                  <a:pos x="T6" y="T7"/>
                </a:cxn>
                <a:cxn ang="0">
                  <a:pos x="T8" y="T9"/>
                </a:cxn>
              </a:cxnLst>
              <a:rect l="0" t="0" r="r" b="b"/>
              <a:pathLst>
                <a:path w="6" h="10">
                  <a:moveTo>
                    <a:pt x="2" y="0"/>
                  </a:moveTo>
                  <a:lnTo>
                    <a:pt x="6" y="1"/>
                  </a:lnTo>
                  <a:lnTo>
                    <a:pt x="4" y="10"/>
                  </a:lnTo>
                  <a:lnTo>
                    <a:pt x="0" y="9"/>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74" name="Freeform 206"/>
            <p:cNvSpPr/>
            <p:nvPr/>
          </p:nvSpPr>
          <p:spPr bwMode="auto">
            <a:xfrm>
              <a:off x="10980619" y="4822491"/>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75" name="Line 207"/>
            <p:cNvSpPr>
              <a:spLocks noChangeShapeType="1"/>
            </p:cNvSpPr>
            <p:nvPr/>
          </p:nvSpPr>
          <p:spPr bwMode="auto">
            <a:xfrm flipV="1">
              <a:off x="10980619" y="4822491"/>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76" name="Freeform 208"/>
            <p:cNvSpPr/>
            <p:nvPr/>
          </p:nvSpPr>
          <p:spPr bwMode="auto">
            <a:xfrm>
              <a:off x="10977393" y="4820878"/>
              <a:ext cx="11292" cy="16132"/>
            </a:xfrm>
            <a:custGeom>
              <a:avLst/>
              <a:gdLst>
                <a:gd name="T0" fmla="*/ 3 w 7"/>
                <a:gd name="T1" fmla="*/ 0 h 10"/>
                <a:gd name="T2" fmla="*/ 7 w 7"/>
                <a:gd name="T3" fmla="*/ 1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77" name="Freeform 209"/>
            <p:cNvSpPr/>
            <p:nvPr/>
          </p:nvSpPr>
          <p:spPr bwMode="auto">
            <a:xfrm>
              <a:off x="10967714" y="4817651"/>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78" name="Line 210"/>
            <p:cNvSpPr>
              <a:spLocks noChangeShapeType="1"/>
            </p:cNvSpPr>
            <p:nvPr/>
          </p:nvSpPr>
          <p:spPr bwMode="auto">
            <a:xfrm flipV="1">
              <a:off x="10967714" y="4817651"/>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79" name="Freeform 211"/>
            <p:cNvSpPr/>
            <p:nvPr/>
          </p:nvSpPr>
          <p:spPr bwMode="auto">
            <a:xfrm>
              <a:off x="10964487" y="4817651"/>
              <a:ext cx="11292" cy="16132"/>
            </a:xfrm>
            <a:custGeom>
              <a:avLst/>
              <a:gdLst>
                <a:gd name="T0" fmla="*/ 3 w 7"/>
                <a:gd name="T1" fmla="*/ 0 h 10"/>
                <a:gd name="T2" fmla="*/ 7 w 7"/>
                <a:gd name="T3" fmla="*/ 1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80" name="Freeform 212"/>
            <p:cNvSpPr/>
            <p:nvPr/>
          </p:nvSpPr>
          <p:spPr bwMode="auto">
            <a:xfrm>
              <a:off x="10954808" y="4814425"/>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81" name="Line 213"/>
            <p:cNvSpPr>
              <a:spLocks noChangeShapeType="1"/>
            </p:cNvSpPr>
            <p:nvPr/>
          </p:nvSpPr>
          <p:spPr bwMode="auto">
            <a:xfrm flipV="1">
              <a:off x="10954808" y="4814425"/>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82" name="Freeform 214"/>
            <p:cNvSpPr/>
            <p:nvPr/>
          </p:nvSpPr>
          <p:spPr bwMode="auto">
            <a:xfrm>
              <a:off x="10951582" y="4812812"/>
              <a:ext cx="11292" cy="16132"/>
            </a:xfrm>
            <a:custGeom>
              <a:avLst/>
              <a:gdLst>
                <a:gd name="T0" fmla="*/ 3 w 7"/>
                <a:gd name="T1" fmla="*/ 0 h 10"/>
                <a:gd name="T2" fmla="*/ 7 w 7"/>
                <a:gd name="T3" fmla="*/ 1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83" name="Freeform 215"/>
            <p:cNvSpPr/>
            <p:nvPr/>
          </p:nvSpPr>
          <p:spPr bwMode="auto">
            <a:xfrm>
              <a:off x="10941903" y="4795067"/>
              <a:ext cx="9679" cy="29037"/>
            </a:xfrm>
            <a:custGeom>
              <a:avLst/>
              <a:gdLst>
                <a:gd name="T0" fmla="*/ 0 w 6"/>
                <a:gd name="T1" fmla="*/ 18 h 18"/>
                <a:gd name="T2" fmla="*/ 6 w 6"/>
                <a:gd name="T3" fmla="*/ 0 h 18"/>
                <a:gd name="T4" fmla="*/ 0 w 6"/>
                <a:gd name="T5" fmla="*/ 18 h 18"/>
              </a:gdLst>
              <a:ahLst/>
              <a:cxnLst>
                <a:cxn ang="0">
                  <a:pos x="T0" y="T1"/>
                </a:cxn>
                <a:cxn ang="0">
                  <a:pos x="T2" y="T3"/>
                </a:cxn>
                <a:cxn ang="0">
                  <a:pos x="T4" y="T5"/>
                </a:cxn>
              </a:cxnLst>
              <a:rect l="0" t="0" r="r" b="b"/>
              <a:pathLst>
                <a:path w="6" h="18">
                  <a:moveTo>
                    <a:pt x="0" y="18"/>
                  </a:moveTo>
                  <a:lnTo>
                    <a:pt x="6" y="0"/>
                  </a:lnTo>
                  <a:lnTo>
                    <a:pt x="0" y="18"/>
                  </a:lnTo>
                  <a:close/>
                </a:path>
              </a:pathLst>
            </a:custGeom>
            <a:solidFill>
              <a:srgbClr val="06B2C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84" name="Line 216"/>
            <p:cNvSpPr>
              <a:spLocks noChangeShapeType="1"/>
            </p:cNvSpPr>
            <p:nvPr/>
          </p:nvSpPr>
          <p:spPr bwMode="auto">
            <a:xfrm flipV="1">
              <a:off x="10941903" y="4795067"/>
              <a:ext cx="9679" cy="2903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85" name="Freeform 217"/>
            <p:cNvSpPr/>
            <p:nvPr/>
          </p:nvSpPr>
          <p:spPr bwMode="auto">
            <a:xfrm>
              <a:off x="10938676" y="4793454"/>
              <a:ext cx="16132" cy="32264"/>
            </a:xfrm>
            <a:custGeom>
              <a:avLst/>
              <a:gdLst>
                <a:gd name="T0" fmla="*/ 6 w 10"/>
                <a:gd name="T1" fmla="*/ 0 h 20"/>
                <a:gd name="T2" fmla="*/ 10 w 10"/>
                <a:gd name="T3" fmla="*/ 2 h 20"/>
                <a:gd name="T4" fmla="*/ 4 w 10"/>
                <a:gd name="T5" fmla="*/ 20 h 20"/>
                <a:gd name="T6" fmla="*/ 0 w 10"/>
                <a:gd name="T7" fmla="*/ 19 h 20"/>
                <a:gd name="T8" fmla="*/ 6 w 10"/>
                <a:gd name="T9" fmla="*/ 0 h 20"/>
              </a:gdLst>
              <a:ahLst/>
              <a:cxnLst>
                <a:cxn ang="0">
                  <a:pos x="T0" y="T1"/>
                </a:cxn>
                <a:cxn ang="0">
                  <a:pos x="T2" y="T3"/>
                </a:cxn>
                <a:cxn ang="0">
                  <a:pos x="T4" y="T5"/>
                </a:cxn>
                <a:cxn ang="0">
                  <a:pos x="T6" y="T7"/>
                </a:cxn>
                <a:cxn ang="0">
                  <a:pos x="T8" y="T9"/>
                </a:cxn>
              </a:cxnLst>
              <a:rect l="0" t="0" r="r" b="b"/>
              <a:pathLst>
                <a:path w="10" h="20">
                  <a:moveTo>
                    <a:pt x="6" y="0"/>
                  </a:moveTo>
                  <a:lnTo>
                    <a:pt x="10" y="2"/>
                  </a:lnTo>
                  <a:lnTo>
                    <a:pt x="4" y="20"/>
                  </a:lnTo>
                  <a:lnTo>
                    <a:pt x="0" y="19"/>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86" name="Freeform 218"/>
            <p:cNvSpPr/>
            <p:nvPr/>
          </p:nvSpPr>
          <p:spPr bwMode="auto">
            <a:xfrm>
              <a:off x="10928997" y="4806359"/>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87" name="Line 219"/>
            <p:cNvSpPr>
              <a:spLocks noChangeShapeType="1"/>
            </p:cNvSpPr>
            <p:nvPr/>
          </p:nvSpPr>
          <p:spPr bwMode="auto">
            <a:xfrm flipV="1">
              <a:off x="10928997" y="4806359"/>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88" name="Freeform 220"/>
            <p:cNvSpPr/>
            <p:nvPr/>
          </p:nvSpPr>
          <p:spPr bwMode="auto">
            <a:xfrm>
              <a:off x="10925771" y="4804746"/>
              <a:ext cx="11292" cy="16132"/>
            </a:xfrm>
            <a:custGeom>
              <a:avLst/>
              <a:gdLst>
                <a:gd name="T0" fmla="*/ 3 w 7"/>
                <a:gd name="T1" fmla="*/ 0 h 10"/>
                <a:gd name="T2" fmla="*/ 7 w 7"/>
                <a:gd name="T3" fmla="*/ 1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89" name="Freeform 221"/>
            <p:cNvSpPr/>
            <p:nvPr/>
          </p:nvSpPr>
          <p:spPr bwMode="auto">
            <a:xfrm>
              <a:off x="10916092" y="4801520"/>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90" name="Line 222"/>
            <p:cNvSpPr>
              <a:spLocks noChangeShapeType="1"/>
            </p:cNvSpPr>
            <p:nvPr/>
          </p:nvSpPr>
          <p:spPr bwMode="auto">
            <a:xfrm flipV="1">
              <a:off x="10916092" y="4801520"/>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91" name="Freeform 223"/>
            <p:cNvSpPr/>
            <p:nvPr/>
          </p:nvSpPr>
          <p:spPr bwMode="auto">
            <a:xfrm>
              <a:off x="10912865" y="4801520"/>
              <a:ext cx="11292" cy="16132"/>
            </a:xfrm>
            <a:custGeom>
              <a:avLst/>
              <a:gdLst>
                <a:gd name="T0" fmla="*/ 3 w 7"/>
                <a:gd name="T1" fmla="*/ 0 h 10"/>
                <a:gd name="T2" fmla="*/ 7 w 7"/>
                <a:gd name="T3" fmla="*/ 1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92" name="Freeform 224"/>
            <p:cNvSpPr/>
            <p:nvPr/>
          </p:nvSpPr>
          <p:spPr bwMode="auto">
            <a:xfrm>
              <a:off x="10903186" y="4798293"/>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93" name="Line 225"/>
            <p:cNvSpPr>
              <a:spLocks noChangeShapeType="1"/>
            </p:cNvSpPr>
            <p:nvPr/>
          </p:nvSpPr>
          <p:spPr bwMode="auto">
            <a:xfrm flipV="1">
              <a:off x="10903186" y="4798293"/>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94" name="Freeform 226"/>
            <p:cNvSpPr/>
            <p:nvPr/>
          </p:nvSpPr>
          <p:spPr bwMode="auto">
            <a:xfrm>
              <a:off x="10899960" y="4796680"/>
              <a:ext cx="11292" cy="16132"/>
            </a:xfrm>
            <a:custGeom>
              <a:avLst/>
              <a:gdLst>
                <a:gd name="T0" fmla="*/ 3 w 7"/>
                <a:gd name="T1" fmla="*/ 0 h 10"/>
                <a:gd name="T2" fmla="*/ 7 w 7"/>
                <a:gd name="T3" fmla="*/ 1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95" name="Freeform 227"/>
            <p:cNvSpPr/>
            <p:nvPr/>
          </p:nvSpPr>
          <p:spPr bwMode="auto">
            <a:xfrm>
              <a:off x="10890281" y="4793454"/>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96" name="Line 228"/>
            <p:cNvSpPr>
              <a:spLocks noChangeShapeType="1"/>
            </p:cNvSpPr>
            <p:nvPr/>
          </p:nvSpPr>
          <p:spPr bwMode="auto">
            <a:xfrm flipV="1">
              <a:off x="10890281" y="4793454"/>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97" name="Freeform 229"/>
            <p:cNvSpPr/>
            <p:nvPr/>
          </p:nvSpPr>
          <p:spPr bwMode="auto">
            <a:xfrm>
              <a:off x="10887054" y="4793454"/>
              <a:ext cx="11292" cy="16132"/>
            </a:xfrm>
            <a:custGeom>
              <a:avLst/>
              <a:gdLst>
                <a:gd name="T0" fmla="*/ 3 w 7"/>
                <a:gd name="T1" fmla="*/ 0 h 10"/>
                <a:gd name="T2" fmla="*/ 7 w 7"/>
                <a:gd name="T3" fmla="*/ 1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98" name="Freeform 230"/>
            <p:cNvSpPr/>
            <p:nvPr/>
          </p:nvSpPr>
          <p:spPr bwMode="auto">
            <a:xfrm>
              <a:off x="10877375" y="4790227"/>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99" name="Line 231"/>
            <p:cNvSpPr>
              <a:spLocks noChangeShapeType="1"/>
            </p:cNvSpPr>
            <p:nvPr/>
          </p:nvSpPr>
          <p:spPr bwMode="auto">
            <a:xfrm flipV="1">
              <a:off x="10877375" y="4790227"/>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00" name="Freeform 232"/>
            <p:cNvSpPr/>
            <p:nvPr/>
          </p:nvSpPr>
          <p:spPr bwMode="auto">
            <a:xfrm>
              <a:off x="10874149" y="4788614"/>
              <a:ext cx="11292" cy="16132"/>
            </a:xfrm>
            <a:custGeom>
              <a:avLst/>
              <a:gdLst>
                <a:gd name="T0" fmla="*/ 3 w 7"/>
                <a:gd name="T1" fmla="*/ 0 h 10"/>
                <a:gd name="T2" fmla="*/ 7 w 7"/>
                <a:gd name="T3" fmla="*/ 2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2"/>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01" name="Freeform 233"/>
            <p:cNvSpPr/>
            <p:nvPr/>
          </p:nvSpPr>
          <p:spPr bwMode="auto">
            <a:xfrm>
              <a:off x="10864470" y="4770869"/>
              <a:ext cx="8066" cy="29037"/>
            </a:xfrm>
            <a:custGeom>
              <a:avLst/>
              <a:gdLst>
                <a:gd name="T0" fmla="*/ 0 w 5"/>
                <a:gd name="T1" fmla="*/ 18 h 18"/>
                <a:gd name="T2" fmla="*/ 5 w 5"/>
                <a:gd name="T3" fmla="*/ 0 h 18"/>
                <a:gd name="T4" fmla="*/ 0 w 5"/>
                <a:gd name="T5" fmla="*/ 18 h 18"/>
              </a:gdLst>
              <a:ahLst/>
              <a:cxnLst>
                <a:cxn ang="0">
                  <a:pos x="T0" y="T1"/>
                </a:cxn>
                <a:cxn ang="0">
                  <a:pos x="T2" y="T3"/>
                </a:cxn>
                <a:cxn ang="0">
                  <a:pos x="T4" y="T5"/>
                </a:cxn>
              </a:cxnLst>
              <a:rect l="0" t="0" r="r" b="b"/>
              <a:pathLst>
                <a:path w="5" h="18">
                  <a:moveTo>
                    <a:pt x="0" y="18"/>
                  </a:moveTo>
                  <a:lnTo>
                    <a:pt x="5" y="0"/>
                  </a:lnTo>
                  <a:lnTo>
                    <a:pt x="0" y="18"/>
                  </a:lnTo>
                  <a:close/>
                </a:path>
              </a:pathLst>
            </a:custGeom>
            <a:solidFill>
              <a:srgbClr val="06B2C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02" name="Line 234"/>
            <p:cNvSpPr>
              <a:spLocks noChangeShapeType="1"/>
            </p:cNvSpPr>
            <p:nvPr/>
          </p:nvSpPr>
          <p:spPr bwMode="auto">
            <a:xfrm flipV="1">
              <a:off x="10864470" y="4770869"/>
              <a:ext cx="8066" cy="2903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03" name="Freeform 235"/>
            <p:cNvSpPr/>
            <p:nvPr/>
          </p:nvSpPr>
          <p:spPr bwMode="auto">
            <a:xfrm>
              <a:off x="10861243" y="4770869"/>
              <a:ext cx="14519" cy="30651"/>
            </a:xfrm>
            <a:custGeom>
              <a:avLst/>
              <a:gdLst>
                <a:gd name="T0" fmla="*/ 5 w 9"/>
                <a:gd name="T1" fmla="*/ 0 h 19"/>
                <a:gd name="T2" fmla="*/ 9 w 9"/>
                <a:gd name="T3" fmla="*/ 1 h 19"/>
                <a:gd name="T4" fmla="*/ 4 w 9"/>
                <a:gd name="T5" fmla="*/ 19 h 19"/>
                <a:gd name="T6" fmla="*/ 0 w 9"/>
                <a:gd name="T7" fmla="*/ 18 h 19"/>
                <a:gd name="T8" fmla="*/ 5 w 9"/>
                <a:gd name="T9" fmla="*/ 0 h 19"/>
              </a:gdLst>
              <a:ahLst/>
              <a:cxnLst>
                <a:cxn ang="0">
                  <a:pos x="T0" y="T1"/>
                </a:cxn>
                <a:cxn ang="0">
                  <a:pos x="T2" y="T3"/>
                </a:cxn>
                <a:cxn ang="0">
                  <a:pos x="T4" y="T5"/>
                </a:cxn>
                <a:cxn ang="0">
                  <a:pos x="T6" y="T7"/>
                </a:cxn>
                <a:cxn ang="0">
                  <a:pos x="T8" y="T9"/>
                </a:cxn>
              </a:cxnLst>
              <a:rect l="0" t="0" r="r" b="b"/>
              <a:pathLst>
                <a:path w="9" h="19">
                  <a:moveTo>
                    <a:pt x="5" y="0"/>
                  </a:moveTo>
                  <a:lnTo>
                    <a:pt x="9" y="1"/>
                  </a:lnTo>
                  <a:lnTo>
                    <a:pt x="4" y="19"/>
                  </a:lnTo>
                  <a:lnTo>
                    <a:pt x="0" y="18"/>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grpSp>
      <p:grpSp>
        <p:nvGrpSpPr>
          <p:cNvPr id="691" name="组合 690"/>
          <p:cNvGrpSpPr/>
          <p:nvPr/>
        </p:nvGrpSpPr>
        <p:grpSpPr>
          <a:xfrm>
            <a:off x="6603980" y="1869605"/>
            <a:ext cx="596721" cy="789477"/>
            <a:chOff x="7190650" y="1670587"/>
            <a:chExt cx="596721" cy="789477"/>
          </a:xfrm>
        </p:grpSpPr>
        <p:sp>
          <p:nvSpPr>
            <p:cNvPr id="478" name="Freeform 9"/>
            <p:cNvSpPr/>
            <p:nvPr/>
          </p:nvSpPr>
          <p:spPr bwMode="auto">
            <a:xfrm>
              <a:off x="7301382" y="1670587"/>
              <a:ext cx="483939" cy="524950"/>
            </a:xfrm>
            <a:custGeom>
              <a:avLst/>
              <a:gdLst>
                <a:gd name="T0" fmla="*/ 1027 w 1074"/>
                <a:gd name="T1" fmla="*/ 392 h 1167"/>
                <a:gd name="T2" fmla="*/ 993 w 1074"/>
                <a:gd name="T3" fmla="*/ 295 h 1167"/>
                <a:gd name="T4" fmla="*/ 650 w 1074"/>
                <a:gd name="T5" fmla="*/ 53 h 1167"/>
                <a:gd name="T6" fmla="*/ 543 w 1074"/>
                <a:gd name="T7" fmla="*/ 59 h 1167"/>
                <a:gd name="T8" fmla="*/ 0 w 1074"/>
                <a:gd name="T9" fmla="*/ 827 h 1167"/>
                <a:gd name="T10" fmla="*/ 480 w 1074"/>
                <a:gd name="T11" fmla="*/ 1167 h 1167"/>
                <a:gd name="T12" fmla="*/ 1027 w 1074"/>
                <a:gd name="T13" fmla="*/ 392 h 1167"/>
              </a:gdLst>
              <a:ahLst/>
              <a:cxnLst>
                <a:cxn ang="0">
                  <a:pos x="T0" y="T1"/>
                </a:cxn>
                <a:cxn ang="0">
                  <a:pos x="T2" y="T3"/>
                </a:cxn>
                <a:cxn ang="0">
                  <a:pos x="T4" y="T5"/>
                </a:cxn>
                <a:cxn ang="0">
                  <a:pos x="T6" y="T7"/>
                </a:cxn>
                <a:cxn ang="0">
                  <a:pos x="T8" y="T9"/>
                </a:cxn>
                <a:cxn ang="0">
                  <a:pos x="T10" y="T11"/>
                </a:cxn>
                <a:cxn ang="0">
                  <a:pos x="T12" y="T13"/>
                </a:cxn>
              </a:cxnLst>
              <a:rect l="0" t="0" r="r" b="b"/>
              <a:pathLst>
                <a:path w="1074" h="1167">
                  <a:moveTo>
                    <a:pt x="1027" y="392"/>
                  </a:moveTo>
                  <a:cubicBezTo>
                    <a:pt x="1074" y="327"/>
                    <a:pt x="993" y="295"/>
                    <a:pt x="993" y="295"/>
                  </a:cubicBezTo>
                  <a:cubicBezTo>
                    <a:pt x="650" y="53"/>
                    <a:pt x="650" y="53"/>
                    <a:pt x="650" y="53"/>
                  </a:cubicBezTo>
                  <a:cubicBezTo>
                    <a:pt x="575" y="0"/>
                    <a:pt x="543" y="59"/>
                    <a:pt x="543" y="59"/>
                  </a:cubicBezTo>
                  <a:cubicBezTo>
                    <a:pt x="0" y="827"/>
                    <a:pt x="0" y="827"/>
                    <a:pt x="0" y="827"/>
                  </a:cubicBezTo>
                  <a:cubicBezTo>
                    <a:pt x="480" y="1167"/>
                    <a:pt x="480" y="1167"/>
                    <a:pt x="480" y="1167"/>
                  </a:cubicBezTo>
                  <a:lnTo>
                    <a:pt x="1027" y="392"/>
                  </a:lnTo>
                  <a:close/>
                </a:path>
              </a:pathLst>
            </a:custGeom>
            <a:solidFill>
              <a:srgbClr val="223543"/>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15" name="Freeform 46"/>
            <p:cNvSpPr/>
            <p:nvPr/>
          </p:nvSpPr>
          <p:spPr bwMode="auto">
            <a:xfrm>
              <a:off x="7317787" y="1752611"/>
              <a:ext cx="346549" cy="379358"/>
            </a:xfrm>
            <a:custGeom>
              <a:avLst/>
              <a:gdLst>
                <a:gd name="T0" fmla="*/ 169 w 169"/>
                <a:gd name="T1" fmla="*/ 54 h 185"/>
                <a:gd name="T2" fmla="*/ 76 w 169"/>
                <a:gd name="T3" fmla="*/ 185 h 185"/>
                <a:gd name="T4" fmla="*/ 0 w 169"/>
                <a:gd name="T5" fmla="*/ 131 h 185"/>
                <a:gd name="T6" fmla="*/ 93 w 169"/>
                <a:gd name="T7" fmla="*/ 0 h 185"/>
                <a:gd name="T8" fmla="*/ 169 w 169"/>
                <a:gd name="T9" fmla="*/ 54 h 185"/>
              </a:gdLst>
              <a:ahLst/>
              <a:cxnLst>
                <a:cxn ang="0">
                  <a:pos x="T0" y="T1"/>
                </a:cxn>
                <a:cxn ang="0">
                  <a:pos x="T2" y="T3"/>
                </a:cxn>
                <a:cxn ang="0">
                  <a:pos x="T4" y="T5"/>
                </a:cxn>
                <a:cxn ang="0">
                  <a:pos x="T6" y="T7"/>
                </a:cxn>
                <a:cxn ang="0">
                  <a:pos x="T8" y="T9"/>
                </a:cxn>
              </a:cxnLst>
              <a:rect l="0" t="0" r="r" b="b"/>
              <a:pathLst>
                <a:path w="169" h="185">
                  <a:moveTo>
                    <a:pt x="169" y="54"/>
                  </a:moveTo>
                  <a:lnTo>
                    <a:pt x="76" y="185"/>
                  </a:lnTo>
                  <a:lnTo>
                    <a:pt x="0" y="131"/>
                  </a:lnTo>
                  <a:lnTo>
                    <a:pt x="93" y="0"/>
                  </a:lnTo>
                  <a:lnTo>
                    <a:pt x="169" y="54"/>
                  </a:lnTo>
                  <a:close/>
                </a:path>
              </a:pathLst>
            </a:custGeom>
            <a:solidFill>
              <a:srgbClr val="223543"/>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16" name="Freeform 47"/>
            <p:cNvSpPr>
              <a:spLocks noEditPoints="1"/>
            </p:cNvSpPr>
            <p:nvPr/>
          </p:nvSpPr>
          <p:spPr bwMode="auto">
            <a:xfrm>
              <a:off x="7243965" y="1674689"/>
              <a:ext cx="481889" cy="524950"/>
            </a:xfrm>
            <a:custGeom>
              <a:avLst/>
              <a:gdLst>
                <a:gd name="T0" fmla="*/ 993 w 1073"/>
                <a:gd name="T1" fmla="*/ 295 h 1167"/>
                <a:gd name="T2" fmla="*/ 650 w 1073"/>
                <a:gd name="T3" fmla="*/ 53 h 1167"/>
                <a:gd name="T4" fmla="*/ 542 w 1073"/>
                <a:gd name="T5" fmla="*/ 60 h 1167"/>
                <a:gd name="T6" fmla="*/ 0 w 1073"/>
                <a:gd name="T7" fmla="*/ 828 h 1167"/>
                <a:gd name="T8" fmla="*/ 480 w 1073"/>
                <a:gd name="T9" fmla="*/ 1167 h 1167"/>
                <a:gd name="T10" fmla="*/ 1027 w 1073"/>
                <a:gd name="T11" fmla="*/ 392 h 1167"/>
                <a:gd name="T12" fmla="*/ 993 w 1073"/>
                <a:gd name="T13" fmla="*/ 295 h 1167"/>
                <a:gd name="T14" fmla="*/ 735 w 1073"/>
                <a:gd name="T15" fmla="*/ 408 h 1167"/>
                <a:gd name="T16" fmla="*/ 660 w 1073"/>
                <a:gd name="T17" fmla="*/ 429 h 1167"/>
                <a:gd name="T18" fmla="*/ 611 w 1073"/>
                <a:gd name="T19" fmla="*/ 498 h 1167"/>
                <a:gd name="T20" fmla="*/ 612 w 1073"/>
                <a:gd name="T21" fmla="*/ 685 h 1167"/>
                <a:gd name="T22" fmla="*/ 600 w 1073"/>
                <a:gd name="T23" fmla="*/ 700 h 1167"/>
                <a:gd name="T24" fmla="*/ 601 w 1073"/>
                <a:gd name="T25" fmla="*/ 746 h 1167"/>
                <a:gd name="T26" fmla="*/ 548 w 1073"/>
                <a:gd name="T27" fmla="*/ 755 h 1167"/>
                <a:gd name="T28" fmla="*/ 539 w 1073"/>
                <a:gd name="T29" fmla="*/ 702 h 1167"/>
                <a:gd name="T30" fmla="*/ 589 w 1073"/>
                <a:gd name="T31" fmla="*/ 691 h 1167"/>
                <a:gd name="T32" fmla="*/ 603 w 1073"/>
                <a:gd name="T33" fmla="*/ 511 h 1167"/>
                <a:gd name="T34" fmla="*/ 397 w 1073"/>
                <a:gd name="T35" fmla="*/ 802 h 1167"/>
                <a:gd name="T36" fmla="*/ 396 w 1073"/>
                <a:gd name="T37" fmla="*/ 843 h 1167"/>
                <a:gd name="T38" fmla="*/ 344 w 1073"/>
                <a:gd name="T39" fmla="*/ 851 h 1167"/>
                <a:gd name="T40" fmla="*/ 336 w 1073"/>
                <a:gd name="T41" fmla="*/ 800 h 1167"/>
                <a:gd name="T42" fmla="*/ 374 w 1073"/>
                <a:gd name="T43" fmla="*/ 786 h 1167"/>
                <a:gd name="T44" fmla="*/ 531 w 1073"/>
                <a:gd name="T45" fmla="*/ 563 h 1167"/>
                <a:gd name="T46" fmla="*/ 366 w 1073"/>
                <a:gd name="T47" fmla="*/ 633 h 1167"/>
                <a:gd name="T48" fmla="*/ 376 w 1073"/>
                <a:gd name="T49" fmla="*/ 695 h 1167"/>
                <a:gd name="T50" fmla="*/ 313 w 1073"/>
                <a:gd name="T51" fmla="*/ 706 h 1167"/>
                <a:gd name="T52" fmla="*/ 302 w 1073"/>
                <a:gd name="T53" fmla="*/ 643 h 1167"/>
                <a:gd name="T54" fmla="*/ 354 w 1073"/>
                <a:gd name="T55" fmla="*/ 626 h 1167"/>
                <a:gd name="T56" fmla="*/ 541 w 1073"/>
                <a:gd name="T57" fmla="*/ 549 h 1167"/>
                <a:gd name="T58" fmla="*/ 637 w 1073"/>
                <a:gd name="T59" fmla="*/ 413 h 1167"/>
                <a:gd name="T60" fmla="*/ 632 w 1073"/>
                <a:gd name="T61" fmla="*/ 335 h 1167"/>
                <a:gd name="T62" fmla="*/ 720 w 1073"/>
                <a:gd name="T63" fmla="*/ 320 h 1167"/>
                <a:gd name="T64" fmla="*/ 735 w 1073"/>
                <a:gd name="T65" fmla="*/ 408 h 1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73" h="1167">
                  <a:moveTo>
                    <a:pt x="993" y="295"/>
                  </a:moveTo>
                  <a:cubicBezTo>
                    <a:pt x="650" y="53"/>
                    <a:pt x="650" y="53"/>
                    <a:pt x="650" y="53"/>
                  </a:cubicBezTo>
                  <a:cubicBezTo>
                    <a:pt x="574" y="0"/>
                    <a:pt x="542" y="60"/>
                    <a:pt x="542" y="60"/>
                  </a:cubicBezTo>
                  <a:cubicBezTo>
                    <a:pt x="0" y="828"/>
                    <a:pt x="0" y="828"/>
                    <a:pt x="0" y="828"/>
                  </a:cubicBezTo>
                  <a:cubicBezTo>
                    <a:pt x="480" y="1167"/>
                    <a:pt x="480" y="1167"/>
                    <a:pt x="480" y="1167"/>
                  </a:cubicBezTo>
                  <a:cubicBezTo>
                    <a:pt x="1027" y="392"/>
                    <a:pt x="1027" y="392"/>
                    <a:pt x="1027" y="392"/>
                  </a:cubicBezTo>
                  <a:cubicBezTo>
                    <a:pt x="1073" y="327"/>
                    <a:pt x="993" y="295"/>
                    <a:pt x="993" y="295"/>
                  </a:cubicBezTo>
                  <a:close/>
                  <a:moveTo>
                    <a:pt x="735" y="408"/>
                  </a:moveTo>
                  <a:cubicBezTo>
                    <a:pt x="718" y="432"/>
                    <a:pt x="687" y="440"/>
                    <a:pt x="660" y="429"/>
                  </a:cubicBezTo>
                  <a:cubicBezTo>
                    <a:pt x="611" y="498"/>
                    <a:pt x="611" y="498"/>
                    <a:pt x="611" y="498"/>
                  </a:cubicBezTo>
                  <a:cubicBezTo>
                    <a:pt x="668" y="580"/>
                    <a:pt x="636" y="650"/>
                    <a:pt x="612" y="685"/>
                  </a:cubicBezTo>
                  <a:cubicBezTo>
                    <a:pt x="607" y="691"/>
                    <a:pt x="603" y="696"/>
                    <a:pt x="600" y="700"/>
                  </a:cubicBezTo>
                  <a:cubicBezTo>
                    <a:pt x="610" y="713"/>
                    <a:pt x="611" y="732"/>
                    <a:pt x="601" y="746"/>
                  </a:cubicBezTo>
                  <a:cubicBezTo>
                    <a:pt x="589" y="764"/>
                    <a:pt x="565" y="768"/>
                    <a:pt x="548" y="755"/>
                  </a:cubicBezTo>
                  <a:cubicBezTo>
                    <a:pt x="531" y="743"/>
                    <a:pt x="527" y="720"/>
                    <a:pt x="539" y="702"/>
                  </a:cubicBezTo>
                  <a:cubicBezTo>
                    <a:pt x="550" y="686"/>
                    <a:pt x="572" y="682"/>
                    <a:pt x="589" y="691"/>
                  </a:cubicBezTo>
                  <a:cubicBezTo>
                    <a:pt x="609" y="669"/>
                    <a:pt x="661" y="598"/>
                    <a:pt x="603" y="511"/>
                  </a:cubicBezTo>
                  <a:cubicBezTo>
                    <a:pt x="397" y="802"/>
                    <a:pt x="397" y="802"/>
                    <a:pt x="397" y="802"/>
                  </a:cubicBezTo>
                  <a:cubicBezTo>
                    <a:pt x="404" y="814"/>
                    <a:pt x="404" y="830"/>
                    <a:pt x="396" y="843"/>
                  </a:cubicBezTo>
                  <a:cubicBezTo>
                    <a:pt x="384" y="859"/>
                    <a:pt x="361" y="863"/>
                    <a:pt x="344" y="851"/>
                  </a:cubicBezTo>
                  <a:cubicBezTo>
                    <a:pt x="328" y="840"/>
                    <a:pt x="324" y="817"/>
                    <a:pt x="336" y="800"/>
                  </a:cubicBezTo>
                  <a:cubicBezTo>
                    <a:pt x="344" y="788"/>
                    <a:pt x="360" y="782"/>
                    <a:pt x="374" y="786"/>
                  </a:cubicBezTo>
                  <a:cubicBezTo>
                    <a:pt x="531" y="563"/>
                    <a:pt x="531" y="563"/>
                    <a:pt x="531" y="563"/>
                  </a:cubicBezTo>
                  <a:cubicBezTo>
                    <a:pt x="425" y="556"/>
                    <a:pt x="379" y="612"/>
                    <a:pt x="366" y="633"/>
                  </a:cubicBezTo>
                  <a:cubicBezTo>
                    <a:pt x="386" y="647"/>
                    <a:pt x="391" y="675"/>
                    <a:pt x="376" y="695"/>
                  </a:cubicBezTo>
                  <a:cubicBezTo>
                    <a:pt x="362" y="716"/>
                    <a:pt x="334" y="720"/>
                    <a:pt x="313" y="706"/>
                  </a:cubicBezTo>
                  <a:cubicBezTo>
                    <a:pt x="293" y="692"/>
                    <a:pt x="288" y="663"/>
                    <a:pt x="302" y="643"/>
                  </a:cubicBezTo>
                  <a:cubicBezTo>
                    <a:pt x="314" y="626"/>
                    <a:pt x="335" y="620"/>
                    <a:pt x="354" y="626"/>
                  </a:cubicBezTo>
                  <a:cubicBezTo>
                    <a:pt x="368" y="603"/>
                    <a:pt x="420" y="539"/>
                    <a:pt x="541" y="549"/>
                  </a:cubicBezTo>
                  <a:cubicBezTo>
                    <a:pt x="637" y="413"/>
                    <a:pt x="637" y="413"/>
                    <a:pt x="637" y="413"/>
                  </a:cubicBezTo>
                  <a:cubicBezTo>
                    <a:pt x="618" y="392"/>
                    <a:pt x="615" y="359"/>
                    <a:pt x="632" y="335"/>
                  </a:cubicBezTo>
                  <a:cubicBezTo>
                    <a:pt x="652" y="306"/>
                    <a:pt x="692" y="300"/>
                    <a:pt x="720" y="320"/>
                  </a:cubicBezTo>
                  <a:cubicBezTo>
                    <a:pt x="749" y="340"/>
                    <a:pt x="755" y="379"/>
                    <a:pt x="735" y="408"/>
                  </a:cubicBezTo>
                  <a:close/>
                </a:path>
              </a:pathLst>
            </a:custGeom>
            <a:solidFill>
              <a:srgbClr val="D1D0CE"/>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79" name="Freeform 10"/>
            <p:cNvSpPr>
              <a:spLocks noEditPoints="1"/>
            </p:cNvSpPr>
            <p:nvPr/>
          </p:nvSpPr>
          <p:spPr bwMode="auto">
            <a:xfrm>
              <a:off x="7250118" y="2082756"/>
              <a:ext cx="219413" cy="213261"/>
            </a:xfrm>
            <a:custGeom>
              <a:avLst/>
              <a:gdLst>
                <a:gd name="T0" fmla="*/ 107 w 107"/>
                <a:gd name="T1" fmla="*/ 48 h 104"/>
                <a:gd name="T2" fmla="*/ 39 w 107"/>
                <a:gd name="T3" fmla="*/ 0 h 104"/>
                <a:gd name="T4" fmla="*/ 0 w 107"/>
                <a:gd name="T5" fmla="*/ 56 h 104"/>
                <a:gd name="T6" fmla="*/ 67 w 107"/>
                <a:gd name="T7" fmla="*/ 104 h 104"/>
                <a:gd name="T8" fmla="*/ 107 w 107"/>
                <a:gd name="T9" fmla="*/ 48 h 104"/>
                <a:gd name="T10" fmla="*/ 37 w 107"/>
                <a:gd name="T11" fmla="*/ 53 h 104"/>
                <a:gd name="T12" fmla="*/ 22 w 107"/>
                <a:gd name="T13" fmla="*/ 42 h 104"/>
                <a:gd name="T14" fmla="*/ 30 w 107"/>
                <a:gd name="T15" fmla="*/ 30 h 104"/>
                <a:gd name="T16" fmla="*/ 45 w 107"/>
                <a:gd name="T17" fmla="*/ 41 h 104"/>
                <a:gd name="T18" fmla="*/ 37 w 107"/>
                <a:gd name="T19" fmla="*/ 53 h 104"/>
                <a:gd name="T20" fmla="*/ 66 w 107"/>
                <a:gd name="T21" fmla="*/ 56 h 104"/>
                <a:gd name="T22" fmla="*/ 81 w 107"/>
                <a:gd name="T23" fmla="*/ 66 h 104"/>
                <a:gd name="T24" fmla="*/ 73 w 107"/>
                <a:gd name="T25" fmla="*/ 78 h 104"/>
                <a:gd name="T26" fmla="*/ 57 w 107"/>
                <a:gd name="T27" fmla="*/ 68 h 104"/>
                <a:gd name="T28" fmla="*/ 66 w 107"/>
                <a:gd name="T29" fmla="*/ 5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7" h="104">
                  <a:moveTo>
                    <a:pt x="107" y="48"/>
                  </a:moveTo>
                  <a:lnTo>
                    <a:pt x="39" y="0"/>
                  </a:lnTo>
                  <a:lnTo>
                    <a:pt x="0" y="56"/>
                  </a:lnTo>
                  <a:lnTo>
                    <a:pt x="67" y="104"/>
                  </a:lnTo>
                  <a:lnTo>
                    <a:pt x="107" y="48"/>
                  </a:lnTo>
                  <a:close/>
                  <a:moveTo>
                    <a:pt x="37" y="53"/>
                  </a:moveTo>
                  <a:lnTo>
                    <a:pt x="22" y="42"/>
                  </a:lnTo>
                  <a:lnTo>
                    <a:pt x="30" y="30"/>
                  </a:lnTo>
                  <a:lnTo>
                    <a:pt x="45" y="41"/>
                  </a:lnTo>
                  <a:lnTo>
                    <a:pt x="37" y="53"/>
                  </a:lnTo>
                  <a:close/>
                  <a:moveTo>
                    <a:pt x="66" y="56"/>
                  </a:moveTo>
                  <a:lnTo>
                    <a:pt x="81" y="66"/>
                  </a:lnTo>
                  <a:lnTo>
                    <a:pt x="73" y="78"/>
                  </a:lnTo>
                  <a:lnTo>
                    <a:pt x="57" y="68"/>
                  </a:lnTo>
                  <a:lnTo>
                    <a:pt x="66" y="56"/>
                  </a:lnTo>
                  <a:close/>
                </a:path>
              </a:pathLst>
            </a:custGeom>
            <a:solidFill>
              <a:srgbClr val="223543"/>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82" name="Freeform 13"/>
            <p:cNvSpPr/>
            <p:nvPr/>
          </p:nvSpPr>
          <p:spPr bwMode="auto">
            <a:xfrm>
              <a:off x="7531048" y="2248854"/>
              <a:ext cx="256323" cy="207110"/>
            </a:xfrm>
            <a:custGeom>
              <a:avLst/>
              <a:gdLst>
                <a:gd name="T0" fmla="*/ 305 w 568"/>
                <a:gd name="T1" fmla="*/ 55 h 460"/>
                <a:gd name="T2" fmla="*/ 242 w 568"/>
                <a:gd name="T3" fmla="*/ 45 h 460"/>
                <a:gd name="T4" fmla="*/ 244 w 568"/>
                <a:gd name="T5" fmla="*/ 32 h 460"/>
                <a:gd name="T6" fmla="*/ 194 w 568"/>
                <a:gd name="T7" fmla="*/ 24 h 460"/>
                <a:gd name="T8" fmla="*/ 192 w 568"/>
                <a:gd name="T9" fmla="*/ 37 h 460"/>
                <a:gd name="T10" fmla="*/ 181 w 568"/>
                <a:gd name="T11" fmla="*/ 35 h 460"/>
                <a:gd name="T12" fmla="*/ 183 w 568"/>
                <a:gd name="T13" fmla="*/ 23 h 460"/>
                <a:gd name="T14" fmla="*/ 48 w 568"/>
                <a:gd name="T15" fmla="*/ 0 h 460"/>
                <a:gd name="T16" fmla="*/ 0 w 568"/>
                <a:gd name="T17" fmla="*/ 293 h 460"/>
                <a:gd name="T18" fmla="*/ 60 w 568"/>
                <a:gd name="T19" fmla="*/ 388 h 460"/>
                <a:gd name="T20" fmla="*/ 159 w 568"/>
                <a:gd name="T21" fmla="*/ 404 h 460"/>
                <a:gd name="T22" fmla="*/ 162 w 568"/>
                <a:gd name="T23" fmla="*/ 389 h 460"/>
                <a:gd name="T24" fmla="*/ 189 w 568"/>
                <a:gd name="T25" fmla="*/ 394 h 460"/>
                <a:gd name="T26" fmla="*/ 186 w 568"/>
                <a:gd name="T27" fmla="*/ 408 h 460"/>
                <a:gd name="T28" fmla="*/ 494 w 568"/>
                <a:gd name="T29" fmla="*/ 459 h 460"/>
                <a:gd name="T30" fmla="*/ 515 w 568"/>
                <a:gd name="T31" fmla="*/ 432 h 460"/>
                <a:gd name="T32" fmla="*/ 564 w 568"/>
                <a:gd name="T33" fmla="*/ 128 h 460"/>
                <a:gd name="T34" fmla="*/ 532 w 568"/>
                <a:gd name="T35" fmla="*/ 79 h 460"/>
                <a:gd name="T36" fmla="*/ 307 w 568"/>
                <a:gd name="T37" fmla="*/ 43 h 460"/>
                <a:gd name="T38" fmla="*/ 305 w 568"/>
                <a:gd name="T39" fmla="*/ 55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68" h="460">
                  <a:moveTo>
                    <a:pt x="305" y="55"/>
                  </a:moveTo>
                  <a:cubicBezTo>
                    <a:pt x="242" y="45"/>
                    <a:pt x="242" y="45"/>
                    <a:pt x="242" y="45"/>
                  </a:cubicBezTo>
                  <a:cubicBezTo>
                    <a:pt x="244" y="32"/>
                    <a:pt x="244" y="32"/>
                    <a:pt x="244" y="32"/>
                  </a:cubicBezTo>
                  <a:cubicBezTo>
                    <a:pt x="194" y="24"/>
                    <a:pt x="194" y="24"/>
                    <a:pt x="194" y="24"/>
                  </a:cubicBezTo>
                  <a:cubicBezTo>
                    <a:pt x="192" y="37"/>
                    <a:pt x="192" y="37"/>
                    <a:pt x="192" y="37"/>
                  </a:cubicBezTo>
                  <a:cubicBezTo>
                    <a:pt x="181" y="35"/>
                    <a:pt x="181" y="35"/>
                    <a:pt x="181" y="35"/>
                  </a:cubicBezTo>
                  <a:cubicBezTo>
                    <a:pt x="183" y="23"/>
                    <a:pt x="183" y="23"/>
                    <a:pt x="183" y="23"/>
                  </a:cubicBezTo>
                  <a:cubicBezTo>
                    <a:pt x="48" y="0"/>
                    <a:pt x="48" y="0"/>
                    <a:pt x="48" y="0"/>
                  </a:cubicBezTo>
                  <a:cubicBezTo>
                    <a:pt x="0" y="293"/>
                    <a:pt x="0" y="293"/>
                    <a:pt x="0" y="293"/>
                  </a:cubicBezTo>
                  <a:cubicBezTo>
                    <a:pt x="60" y="388"/>
                    <a:pt x="60" y="388"/>
                    <a:pt x="60" y="388"/>
                  </a:cubicBezTo>
                  <a:cubicBezTo>
                    <a:pt x="159" y="404"/>
                    <a:pt x="159" y="404"/>
                    <a:pt x="159" y="404"/>
                  </a:cubicBezTo>
                  <a:cubicBezTo>
                    <a:pt x="162" y="389"/>
                    <a:pt x="162" y="389"/>
                    <a:pt x="162" y="389"/>
                  </a:cubicBezTo>
                  <a:cubicBezTo>
                    <a:pt x="189" y="394"/>
                    <a:pt x="189" y="394"/>
                    <a:pt x="189" y="394"/>
                  </a:cubicBezTo>
                  <a:cubicBezTo>
                    <a:pt x="186" y="408"/>
                    <a:pt x="186" y="408"/>
                    <a:pt x="186" y="408"/>
                  </a:cubicBezTo>
                  <a:cubicBezTo>
                    <a:pt x="494" y="459"/>
                    <a:pt x="494" y="459"/>
                    <a:pt x="494" y="459"/>
                  </a:cubicBezTo>
                  <a:cubicBezTo>
                    <a:pt x="505" y="460"/>
                    <a:pt x="515" y="432"/>
                    <a:pt x="515" y="432"/>
                  </a:cubicBezTo>
                  <a:cubicBezTo>
                    <a:pt x="564" y="128"/>
                    <a:pt x="564" y="128"/>
                    <a:pt x="564" y="128"/>
                  </a:cubicBezTo>
                  <a:cubicBezTo>
                    <a:pt x="568" y="103"/>
                    <a:pt x="532" y="79"/>
                    <a:pt x="532" y="79"/>
                  </a:cubicBezTo>
                  <a:cubicBezTo>
                    <a:pt x="307" y="43"/>
                    <a:pt x="307" y="43"/>
                    <a:pt x="307" y="43"/>
                  </a:cubicBezTo>
                  <a:lnTo>
                    <a:pt x="305" y="55"/>
                  </a:lnTo>
                  <a:close/>
                </a:path>
              </a:pathLst>
            </a:custGeom>
            <a:solidFill>
              <a:srgbClr val="223543"/>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17" name="Freeform 48"/>
            <p:cNvSpPr>
              <a:spLocks noEditPoints="1"/>
            </p:cNvSpPr>
            <p:nvPr/>
          </p:nvSpPr>
          <p:spPr bwMode="auto">
            <a:xfrm>
              <a:off x="7190650" y="2088907"/>
              <a:ext cx="219413" cy="211210"/>
            </a:xfrm>
            <a:custGeom>
              <a:avLst/>
              <a:gdLst>
                <a:gd name="T0" fmla="*/ 68 w 107"/>
                <a:gd name="T1" fmla="*/ 103 h 103"/>
                <a:gd name="T2" fmla="*/ 107 w 107"/>
                <a:gd name="T3" fmla="*/ 48 h 103"/>
                <a:gd name="T4" fmla="*/ 40 w 107"/>
                <a:gd name="T5" fmla="*/ 0 h 103"/>
                <a:gd name="T6" fmla="*/ 0 w 107"/>
                <a:gd name="T7" fmla="*/ 56 h 103"/>
                <a:gd name="T8" fmla="*/ 68 w 107"/>
                <a:gd name="T9" fmla="*/ 103 h 103"/>
                <a:gd name="T10" fmla="*/ 22 w 107"/>
                <a:gd name="T11" fmla="*/ 42 h 103"/>
                <a:gd name="T12" fmla="*/ 31 w 107"/>
                <a:gd name="T13" fmla="*/ 30 h 103"/>
                <a:gd name="T14" fmla="*/ 46 w 107"/>
                <a:gd name="T15" fmla="*/ 40 h 103"/>
                <a:gd name="T16" fmla="*/ 38 w 107"/>
                <a:gd name="T17" fmla="*/ 53 h 103"/>
                <a:gd name="T18" fmla="*/ 22 w 107"/>
                <a:gd name="T19" fmla="*/ 42 h 103"/>
                <a:gd name="T20" fmla="*/ 58 w 107"/>
                <a:gd name="T21" fmla="*/ 67 h 103"/>
                <a:gd name="T22" fmla="*/ 67 w 107"/>
                <a:gd name="T23" fmla="*/ 55 h 103"/>
                <a:gd name="T24" fmla="*/ 82 w 107"/>
                <a:gd name="T25" fmla="*/ 66 h 103"/>
                <a:gd name="T26" fmla="*/ 73 w 107"/>
                <a:gd name="T27" fmla="*/ 78 h 103"/>
                <a:gd name="T28" fmla="*/ 58 w 107"/>
                <a:gd name="T29" fmla="*/ 67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7" h="103">
                  <a:moveTo>
                    <a:pt x="68" y="103"/>
                  </a:moveTo>
                  <a:lnTo>
                    <a:pt x="107" y="48"/>
                  </a:lnTo>
                  <a:lnTo>
                    <a:pt x="40" y="0"/>
                  </a:lnTo>
                  <a:lnTo>
                    <a:pt x="0" y="56"/>
                  </a:lnTo>
                  <a:lnTo>
                    <a:pt x="68" y="103"/>
                  </a:lnTo>
                  <a:close/>
                  <a:moveTo>
                    <a:pt x="22" y="42"/>
                  </a:moveTo>
                  <a:lnTo>
                    <a:pt x="31" y="30"/>
                  </a:lnTo>
                  <a:lnTo>
                    <a:pt x="46" y="40"/>
                  </a:lnTo>
                  <a:lnTo>
                    <a:pt x="38" y="53"/>
                  </a:lnTo>
                  <a:lnTo>
                    <a:pt x="22" y="42"/>
                  </a:lnTo>
                  <a:close/>
                  <a:moveTo>
                    <a:pt x="58" y="67"/>
                  </a:moveTo>
                  <a:lnTo>
                    <a:pt x="67" y="55"/>
                  </a:lnTo>
                  <a:lnTo>
                    <a:pt x="82" y="66"/>
                  </a:lnTo>
                  <a:lnTo>
                    <a:pt x="73" y="78"/>
                  </a:lnTo>
                  <a:lnTo>
                    <a:pt x="58" y="6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04" name="Freeform 236"/>
            <p:cNvSpPr/>
            <p:nvPr/>
          </p:nvSpPr>
          <p:spPr bwMode="auto">
            <a:xfrm>
              <a:off x="7557705" y="2263207"/>
              <a:ext cx="24607" cy="14354"/>
            </a:xfrm>
            <a:custGeom>
              <a:avLst/>
              <a:gdLst>
                <a:gd name="T0" fmla="*/ 1 w 12"/>
                <a:gd name="T1" fmla="*/ 0 h 7"/>
                <a:gd name="T2" fmla="*/ 12 w 12"/>
                <a:gd name="T3" fmla="*/ 2 h 7"/>
                <a:gd name="T4" fmla="*/ 12 w 12"/>
                <a:gd name="T5" fmla="*/ 7 h 7"/>
                <a:gd name="T6" fmla="*/ 0 w 12"/>
                <a:gd name="T7" fmla="*/ 5 h 7"/>
                <a:gd name="T8" fmla="*/ 1 w 12"/>
                <a:gd name="T9" fmla="*/ 0 h 7"/>
              </a:gdLst>
              <a:ahLst/>
              <a:cxnLst>
                <a:cxn ang="0">
                  <a:pos x="T0" y="T1"/>
                </a:cxn>
                <a:cxn ang="0">
                  <a:pos x="T2" y="T3"/>
                </a:cxn>
                <a:cxn ang="0">
                  <a:pos x="T4" y="T5"/>
                </a:cxn>
                <a:cxn ang="0">
                  <a:pos x="T6" y="T7"/>
                </a:cxn>
                <a:cxn ang="0">
                  <a:pos x="T8" y="T9"/>
                </a:cxn>
              </a:cxnLst>
              <a:rect l="0" t="0" r="r" b="b"/>
              <a:pathLst>
                <a:path w="12" h="7">
                  <a:moveTo>
                    <a:pt x="1" y="0"/>
                  </a:moveTo>
                  <a:lnTo>
                    <a:pt x="12" y="2"/>
                  </a:lnTo>
                  <a:lnTo>
                    <a:pt x="12" y="7"/>
                  </a:lnTo>
                  <a:lnTo>
                    <a:pt x="0" y="5"/>
                  </a:lnTo>
                  <a:lnTo>
                    <a:pt x="1" y="0"/>
                  </a:lnTo>
                  <a:close/>
                </a:path>
              </a:pathLst>
            </a:custGeom>
            <a:solidFill>
              <a:srgbClr val="EBF6F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05" name="Freeform 237"/>
            <p:cNvSpPr/>
            <p:nvPr/>
          </p:nvSpPr>
          <p:spPr bwMode="auto">
            <a:xfrm>
              <a:off x="7473632" y="2252954"/>
              <a:ext cx="254273" cy="207110"/>
            </a:xfrm>
            <a:custGeom>
              <a:avLst/>
              <a:gdLst>
                <a:gd name="T0" fmla="*/ 514 w 568"/>
                <a:gd name="T1" fmla="*/ 431 h 460"/>
                <a:gd name="T2" fmla="*/ 493 w 568"/>
                <a:gd name="T3" fmla="*/ 458 h 460"/>
                <a:gd name="T4" fmla="*/ 186 w 568"/>
                <a:gd name="T5" fmla="*/ 408 h 460"/>
                <a:gd name="T6" fmla="*/ 188 w 568"/>
                <a:gd name="T7" fmla="*/ 393 h 460"/>
                <a:gd name="T8" fmla="*/ 161 w 568"/>
                <a:gd name="T9" fmla="*/ 389 h 460"/>
                <a:gd name="T10" fmla="*/ 159 w 568"/>
                <a:gd name="T11" fmla="*/ 403 h 460"/>
                <a:gd name="T12" fmla="*/ 60 w 568"/>
                <a:gd name="T13" fmla="*/ 387 h 460"/>
                <a:gd name="T14" fmla="*/ 0 w 568"/>
                <a:gd name="T15" fmla="*/ 292 h 460"/>
                <a:gd name="T16" fmla="*/ 47 w 568"/>
                <a:gd name="T17" fmla="*/ 0 h 460"/>
                <a:gd name="T18" fmla="*/ 183 w 568"/>
                <a:gd name="T19" fmla="*/ 22 h 460"/>
                <a:gd name="T20" fmla="*/ 181 w 568"/>
                <a:gd name="T21" fmla="*/ 34 h 460"/>
                <a:gd name="T22" fmla="*/ 305 w 568"/>
                <a:gd name="T23" fmla="*/ 54 h 460"/>
                <a:gd name="T24" fmla="*/ 307 w 568"/>
                <a:gd name="T25" fmla="*/ 42 h 460"/>
                <a:gd name="T26" fmla="*/ 531 w 568"/>
                <a:gd name="T27" fmla="*/ 78 h 460"/>
                <a:gd name="T28" fmla="*/ 564 w 568"/>
                <a:gd name="T29" fmla="*/ 127 h 460"/>
                <a:gd name="T30" fmla="*/ 514 w 568"/>
                <a:gd name="T31" fmla="*/ 431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68" h="460">
                  <a:moveTo>
                    <a:pt x="514" y="431"/>
                  </a:moveTo>
                  <a:cubicBezTo>
                    <a:pt x="514" y="431"/>
                    <a:pt x="505" y="460"/>
                    <a:pt x="493" y="458"/>
                  </a:cubicBezTo>
                  <a:cubicBezTo>
                    <a:pt x="186" y="408"/>
                    <a:pt x="186" y="408"/>
                    <a:pt x="186" y="408"/>
                  </a:cubicBezTo>
                  <a:cubicBezTo>
                    <a:pt x="188" y="393"/>
                    <a:pt x="188" y="393"/>
                    <a:pt x="188" y="393"/>
                  </a:cubicBezTo>
                  <a:cubicBezTo>
                    <a:pt x="161" y="389"/>
                    <a:pt x="161" y="389"/>
                    <a:pt x="161" y="389"/>
                  </a:cubicBezTo>
                  <a:cubicBezTo>
                    <a:pt x="159" y="403"/>
                    <a:pt x="159" y="403"/>
                    <a:pt x="159" y="403"/>
                  </a:cubicBezTo>
                  <a:cubicBezTo>
                    <a:pt x="60" y="387"/>
                    <a:pt x="60" y="387"/>
                    <a:pt x="60" y="387"/>
                  </a:cubicBezTo>
                  <a:cubicBezTo>
                    <a:pt x="0" y="292"/>
                    <a:pt x="0" y="292"/>
                    <a:pt x="0" y="292"/>
                  </a:cubicBezTo>
                  <a:cubicBezTo>
                    <a:pt x="47" y="0"/>
                    <a:pt x="47" y="0"/>
                    <a:pt x="47" y="0"/>
                  </a:cubicBezTo>
                  <a:cubicBezTo>
                    <a:pt x="183" y="22"/>
                    <a:pt x="183" y="22"/>
                    <a:pt x="183" y="22"/>
                  </a:cubicBezTo>
                  <a:cubicBezTo>
                    <a:pt x="181" y="34"/>
                    <a:pt x="181" y="34"/>
                    <a:pt x="181" y="34"/>
                  </a:cubicBezTo>
                  <a:cubicBezTo>
                    <a:pt x="305" y="54"/>
                    <a:pt x="305" y="54"/>
                    <a:pt x="305" y="54"/>
                  </a:cubicBezTo>
                  <a:cubicBezTo>
                    <a:pt x="307" y="42"/>
                    <a:pt x="307" y="42"/>
                    <a:pt x="307" y="42"/>
                  </a:cubicBezTo>
                  <a:cubicBezTo>
                    <a:pt x="531" y="78"/>
                    <a:pt x="531" y="78"/>
                    <a:pt x="531" y="78"/>
                  </a:cubicBezTo>
                  <a:cubicBezTo>
                    <a:pt x="531" y="78"/>
                    <a:pt x="568" y="102"/>
                    <a:pt x="564" y="127"/>
                  </a:cubicBezTo>
                  <a:lnTo>
                    <a:pt x="514" y="431"/>
                  </a:lnTo>
                  <a:close/>
                </a:path>
              </a:pathLst>
            </a:custGeom>
            <a:solidFill>
              <a:srgbClr val="F6F6F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06" name="Freeform 238"/>
            <p:cNvSpPr/>
            <p:nvPr/>
          </p:nvSpPr>
          <p:spPr bwMode="auto">
            <a:xfrm>
              <a:off x="7502339" y="2398546"/>
              <a:ext cx="36910" cy="18456"/>
            </a:xfrm>
            <a:custGeom>
              <a:avLst/>
              <a:gdLst>
                <a:gd name="T0" fmla="*/ 1 w 18"/>
                <a:gd name="T1" fmla="*/ 0 h 9"/>
                <a:gd name="T2" fmla="*/ 18 w 18"/>
                <a:gd name="T3" fmla="*/ 2 h 9"/>
                <a:gd name="T4" fmla="*/ 17 w 18"/>
                <a:gd name="T5" fmla="*/ 9 h 9"/>
                <a:gd name="T6" fmla="*/ 0 w 18"/>
                <a:gd name="T7" fmla="*/ 6 h 9"/>
                <a:gd name="T8" fmla="*/ 1 w 18"/>
                <a:gd name="T9" fmla="*/ 0 h 9"/>
              </a:gdLst>
              <a:ahLst/>
              <a:cxnLst>
                <a:cxn ang="0">
                  <a:pos x="T0" y="T1"/>
                </a:cxn>
                <a:cxn ang="0">
                  <a:pos x="T2" y="T3"/>
                </a:cxn>
                <a:cxn ang="0">
                  <a:pos x="T4" y="T5"/>
                </a:cxn>
                <a:cxn ang="0">
                  <a:pos x="T6" y="T7"/>
                </a:cxn>
                <a:cxn ang="0">
                  <a:pos x="T8" y="T9"/>
                </a:cxn>
              </a:cxnLst>
              <a:rect l="0" t="0" r="r" b="b"/>
              <a:pathLst>
                <a:path w="18" h="9">
                  <a:moveTo>
                    <a:pt x="1" y="0"/>
                  </a:moveTo>
                  <a:lnTo>
                    <a:pt x="18" y="2"/>
                  </a:lnTo>
                  <a:lnTo>
                    <a:pt x="17" y="9"/>
                  </a:lnTo>
                  <a:lnTo>
                    <a:pt x="0" y="6"/>
                  </a:lnTo>
                  <a:lnTo>
                    <a:pt x="1" y="0"/>
                  </a:lnTo>
                  <a:close/>
                </a:path>
              </a:pathLst>
            </a:custGeom>
            <a:solidFill>
              <a:srgbClr val="F9C541"/>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07" name="Freeform 239"/>
            <p:cNvSpPr/>
            <p:nvPr/>
          </p:nvSpPr>
          <p:spPr bwMode="auto">
            <a:xfrm>
              <a:off x="7487985" y="2380090"/>
              <a:ext cx="36910" cy="16404"/>
            </a:xfrm>
            <a:custGeom>
              <a:avLst/>
              <a:gdLst>
                <a:gd name="T0" fmla="*/ 1 w 18"/>
                <a:gd name="T1" fmla="*/ 0 h 8"/>
                <a:gd name="T2" fmla="*/ 18 w 18"/>
                <a:gd name="T3" fmla="*/ 3 h 8"/>
                <a:gd name="T4" fmla="*/ 17 w 18"/>
                <a:gd name="T5" fmla="*/ 8 h 8"/>
                <a:gd name="T6" fmla="*/ 0 w 18"/>
                <a:gd name="T7" fmla="*/ 5 h 8"/>
                <a:gd name="T8" fmla="*/ 1 w 18"/>
                <a:gd name="T9" fmla="*/ 0 h 8"/>
              </a:gdLst>
              <a:ahLst/>
              <a:cxnLst>
                <a:cxn ang="0">
                  <a:pos x="T0" y="T1"/>
                </a:cxn>
                <a:cxn ang="0">
                  <a:pos x="T2" y="T3"/>
                </a:cxn>
                <a:cxn ang="0">
                  <a:pos x="T4" y="T5"/>
                </a:cxn>
                <a:cxn ang="0">
                  <a:pos x="T6" y="T7"/>
                </a:cxn>
                <a:cxn ang="0">
                  <a:pos x="T8" y="T9"/>
                </a:cxn>
              </a:cxnLst>
              <a:rect l="0" t="0" r="r" b="b"/>
              <a:pathLst>
                <a:path w="18" h="8">
                  <a:moveTo>
                    <a:pt x="1" y="0"/>
                  </a:moveTo>
                  <a:lnTo>
                    <a:pt x="18" y="3"/>
                  </a:lnTo>
                  <a:lnTo>
                    <a:pt x="17" y="8"/>
                  </a:lnTo>
                  <a:lnTo>
                    <a:pt x="0" y="5"/>
                  </a:lnTo>
                  <a:lnTo>
                    <a:pt x="1" y="0"/>
                  </a:lnTo>
                  <a:close/>
                </a:path>
              </a:pathLst>
            </a:custGeom>
            <a:solidFill>
              <a:srgbClr val="F9C541"/>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08" name="Freeform 240"/>
            <p:cNvSpPr/>
            <p:nvPr/>
          </p:nvSpPr>
          <p:spPr bwMode="auto">
            <a:xfrm>
              <a:off x="7490036" y="2365736"/>
              <a:ext cx="36910" cy="16404"/>
            </a:xfrm>
            <a:custGeom>
              <a:avLst/>
              <a:gdLst>
                <a:gd name="T0" fmla="*/ 1 w 18"/>
                <a:gd name="T1" fmla="*/ 0 h 8"/>
                <a:gd name="T2" fmla="*/ 18 w 18"/>
                <a:gd name="T3" fmla="*/ 3 h 8"/>
                <a:gd name="T4" fmla="*/ 17 w 18"/>
                <a:gd name="T5" fmla="*/ 8 h 8"/>
                <a:gd name="T6" fmla="*/ 0 w 18"/>
                <a:gd name="T7" fmla="*/ 5 h 8"/>
                <a:gd name="T8" fmla="*/ 1 w 18"/>
                <a:gd name="T9" fmla="*/ 0 h 8"/>
              </a:gdLst>
              <a:ahLst/>
              <a:cxnLst>
                <a:cxn ang="0">
                  <a:pos x="T0" y="T1"/>
                </a:cxn>
                <a:cxn ang="0">
                  <a:pos x="T2" y="T3"/>
                </a:cxn>
                <a:cxn ang="0">
                  <a:pos x="T4" y="T5"/>
                </a:cxn>
                <a:cxn ang="0">
                  <a:pos x="T6" y="T7"/>
                </a:cxn>
                <a:cxn ang="0">
                  <a:pos x="T8" y="T9"/>
                </a:cxn>
              </a:cxnLst>
              <a:rect l="0" t="0" r="r" b="b"/>
              <a:pathLst>
                <a:path w="18" h="8">
                  <a:moveTo>
                    <a:pt x="1" y="0"/>
                  </a:moveTo>
                  <a:lnTo>
                    <a:pt x="18" y="3"/>
                  </a:lnTo>
                  <a:lnTo>
                    <a:pt x="17" y="8"/>
                  </a:lnTo>
                  <a:lnTo>
                    <a:pt x="0" y="5"/>
                  </a:lnTo>
                  <a:lnTo>
                    <a:pt x="1" y="0"/>
                  </a:lnTo>
                  <a:close/>
                </a:path>
              </a:pathLst>
            </a:custGeom>
            <a:solidFill>
              <a:srgbClr val="F9C541"/>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09" name="Freeform 241"/>
            <p:cNvSpPr/>
            <p:nvPr/>
          </p:nvSpPr>
          <p:spPr bwMode="auto">
            <a:xfrm>
              <a:off x="7492086" y="2351383"/>
              <a:ext cx="36910" cy="16404"/>
            </a:xfrm>
            <a:custGeom>
              <a:avLst/>
              <a:gdLst>
                <a:gd name="T0" fmla="*/ 1 w 18"/>
                <a:gd name="T1" fmla="*/ 0 h 8"/>
                <a:gd name="T2" fmla="*/ 18 w 18"/>
                <a:gd name="T3" fmla="*/ 3 h 8"/>
                <a:gd name="T4" fmla="*/ 17 w 18"/>
                <a:gd name="T5" fmla="*/ 8 h 8"/>
                <a:gd name="T6" fmla="*/ 0 w 18"/>
                <a:gd name="T7" fmla="*/ 5 h 8"/>
                <a:gd name="T8" fmla="*/ 1 w 18"/>
                <a:gd name="T9" fmla="*/ 0 h 8"/>
              </a:gdLst>
              <a:ahLst/>
              <a:cxnLst>
                <a:cxn ang="0">
                  <a:pos x="T0" y="T1"/>
                </a:cxn>
                <a:cxn ang="0">
                  <a:pos x="T2" y="T3"/>
                </a:cxn>
                <a:cxn ang="0">
                  <a:pos x="T4" y="T5"/>
                </a:cxn>
                <a:cxn ang="0">
                  <a:pos x="T6" y="T7"/>
                </a:cxn>
                <a:cxn ang="0">
                  <a:pos x="T8" y="T9"/>
                </a:cxn>
              </a:cxnLst>
              <a:rect l="0" t="0" r="r" b="b"/>
              <a:pathLst>
                <a:path w="18" h="8">
                  <a:moveTo>
                    <a:pt x="1" y="0"/>
                  </a:moveTo>
                  <a:lnTo>
                    <a:pt x="18" y="3"/>
                  </a:lnTo>
                  <a:lnTo>
                    <a:pt x="17" y="8"/>
                  </a:lnTo>
                  <a:lnTo>
                    <a:pt x="0" y="5"/>
                  </a:lnTo>
                  <a:lnTo>
                    <a:pt x="1" y="0"/>
                  </a:lnTo>
                  <a:close/>
                </a:path>
              </a:pathLst>
            </a:custGeom>
            <a:solidFill>
              <a:srgbClr val="F9C541"/>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10" name="Freeform 242"/>
            <p:cNvSpPr/>
            <p:nvPr/>
          </p:nvSpPr>
          <p:spPr bwMode="auto">
            <a:xfrm>
              <a:off x="7496188" y="2337029"/>
              <a:ext cx="34860" cy="16404"/>
            </a:xfrm>
            <a:custGeom>
              <a:avLst/>
              <a:gdLst>
                <a:gd name="T0" fmla="*/ 0 w 17"/>
                <a:gd name="T1" fmla="*/ 0 h 8"/>
                <a:gd name="T2" fmla="*/ 17 w 17"/>
                <a:gd name="T3" fmla="*/ 3 h 8"/>
                <a:gd name="T4" fmla="*/ 17 w 17"/>
                <a:gd name="T5" fmla="*/ 8 h 8"/>
                <a:gd name="T6" fmla="*/ 0 w 17"/>
                <a:gd name="T7" fmla="*/ 5 h 8"/>
                <a:gd name="T8" fmla="*/ 0 w 17"/>
                <a:gd name="T9" fmla="*/ 0 h 8"/>
              </a:gdLst>
              <a:ahLst/>
              <a:cxnLst>
                <a:cxn ang="0">
                  <a:pos x="T0" y="T1"/>
                </a:cxn>
                <a:cxn ang="0">
                  <a:pos x="T2" y="T3"/>
                </a:cxn>
                <a:cxn ang="0">
                  <a:pos x="T4" y="T5"/>
                </a:cxn>
                <a:cxn ang="0">
                  <a:pos x="T6" y="T7"/>
                </a:cxn>
                <a:cxn ang="0">
                  <a:pos x="T8" y="T9"/>
                </a:cxn>
              </a:cxnLst>
              <a:rect l="0" t="0" r="r" b="b"/>
              <a:pathLst>
                <a:path w="17" h="8">
                  <a:moveTo>
                    <a:pt x="0" y="0"/>
                  </a:moveTo>
                  <a:lnTo>
                    <a:pt x="17" y="3"/>
                  </a:lnTo>
                  <a:lnTo>
                    <a:pt x="17" y="8"/>
                  </a:lnTo>
                  <a:lnTo>
                    <a:pt x="0" y="5"/>
                  </a:lnTo>
                  <a:lnTo>
                    <a:pt x="0" y="0"/>
                  </a:lnTo>
                  <a:close/>
                </a:path>
              </a:pathLst>
            </a:custGeom>
            <a:solidFill>
              <a:srgbClr val="F9C541"/>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11" name="Freeform 243"/>
            <p:cNvSpPr/>
            <p:nvPr/>
          </p:nvSpPr>
          <p:spPr bwMode="auto">
            <a:xfrm>
              <a:off x="7498238" y="2322674"/>
              <a:ext cx="36910" cy="16404"/>
            </a:xfrm>
            <a:custGeom>
              <a:avLst/>
              <a:gdLst>
                <a:gd name="T0" fmla="*/ 1 w 18"/>
                <a:gd name="T1" fmla="*/ 0 h 8"/>
                <a:gd name="T2" fmla="*/ 18 w 18"/>
                <a:gd name="T3" fmla="*/ 3 h 8"/>
                <a:gd name="T4" fmla="*/ 17 w 18"/>
                <a:gd name="T5" fmla="*/ 8 h 8"/>
                <a:gd name="T6" fmla="*/ 0 w 18"/>
                <a:gd name="T7" fmla="*/ 5 h 8"/>
                <a:gd name="T8" fmla="*/ 1 w 18"/>
                <a:gd name="T9" fmla="*/ 0 h 8"/>
              </a:gdLst>
              <a:ahLst/>
              <a:cxnLst>
                <a:cxn ang="0">
                  <a:pos x="T0" y="T1"/>
                </a:cxn>
                <a:cxn ang="0">
                  <a:pos x="T2" y="T3"/>
                </a:cxn>
                <a:cxn ang="0">
                  <a:pos x="T4" y="T5"/>
                </a:cxn>
                <a:cxn ang="0">
                  <a:pos x="T6" y="T7"/>
                </a:cxn>
                <a:cxn ang="0">
                  <a:pos x="T8" y="T9"/>
                </a:cxn>
              </a:cxnLst>
              <a:rect l="0" t="0" r="r" b="b"/>
              <a:pathLst>
                <a:path w="18" h="8">
                  <a:moveTo>
                    <a:pt x="1" y="0"/>
                  </a:moveTo>
                  <a:lnTo>
                    <a:pt x="18" y="3"/>
                  </a:lnTo>
                  <a:lnTo>
                    <a:pt x="17" y="8"/>
                  </a:lnTo>
                  <a:lnTo>
                    <a:pt x="0" y="5"/>
                  </a:lnTo>
                  <a:lnTo>
                    <a:pt x="1" y="0"/>
                  </a:lnTo>
                  <a:close/>
                </a:path>
              </a:pathLst>
            </a:custGeom>
            <a:solidFill>
              <a:srgbClr val="F9C541"/>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12" name="Freeform 244"/>
            <p:cNvSpPr/>
            <p:nvPr/>
          </p:nvSpPr>
          <p:spPr bwMode="auto">
            <a:xfrm>
              <a:off x="7500289" y="2308320"/>
              <a:ext cx="36910" cy="16404"/>
            </a:xfrm>
            <a:custGeom>
              <a:avLst/>
              <a:gdLst>
                <a:gd name="T0" fmla="*/ 1 w 18"/>
                <a:gd name="T1" fmla="*/ 0 h 8"/>
                <a:gd name="T2" fmla="*/ 18 w 18"/>
                <a:gd name="T3" fmla="*/ 3 h 8"/>
                <a:gd name="T4" fmla="*/ 17 w 18"/>
                <a:gd name="T5" fmla="*/ 8 h 8"/>
                <a:gd name="T6" fmla="*/ 0 w 18"/>
                <a:gd name="T7" fmla="*/ 5 h 8"/>
                <a:gd name="T8" fmla="*/ 1 w 18"/>
                <a:gd name="T9" fmla="*/ 0 h 8"/>
              </a:gdLst>
              <a:ahLst/>
              <a:cxnLst>
                <a:cxn ang="0">
                  <a:pos x="T0" y="T1"/>
                </a:cxn>
                <a:cxn ang="0">
                  <a:pos x="T2" y="T3"/>
                </a:cxn>
                <a:cxn ang="0">
                  <a:pos x="T4" y="T5"/>
                </a:cxn>
                <a:cxn ang="0">
                  <a:pos x="T6" y="T7"/>
                </a:cxn>
                <a:cxn ang="0">
                  <a:pos x="T8" y="T9"/>
                </a:cxn>
              </a:cxnLst>
              <a:rect l="0" t="0" r="r" b="b"/>
              <a:pathLst>
                <a:path w="18" h="8">
                  <a:moveTo>
                    <a:pt x="1" y="0"/>
                  </a:moveTo>
                  <a:lnTo>
                    <a:pt x="18" y="3"/>
                  </a:lnTo>
                  <a:lnTo>
                    <a:pt x="17" y="8"/>
                  </a:lnTo>
                  <a:lnTo>
                    <a:pt x="0" y="5"/>
                  </a:lnTo>
                  <a:lnTo>
                    <a:pt x="1" y="0"/>
                  </a:lnTo>
                  <a:close/>
                </a:path>
              </a:pathLst>
            </a:custGeom>
            <a:solidFill>
              <a:srgbClr val="F9C541"/>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13" name="Freeform 245"/>
            <p:cNvSpPr/>
            <p:nvPr/>
          </p:nvSpPr>
          <p:spPr bwMode="auto">
            <a:xfrm>
              <a:off x="7502339" y="2293966"/>
              <a:ext cx="36910" cy="16404"/>
            </a:xfrm>
            <a:custGeom>
              <a:avLst/>
              <a:gdLst>
                <a:gd name="T0" fmla="*/ 1 w 18"/>
                <a:gd name="T1" fmla="*/ 0 h 8"/>
                <a:gd name="T2" fmla="*/ 18 w 18"/>
                <a:gd name="T3" fmla="*/ 3 h 8"/>
                <a:gd name="T4" fmla="*/ 17 w 18"/>
                <a:gd name="T5" fmla="*/ 8 h 8"/>
                <a:gd name="T6" fmla="*/ 0 w 18"/>
                <a:gd name="T7" fmla="*/ 5 h 8"/>
                <a:gd name="T8" fmla="*/ 1 w 18"/>
                <a:gd name="T9" fmla="*/ 0 h 8"/>
              </a:gdLst>
              <a:ahLst/>
              <a:cxnLst>
                <a:cxn ang="0">
                  <a:pos x="T0" y="T1"/>
                </a:cxn>
                <a:cxn ang="0">
                  <a:pos x="T2" y="T3"/>
                </a:cxn>
                <a:cxn ang="0">
                  <a:pos x="T4" y="T5"/>
                </a:cxn>
                <a:cxn ang="0">
                  <a:pos x="T6" y="T7"/>
                </a:cxn>
                <a:cxn ang="0">
                  <a:pos x="T8" y="T9"/>
                </a:cxn>
              </a:cxnLst>
              <a:rect l="0" t="0" r="r" b="b"/>
              <a:pathLst>
                <a:path w="18" h="8">
                  <a:moveTo>
                    <a:pt x="1" y="0"/>
                  </a:moveTo>
                  <a:lnTo>
                    <a:pt x="18" y="3"/>
                  </a:lnTo>
                  <a:lnTo>
                    <a:pt x="17" y="8"/>
                  </a:lnTo>
                  <a:lnTo>
                    <a:pt x="0" y="5"/>
                  </a:lnTo>
                  <a:lnTo>
                    <a:pt x="1" y="0"/>
                  </a:lnTo>
                  <a:close/>
                </a:path>
              </a:pathLst>
            </a:custGeom>
            <a:solidFill>
              <a:srgbClr val="F9C541"/>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14" name="Freeform 246"/>
            <p:cNvSpPr/>
            <p:nvPr/>
          </p:nvSpPr>
          <p:spPr bwMode="auto">
            <a:xfrm>
              <a:off x="7504391" y="2279611"/>
              <a:ext cx="36910" cy="16404"/>
            </a:xfrm>
            <a:custGeom>
              <a:avLst/>
              <a:gdLst>
                <a:gd name="T0" fmla="*/ 1 w 18"/>
                <a:gd name="T1" fmla="*/ 0 h 8"/>
                <a:gd name="T2" fmla="*/ 18 w 18"/>
                <a:gd name="T3" fmla="*/ 3 h 8"/>
                <a:gd name="T4" fmla="*/ 17 w 18"/>
                <a:gd name="T5" fmla="*/ 8 h 8"/>
                <a:gd name="T6" fmla="*/ 0 w 18"/>
                <a:gd name="T7" fmla="*/ 5 h 8"/>
                <a:gd name="T8" fmla="*/ 1 w 18"/>
                <a:gd name="T9" fmla="*/ 0 h 8"/>
              </a:gdLst>
              <a:ahLst/>
              <a:cxnLst>
                <a:cxn ang="0">
                  <a:pos x="T0" y="T1"/>
                </a:cxn>
                <a:cxn ang="0">
                  <a:pos x="T2" y="T3"/>
                </a:cxn>
                <a:cxn ang="0">
                  <a:pos x="T4" y="T5"/>
                </a:cxn>
                <a:cxn ang="0">
                  <a:pos x="T6" y="T7"/>
                </a:cxn>
                <a:cxn ang="0">
                  <a:pos x="T8" y="T9"/>
                </a:cxn>
              </a:cxnLst>
              <a:rect l="0" t="0" r="r" b="b"/>
              <a:pathLst>
                <a:path w="18" h="8">
                  <a:moveTo>
                    <a:pt x="1" y="0"/>
                  </a:moveTo>
                  <a:lnTo>
                    <a:pt x="18" y="3"/>
                  </a:lnTo>
                  <a:lnTo>
                    <a:pt x="17" y="8"/>
                  </a:lnTo>
                  <a:lnTo>
                    <a:pt x="0" y="5"/>
                  </a:lnTo>
                  <a:lnTo>
                    <a:pt x="1" y="0"/>
                  </a:lnTo>
                  <a:close/>
                </a:path>
              </a:pathLst>
            </a:custGeom>
            <a:solidFill>
              <a:srgbClr val="F9C541"/>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15" name="Freeform 247"/>
            <p:cNvSpPr/>
            <p:nvPr/>
          </p:nvSpPr>
          <p:spPr bwMode="auto">
            <a:xfrm>
              <a:off x="7506441" y="2265258"/>
              <a:ext cx="36910" cy="16404"/>
            </a:xfrm>
            <a:custGeom>
              <a:avLst/>
              <a:gdLst>
                <a:gd name="T0" fmla="*/ 1 w 18"/>
                <a:gd name="T1" fmla="*/ 0 h 8"/>
                <a:gd name="T2" fmla="*/ 18 w 18"/>
                <a:gd name="T3" fmla="*/ 3 h 8"/>
                <a:gd name="T4" fmla="*/ 17 w 18"/>
                <a:gd name="T5" fmla="*/ 8 h 8"/>
                <a:gd name="T6" fmla="*/ 0 w 18"/>
                <a:gd name="T7" fmla="*/ 5 h 8"/>
                <a:gd name="T8" fmla="*/ 1 w 18"/>
                <a:gd name="T9" fmla="*/ 0 h 8"/>
              </a:gdLst>
              <a:ahLst/>
              <a:cxnLst>
                <a:cxn ang="0">
                  <a:pos x="T0" y="T1"/>
                </a:cxn>
                <a:cxn ang="0">
                  <a:pos x="T2" y="T3"/>
                </a:cxn>
                <a:cxn ang="0">
                  <a:pos x="T4" y="T5"/>
                </a:cxn>
                <a:cxn ang="0">
                  <a:pos x="T6" y="T7"/>
                </a:cxn>
                <a:cxn ang="0">
                  <a:pos x="T8" y="T9"/>
                </a:cxn>
              </a:cxnLst>
              <a:rect l="0" t="0" r="r" b="b"/>
              <a:pathLst>
                <a:path w="18" h="8">
                  <a:moveTo>
                    <a:pt x="1" y="0"/>
                  </a:moveTo>
                  <a:lnTo>
                    <a:pt x="18" y="3"/>
                  </a:lnTo>
                  <a:lnTo>
                    <a:pt x="17" y="8"/>
                  </a:lnTo>
                  <a:lnTo>
                    <a:pt x="0" y="5"/>
                  </a:lnTo>
                  <a:lnTo>
                    <a:pt x="1" y="0"/>
                  </a:lnTo>
                  <a:close/>
                </a:path>
              </a:pathLst>
            </a:custGeom>
            <a:solidFill>
              <a:srgbClr val="F9C541"/>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16" name="Freeform 248"/>
            <p:cNvSpPr/>
            <p:nvPr/>
          </p:nvSpPr>
          <p:spPr bwMode="auto">
            <a:xfrm>
              <a:off x="7592566" y="2287814"/>
              <a:ext cx="118934" cy="155845"/>
            </a:xfrm>
            <a:custGeom>
              <a:avLst/>
              <a:gdLst>
                <a:gd name="T0" fmla="*/ 11 w 58"/>
                <a:gd name="T1" fmla="*/ 0 h 76"/>
                <a:gd name="T2" fmla="*/ 58 w 58"/>
                <a:gd name="T3" fmla="*/ 8 h 76"/>
                <a:gd name="T4" fmla="*/ 47 w 58"/>
                <a:gd name="T5" fmla="*/ 76 h 76"/>
                <a:gd name="T6" fmla="*/ 0 w 58"/>
                <a:gd name="T7" fmla="*/ 68 h 76"/>
                <a:gd name="T8" fmla="*/ 11 w 58"/>
                <a:gd name="T9" fmla="*/ 0 h 76"/>
              </a:gdLst>
              <a:ahLst/>
              <a:cxnLst>
                <a:cxn ang="0">
                  <a:pos x="T0" y="T1"/>
                </a:cxn>
                <a:cxn ang="0">
                  <a:pos x="T2" y="T3"/>
                </a:cxn>
                <a:cxn ang="0">
                  <a:pos x="T4" y="T5"/>
                </a:cxn>
                <a:cxn ang="0">
                  <a:pos x="T6" y="T7"/>
                </a:cxn>
                <a:cxn ang="0">
                  <a:pos x="T8" y="T9"/>
                </a:cxn>
              </a:cxnLst>
              <a:rect l="0" t="0" r="r" b="b"/>
              <a:pathLst>
                <a:path w="58" h="76">
                  <a:moveTo>
                    <a:pt x="11" y="0"/>
                  </a:moveTo>
                  <a:lnTo>
                    <a:pt x="58" y="8"/>
                  </a:lnTo>
                  <a:lnTo>
                    <a:pt x="47" y="76"/>
                  </a:lnTo>
                  <a:lnTo>
                    <a:pt x="0" y="68"/>
                  </a:lnTo>
                  <a:lnTo>
                    <a:pt x="11" y="0"/>
                  </a:lnTo>
                  <a:close/>
                </a:path>
              </a:pathLst>
            </a:custGeom>
            <a:solidFill>
              <a:srgbClr val="1E5573"/>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17" name="Freeform 249"/>
            <p:cNvSpPr/>
            <p:nvPr/>
          </p:nvSpPr>
          <p:spPr bwMode="auto">
            <a:xfrm>
              <a:off x="7606920" y="2296017"/>
              <a:ext cx="26657" cy="129187"/>
            </a:xfrm>
            <a:custGeom>
              <a:avLst/>
              <a:gdLst>
                <a:gd name="T0" fmla="*/ 13 w 13"/>
                <a:gd name="T1" fmla="*/ 0 h 63"/>
                <a:gd name="T2" fmla="*/ 3 w 13"/>
                <a:gd name="T3" fmla="*/ 63 h 63"/>
                <a:gd name="T4" fmla="*/ 0 w 13"/>
                <a:gd name="T5" fmla="*/ 63 h 63"/>
                <a:gd name="T6" fmla="*/ 10 w 13"/>
                <a:gd name="T7" fmla="*/ 0 h 63"/>
                <a:gd name="T8" fmla="*/ 13 w 13"/>
                <a:gd name="T9" fmla="*/ 0 h 63"/>
              </a:gdLst>
              <a:ahLst/>
              <a:cxnLst>
                <a:cxn ang="0">
                  <a:pos x="T0" y="T1"/>
                </a:cxn>
                <a:cxn ang="0">
                  <a:pos x="T2" y="T3"/>
                </a:cxn>
                <a:cxn ang="0">
                  <a:pos x="T4" y="T5"/>
                </a:cxn>
                <a:cxn ang="0">
                  <a:pos x="T6" y="T7"/>
                </a:cxn>
                <a:cxn ang="0">
                  <a:pos x="T8" y="T9"/>
                </a:cxn>
              </a:cxnLst>
              <a:rect l="0" t="0" r="r" b="b"/>
              <a:pathLst>
                <a:path w="13" h="63">
                  <a:moveTo>
                    <a:pt x="13" y="0"/>
                  </a:moveTo>
                  <a:lnTo>
                    <a:pt x="3" y="63"/>
                  </a:lnTo>
                  <a:lnTo>
                    <a:pt x="0" y="63"/>
                  </a:lnTo>
                  <a:lnTo>
                    <a:pt x="10" y="0"/>
                  </a:lnTo>
                  <a:lnTo>
                    <a:pt x="13" y="0"/>
                  </a:lnTo>
                  <a:close/>
                </a:path>
              </a:pathLst>
            </a:custGeom>
            <a:solidFill>
              <a:srgbClr val="BBBAB7"/>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18" name="Freeform 250"/>
            <p:cNvSpPr/>
            <p:nvPr/>
          </p:nvSpPr>
          <p:spPr bwMode="auto">
            <a:xfrm>
              <a:off x="7627426" y="2298067"/>
              <a:ext cx="28709" cy="131238"/>
            </a:xfrm>
            <a:custGeom>
              <a:avLst/>
              <a:gdLst>
                <a:gd name="T0" fmla="*/ 14 w 14"/>
                <a:gd name="T1" fmla="*/ 1 h 64"/>
                <a:gd name="T2" fmla="*/ 3 w 14"/>
                <a:gd name="T3" fmla="*/ 64 h 64"/>
                <a:gd name="T4" fmla="*/ 0 w 14"/>
                <a:gd name="T5" fmla="*/ 63 h 64"/>
                <a:gd name="T6" fmla="*/ 11 w 14"/>
                <a:gd name="T7" fmla="*/ 0 h 64"/>
                <a:gd name="T8" fmla="*/ 14 w 14"/>
                <a:gd name="T9" fmla="*/ 1 h 64"/>
              </a:gdLst>
              <a:ahLst/>
              <a:cxnLst>
                <a:cxn ang="0">
                  <a:pos x="T0" y="T1"/>
                </a:cxn>
                <a:cxn ang="0">
                  <a:pos x="T2" y="T3"/>
                </a:cxn>
                <a:cxn ang="0">
                  <a:pos x="T4" y="T5"/>
                </a:cxn>
                <a:cxn ang="0">
                  <a:pos x="T6" y="T7"/>
                </a:cxn>
                <a:cxn ang="0">
                  <a:pos x="T8" y="T9"/>
                </a:cxn>
              </a:cxnLst>
              <a:rect l="0" t="0" r="r" b="b"/>
              <a:pathLst>
                <a:path w="14" h="64">
                  <a:moveTo>
                    <a:pt x="14" y="1"/>
                  </a:moveTo>
                  <a:lnTo>
                    <a:pt x="3" y="64"/>
                  </a:lnTo>
                  <a:lnTo>
                    <a:pt x="0" y="63"/>
                  </a:lnTo>
                  <a:lnTo>
                    <a:pt x="11" y="0"/>
                  </a:lnTo>
                  <a:lnTo>
                    <a:pt x="14" y="1"/>
                  </a:lnTo>
                  <a:close/>
                </a:path>
              </a:pathLst>
            </a:custGeom>
            <a:solidFill>
              <a:srgbClr val="BBBAB7"/>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19" name="Freeform 251"/>
            <p:cNvSpPr/>
            <p:nvPr/>
          </p:nvSpPr>
          <p:spPr bwMode="auto">
            <a:xfrm>
              <a:off x="7649982" y="2302168"/>
              <a:ext cx="28709" cy="131238"/>
            </a:xfrm>
            <a:custGeom>
              <a:avLst/>
              <a:gdLst>
                <a:gd name="T0" fmla="*/ 14 w 14"/>
                <a:gd name="T1" fmla="*/ 1 h 64"/>
                <a:gd name="T2" fmla="*/ 3 w 14"/>
                <a:gd name="T3" fmla="*/ 64 h 64"/>
                <a:gd name="T4" fmla="*/ 0 w 14"/>
                <a:gd name="T5" fmla="*/ 63 h 64"/>
                <a:gd name="T6" fmla="*/ 11 w 14"/>
                <a:gd name="T7" fmla="*/ 0 h 64"/>
                <a:gd name="T8" fmla="*/ 14 w 14"/>
                <a:gd name="T9" fmla="*/ 1 h 64"/>
              </a:gdLst>
              <a:ahLst/>
              <a:cxnLst>
                <a:cxn ang="0">
                  <a:pos x="T0" y="T1"/>
                </a:cxn>
                <a:cxn ang="0">
                  <a:pos x="T2" y="T3"/>
                </a:cxn>
                <a:cxn ang="0">
                  <a:pos x="T4" y="T5"/>
                </a:cxn>
                <a:cxn ang="0">
                  <a:pos x="T6" y="T7"/>
                </a:cxn>
                <a:cxn ang="0">
                  <a:pos x="T8" y="T9"/>
                </a:cxn>
              </a:cxnLst>
              <a:rect l="0" t="0" r="r" b="b"/>
              <a:pathLst>
                <a:path w="14" h="64">
                  <a:moveTo>
                    <a:pt x="14" y="1"/>
                  </a:moveTo>
                  <a:lnTo>
                    <a:pt x="3" y="64"/>
                  </a:lnTo>
                  <a:lnTo>
                    <a:pt x="0" y="63"/>
                  </a:lnTo>
                  <a:lnTo>
                    <a:pt x="11" y="0"/>
                  </a:lnTo>
                  <a:lnTo>
                    <a:pt x="14" y="1"/>
                  </a:lnTo>
                  <a:close/>
                </a:path>
              </a:pathLst>
            </a:custGeom>
            <a:solidFill>
              <a:srgbClr val="BBBAB7"/>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20" name="Freeform 252"/>
            <p:cNvSpPr/>
            <p:nvPr/>
          </p:nvSpPr>
          <p:spPr bwMode="auto">
            <a:xfrm>
              <a:off x="7672539" y="2306270"/>
              <a:ext cx="26657" cy="129187"/>
            </a:xfrm>
            <a:custGeom>
              <a:avLst/>
              <a:gdLst>
                <a:gd name="T0" fmla="*/ 13 w 13"/>
                <a:gd name="T1" fmla="*/ 0 h 63"/>
                <a:gd name="T2" fmla="*/ 3 w 13"/>
                <a:gd name="T3" fmla="*/ 63 h 63"/>
                <a:gd name="T4" fmla="*/ 0 w 13"/>
                <a:gd name="T5" fmla="*/ 63 h 63"/>
                <a:gd name="T6" fmla="*/ 11 w 13"/>
                <a:gd name="T7" fmla="*/ 0 h 63"/>
                <a:gd name="T8" fmla="*/ 13 w 13"/>
                <a:gd name="T9" fmla="*/ 0 h 63"/>
              </a:gdLst>
              <a:ahLst/>
              <a:cxnLst>
                <a:cxn ang="0">
                  <a:pos x="T0" y="T1"/>
                </a:cxn>
                <a:cxn ang="0">
                  <a:pos x="T2" y="T3"/>
                </a:cxn>
                <a:cxn ang="0">
                  <a:pos x="T4" y="T5"/>
                </a:cxn>
                <a:cxn ang="0">
                  <a:pos x="T6" y="T7"/>
                </a:cxn>
                <a:cxn ang="0">
                  <a:pos x="T8" y="T9"/>
                </a:cxn>
              </a:cxnLst>
              <a:rect l="0" t="0" r="r" b="b"/>
              <a:pathLst>
                <a:path w="13" h="63">
                  <a:moveTo>
                    <a:pt x="13" y="0"/>
                  </a:moveTo>
                  <a:lnTo>
                    <a:pt x="3" y="63"/>
                  </a:lnTo>
                  <a:lnTo>
                    <a:pt x="0" y="63"/>
                  </a:lnTo>
                  <a:lnTo>
                    <a:pt x="11" y="0"/>
                  </a:lnTo>
                  <a:lnTo>
                    <a:pt x="13" y="0"/>
                  </a:lnTo>
                  <a:close/>
                </a:path>
              </a:pathLst>
            </a:custGeom>
            <a:solidFill>
              <a:srgbClr val="BBBAB7"/>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grpSp>
      <p:grpSp>
        <p:nvGrpSpPr>
          <p:cNvPr id="1125" name="组合 1124"/>
          <p:cNvGrpSpPr/>
          <p:nvPr/>
        </p:nvGrpSpPr>
        <p:grpSpPr>
          <a:xfrm>
            <a:off x="6673519" y="2628212"/>
            <a:ext cx="2294609" cy="1631301"/>
            <a:chOff x="6673519" y="2628212"/>
            <a:chExt cx="2294609" cy="1631301"/>
          </a:xfrm>
        </p:grpSpPr>
        <p:sp>
          <p:nvSpPr>
            <p:cNvPr id="488" name="Freeform 19"/>
            <p:cNvSpPr>
              <a:spLocks noEditPoints="1"/>
            </p:cNvSpPr>
            <p:nvPr/>
          </p:nvSpPr>
          <p:spPr bwMode="auto">
            <a:xfrm>
              <a:off x="6942529" y="2628212"/>
              <a:ext cx="1734798" cy="1609711"/>
            </a:xfrm>
            <a:custGeom>
              <a:avLst/>
              <a:gdLst>
                <a:gd name="T0" fmla="*/ 3859 w 3859"/>
                <a:gd name="T1" fmla="*/ 3385 h 3580"/>
                <a:gd name="T2" fmla="*/ 3859 w 3859"/>
                <a:gd name="T3" fmla="*/ 196 h 3580"/>
                <a:gd name="T4" fmla="*/ 3664 w 3859"/>
                <a:gd name="T5" fmla="*/ 0 h 3580"/>
                <a:gd name="T6" fmla="*/ 1483 w 3859"/>
                <a:gd name="T7" fmla="*/ 0 h 3580"/>
                <a:gd name="T8" fmla="*/ 1288 w 3859"/>
                <a:gd name="T9" fmla="*/ 196 h 3580"/>
                <a:gd name="T10" fmla="*/ 1288 w 3859"/>
                <a:gd name="T11" fmla="*/ 1130 h 3580"/>
                <a:gd name="T12" fmla="*/ 156 w 3859"/>
                <a:gd name="T13" fmla="*/ 1534 h 3580"/>
                <a:gd name="T14" fmla="*/ 105 w 3859"/>
                <a:gd name="T15" fmla="*/ 1605 h 3580"/>
                <a:gd name="T16" fmla="*/ 13 w 3859"/>
                <a:gd name="T17" fmla="*/ 2606 h 3580"/>
                <a:gd name="T18" fmla="*/ 247 w 3859"/>
                <a:gd name="T19" fmla="*/ 2887 h 3580"/>
                <a:gd name="T20" fmla="*/ 1189 w 3859"/>
                <a:gd name="T21" fmla="*/ 2973 h 3580"/>
                <a:gd name="T22" fmla="*/ 1288 w 3859"/>
                <a:gd name="T23" fmla="*/ 2952 h 3580"/>
                <a:gd name="T24" fmla="*/ 1288 w 3859"/>
                <a:gd name="T25" fmla="*/ 3385 h 3580"/>
                <a:gd name="T26" fmla="*/ 1483 w 3859"/>
                <a:gd name="T27" fmla="*/ 3580 h 3580"/>
                <a:gd name="T28" fmla="*/ 3664 w 3859"/>
                <a:gd name="T29" fmla="*/ 3580 h 3580"/>
                <a:gd name="T30" fmla="*/ 3859 w 3859"/>
                <a:gd name="T31" fmla="*/ 3385 h 3580"/>
                <a:gd name="T32" fmla="*/ 1191 w 3859"/>
                <a:gd name="T33" fmla="*/ 1591 h 3580"/>
                <a:gd name="T34" fmla="*/ 1149 w 3859"/>
                <a:gd name="T35" fmla="*/ 1548 h 3580"/>
                <a:gd name="T36" fmla="*/ 1173 w 3859"/>
                <a:gd name="T37" fmla="*/ 1494 h 3580"/>
                <a:gd name="T38" fmla="*/ 1288 w 3859"/>
                <a:gd name="T39" fmla="*/ 1436 h 3580"/>
                <a:gd name="T40" fmla="*/ 1288 w 3859"/>
                <a:gd name="T41" fmla="*/ 1600 h 3580"/>
                <a:gd name="T42" fmla="*/ 1191 w 3859"/>
                <a:gd name="T43" fmla="*/ 1591 h 3580"/>
                <a:gd name="T44" fmla="*/ 1231 w 3859"/>
                <a:gd name="T45" fmla="*/ 2634 h 3580"/>
                <a:gd name="T46" fmla="*/ 1232 w 3859"/>
                <a:gd name="T47" fmla="*/ 2632 h 3580"/>
                <a:gd name="T48" fmla="*/ 1288 w 3859"/>
                <a:gd name="T49" fmla="*/ 2637 h 3580"/>
                <a:gd name="T50" fmla="*/ 1288 w 3859"/>
                <a:gd name="T51" fmla="*/ 2654 h 3580"/>
                <a:gd name="T52" fmla="*/ 1231 w 3859"/>
                <a:gd name="T53" fmla="*/ 2634 h 3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859" h="3580">
                  <a:moveTo>
                    <a:pt x="3859" y="3385"/>
                  </a:moveTo>
                  <a:cubicBezTo>
                    <a:pt x="3859" y="196"/>
                    <a:pt x="3859" y="196"/>
                    <a:pt x="3859" y="196"/>
                  </a:cubicBezTo>
                  <a:cubicBezTo>
                    <a:pt x="3859" y="88"/>
                    <a:pt x="3771" y="0"/>
                    <a:pt x="3664" y="0"/>
                  </a:cubicBezTo>
                  <a:cubicBezTo>
                    <a:pt x="1483" y="0"/>
                    <a:pt x="1483" y="0"/>
                    <a:pt x="1483" y="0"/>
                  </a:cubicBezTo>
                  <a:cubicBezTo>
                    <a:pt x="1375" y="0"/>
                    <a:pt x="1288" y="88"/>
                    <a:pt x="1288" y="196"/>
                  </a:cubicBezTo>
                  <a:cubicBezTo>
                    <a:pt x="1288" y="1130"/>
                    <a:pt x="1288" y="1130"/>
                    <a:pt x="1288" y="1130"/>
                  </a:cubicBezTo>
                  <a:cubicBezTo>
                    <a:pt x="156" y="1534"/>
                    <a:pt x="156" y="1534"/>
                    <a:pt x="156" y="1534"/>
                  </a:cubicBezTo>
                  <a:cubicBezTo>
                    <a:pt x="127" y="1547"/>
                    <a:pt x="108" y="1574"/>
                    <a:pt x="105" y="1605"/>
                  </a:cubicBezTo>
                  <a:cubicBezTo>
                    <a:pt x="91" y="1755"/>
                    <a:pt x="43" y="2284"/>
                    <a:pt x="13" y="2606"/>
                  </a:cubicBezTo>
                  <a:cubicBezTo>
                    <a:pt x="0" y="2748"/>
                    <a:pt x="105" y="2874"/>
                    <a:pt x="247" y="2887"/>
                  </a:cubicBezTo>
                  <a:cubicBezTo>
                    <a:pt x="706" y="2929"/>
                    <a:pt x="1189" y="2973"/>
                    <a:pt x="1189" y="2973"/>
                  </a:cubicBezTo>
                  <a:cubicBezTo>
                    <a:pt x="1225" y="2977"/>
                    <a:pt x="1259" y="2969"/>
                    <a:pt x="1288" y="2952"/>
                  </a:cubicBezTo>
                  <a:cubicBezTo>
                    <a:pt x="1288" y="3385"/>
                    <a:pt x="1288" y="3385"/>
                    <a:pt x="1288" y="3385"/>
                  </a:cubicBezTo>
                  <a:cubicBezTo>
                    <a:pt x="1288" y="3493"/>
                    <a:pt x="1375" y="3580"/>
                    <a:pt x="1483" y="3580"/>
                  </a:cubicBezTo>
                  <a:cubicBezTo>
                    <a:pt x="3664" y="3580"/>
                    <a:pt x="3664" y="3580"/>
                    <a:pt x="3664" y="3580"/>
                  </a:cubicBezTo>
                  <a:cubicBezTo>
                    <a:pt x="3771" y="3580"/>
                    <a:pt x="3859" y="3493"/>
                    <a:pt x="3859" y="3385"/>
                  </a:cubicBezTo>
                  <a:close/>
                  <a:moveTo>
                    <a:pt x="1191" y="1591"/>
                  </a:moveTo>
                  <a:cubicBezTo>
                    <a:pt x="1170" y="1589"/>
                    <a:pt x="1153" y="1569"/>
                    <a:pt x="1149" y="1548"/>
                  </a:cubicBezTo>
                  <a:cubicBezTo>
                    <a:pt x="1145" y="1527"/>
                    <a:pt x="1155" y="1504"/>
                    <a:pt x="1173" y="1494"/>
                  </a:cubicBezTo>
                  <a:cubicBezTo>
                    <a:pt x="1213" y="1469"/>
                    <a:pt x="1252" y="1451"/>
                    <a:pt x="1288" y="1436"/>
                  </a:cubicBezTo>
                  <a:cubicBezTo>
                    <a:pt x="1288" y="1600"/>
                    <a:pt x="1288" y="1600"/>
                    <a:pt x="1288" y="1600"/>
                  </a:cubicBezTo>
                  <a:lnTo>
                    <a:pt x="1191" y="1591"/>
                  </a:lnTo>
                  <a:close/>
                  <a:moveTo>
                    <a:pt x="1231" y="2634"/>
                  </a:moveTo>
                  <a:cubicBezTo>
                    <a:pt x="1232" y="2633"/>
                    <a:pt x="1232" y="2632"/>
                    <a:pt x="1232" y="2632"/>
                  </a:cubicBezTo>
                  <a:cubicBezTo>
                    <a:pt x="1288" y="2637"/>
                    <a:pt x="1288" y="2637"/>
                    <a:pt x="1288" y="2637"/>
                  </a:cubicBezTo>
                  <a:cubicBezTo>
                    <a:pt x="1288" y="2654"/>
                    <a:pt x="1288" y="2654"/>
                    <a:pt x="1288" y="2654"/>
                  </a:cubicBezTo>
                  <a:cubicBezTo>
                    <a:pt x="1271" y="2644"/>
                    <a:pt x="1252" y="2637"/>
                    <a:pt x="1231" y="2634"/>
                  </a:cubicBezTo>
                  <a:close/>
                </a:path>
              </a:pathLst>
            </a:custGeom>
            <a:solidFill>
              <a:srgbClr val="223543"/>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grpSp>
          <p:nvGrpSpPr>
            <p:cNvPr id="690" name="组合 689"/>
            <p:cNvGrpSpPr/>
            <p:nvPr/>
          </p:nvGrpSpPr>
          <p:grpSpPr>
            <a:xfrm>
              <a:off x="6673519" y="2649802"/>
              <a:ext cx="2294609" cy="1609711"/>
              <a:chOff x="6325302" y="2634363"/>
              <a:chExt cx="2294609" cy="1609711"/>
            </a:xfrm>
          </p:grpSpPr>
          <p:sp>
            <p:nvSpPr>
              <p:cNvPr id="489" name="Freeform 20"/>
              <p:cNvSpPr/>
              <p:nvPr/>
            </p:nvSpPr>
            <p:spPr bwMode="auto">
              <a:xfrm>
                <a:off x="6341706" y="3190073"/>
                <a:ext cx="600822" cy="725909"/>
              </a:xfrm>
              <a:custGeom>
                <a:avLst/>
                <a:gdLst>
                  <a:gd name="T0" fmla="*/ 1230 w 1332"/>
                  <a:gd name="T1" fmla="*/ 225 h 1612"/>
                  <a:gd name="T2" fmla="*/ 1105 w 1332"/>
                  <a:gd name="T3" fmla="*/ 213 h 1612"/>
                  <a:gd name="T4" fmla="*/ 1042 w 1332"/>
                  <a:gd name="T5" fmla="*/ 115 h 1612"/>
                  <a:gd name="T6" fmla="*/ 27 w 1332"/>
                  <a:gd name="T7" fmla="*/ 0 h 1612"/>
                  <a:gd name="T8" fmla="*/ 97 w 1332"/>
                  <a:gd name="T9" fmla="*/ 782 h 1612"/>
                  <a:gd name="T10" fmla="*/ 92 w 1332"/>
                  <a:gd name="T11" fmla="*/ 1095 h 1612"/>
                  <a:gd name="T12" fmla="*/ 103 w 1332"/>
                  <a:gd name="T13" fmla="*/ 1556 h 1612"/>
                  <a:gd name="T14" fmla="*/ 905 w 1332"/>
                  <a:gd name="T15" fmla="*/ 1609 h 1612"/>
                  <a:gd name="T16" fmla="*/ 981 w 1332"/>
                  <a:gd name="T17" fmla="*/ 1539 h 1612"/>
                  <a:gd name="T18" fmla="*/ 1108 w 1332"/>
                  <a:gd name="T19" fmla="*/ 1550 h 1612"/>
                  <a:gd name="T20" fmla="*/ 1224 w 1332"/>
                  <a:gd name="T21" fmla="*/ 1454 h 1612"/>
                  <a:gd name="T22" fmla="*/ 1275 w 1332"/>
                  <a:gd name="T23" fmla="*/ 897 h 1612"/>
                  <a:gd name="T24" fmla="*/ 1326 w 1332"/>
                  <a:gd name="T25" fmla="*/ 341 h 1612"/>
                  <a:gd name="T26" fmla="*/ 1230 w 1332"/>
                  <a:gd name="T27" fmla="*/ 225 h 1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32" h="1612">
                    <a:moveTo>
                      <a:pt x="1230" y="225"/>
                    </a:moveTo>
                    <a:cubicBezTo>
                      <a:pt x="1105" y="213"/>
                      <a:pt x="1105" y="213"/>
                      <a:pt x="1105" y="213"/>
                    </a:cubicBezTo>
                    <a:cubicBezTo>
                      <a:pt x="1105" y="161"/>
                      <a:pt x="1079" y="119"/>
                      <a:pt x="1042" y="115"/>
                    </a:cubicBezTo>
                    <a:cubicBezTo>
                      <a:pt x="27" y="0"/>
                      <a:pt x="27" y="0"/>
                      <a:pt x="27" y="0"/>
                    </a:cubicBezTo>
                    <a:cubicBezTo>
                      <a:pt x="0" y="246"/>
                      <a:pt x="106" y="530"/>
                      <a:pt x="97" y="782"/>
                    </a:cubicBezTo>
                    <a:cubicBezTo>
                      <a:pt x="94" y="886"/>
                      <a:pt x="92" y="990"/>
                      <a:pt x="92" y="1095"/>
                    </a:cubicBezTo>
                    <a:cubicBezTo>
                      <a:pt x="92" y="1249"/>
                      <a:pt x="96" y="1403"/>
                      <a:pt x="103" y="1556"/>
                    </a:cubicBezTo>
                    <a:cubicBezTo>
                      <a:pt x="905" y="1609"/>
                      <a:pt x="905" y="1609"/>
                      <a:pt x="905" y="1609"/>
                    </a:cubicBezTo>
                    <a:cubicBezTo>
                      <a:pt x="938" y="1612"/>
                      <a:pt x="969" y="1582"/>
                      <a:pt x="981" y="1539"/>
                    </a:cubicBezTo>
                    <a:cubicBezTo>
                      <a:pt x="1108" y="1550"/>
                      <a:pt x="1108" y="1550"/>
                      <a:pt x="1108" y="1550"/>
                    </a:cubicBezTo>
                    <a:cubicBezTo>
                      <a:pt x="1167" y="1556"/>
                      <a:pt x="1219" y="1513"/>
                      <a:pt x="1224" y="1454"/>
                    </a:cubicBezTo>
                    <a:cubicBezTo>
                      <a:pt x="1275" y="897"/>
                      <a:pt x="1275" y="897"/>
                      <a:pt x="1275" y="897"/>
                    </a:cubicBezTo>
                    <a:cubicBezTo>
                      <a:pt x="1326" y="341"/>
                      <a:pt x="1326" y="341"/>
                      <a:pt x="1326" y="341"/>
                    </a:cubicBezTo>
                    <a:cubicBezTo>
                      <a:pt x="1332" y="282"/>
                      <a:pt x="1289" y="230"/>
                      <a:pt x="1230" y="225"/>
                    </a:cubicBezTo>
                    <a:close/>
                  </a:path>
                </a:pathLst>
              </a:custGeom>
              <a:solidFill>
                <a:srgbClr val="223543"/>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21" name="Freeform 353"/>
              <p:cNvSpPr/>
              <p:nvPr/>
            </p:nvSpPr>
            <p:spPr bwMode="auto">
              <a:xfrm>
                <a:off x="7463379" y="2634363"/>
                <a:ext cx="1156532" cy="1609711"/>
              </a:xfrm>
              <a:custGeom>
                <a:avLst/>
                <a:gdLst>
                  <a:gd name="T0" fmla="*/ 2571 w 2571"/>
                  <a:gd name="T1" fmla="*/ 195 h 3579"/>
                  <a:gd name="T2" fmla="*/ 2375 w 2571"/>
                  <a:gd name="T3" fmla="*/ 0 h 3579"/>
                  <a:gd name="T4" fmla="*/ 195 w 2571"/>
                  <a:gd name="T5" fmla="*/ 0 h 3579"/>
                  <a:gd name="T6" fmla="*/ 0 w 2571"/>
                  <a:gd name="T7" fmla="*/ 195 h 3579"/>
                  <a:gd name="T8" fmla="*/ 0 w 2571"/>
                  <a:gd name="T9" fmla="*/ 3384 h 3579"/>
                  <a:gd name="T10" fmla="*/ 195 w 2571"/>
                  <a:gd name="T11" fmla="*/ 3579 h 3579"/>
                  <a:gd name="T12" fmla="*/ 2375 w 2571"/>
                  <a:gd name="T13" fmla="*/ 3579 h 3579"/>
                  <a:gd name="T14" fmla="*/ 2571 w 2571"/>
                  <a:gd name="T15" fmla="*/ 3384 h 3579"/>
                  <a:gd name="T16" fmla="*/ 2571 w 2571"/>
                  <a:gd name="T17" fmla="*/ 195 h 3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71" h="3579">
                    <a:moveTo>
                      <a:pt x="2571" y="195"/>
                    </a:moveTo>
                    <a:cubicBezTo>
                      <a:pt x="2571" y="87"/>
                      <a:pt x="2483" y="0"/>
                      <a:pt x="2375" y="0"/>
                    </a:cubicBezTo>
                    <a:cubicBezTo>
                      <a:pt x="195" y="0"/>
                      <a:pt x="195" y="0"/>
                      <a:pt x="195" y="0"/>
                    </a:cubicBezTo>
                    <a:cubicBezTo>
                      <a:pt x="87" y="0"/>
                      <a:pt x="0" y="87"/>
                      <a:pt x="0" y="195"/>
                    </a:cubicBezTo>
                    <a:cubicBezTo>
                      <a:pt x="0" y="3384"/>
                      <a:pt x="0" y="3384"/>
                      <a:pt x="0" y="3384"/>
                    </a:cubicBezTo>
                    <a:cubicBezTo>
                      <a:pt x="0" y="3492"/>
                      <a:pt x="87" y="3579"/>
                      <a:pt x="195" y="3579"/>
                    </a:cubicBezTo>
                    <a:cubicBezTo>
                      <a:pt x="2375" y="3579"/>
                      <a:pt x="2375" y="3579"/>
                      <a:pt x="2375" y="3579"/>
                    </a:cubicBezTo>
                    <a:cubicBezTo>
                      <a:pt x="2483" y="3579"/>
                      <a:pt x="2571" y="3492"/>
                      <a:pt x="2571" y="3384"/>
                    </a:cubicBezTo>
                    <a:lnTo>
                      <a:pt x="2571" y="195"/>
                    </a:lnTo>
                    <a:close/>
                  </a:path>
                </a:pathLst>
              </a:custGeom>
              <a:solidFill>
                <a:srgbClr val="F6F6F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22" name="Rectangle 354"/>
              <p:cNvSpPr>
                <a:spLocks noChangeArrowheads="1"/>
              </p:cNvSpPr>
              <p:nvPr/>
            </p:nvSpPr>
            <p:spPr bwMode="auto">
              <a:xfrm>
                <a:off x="7547452" y="2773804"/>
                <a:ext cx="988383" cy="1398500"/>
              </a:xfrm>
              <a:prstGeom prst="rect">
                <a:avLst/>
              </a:prstGeom>
              <a:solidFill>
                <a:srgbClr val="1E55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23" name="Freeform 355"/>
              <p:cNvSpPr/>
              <p:nvPr/>
            </p:nvSpPr>
            <p:spPr bwMode="auto">
              <a:xfrm>
                <a:off x="7957569" y="4196911"/>
                <a:ext cx="168148" cy="14354"/>
              </a:xfrm>
              <a:custGeom>
                <a:avLst/>
                <a:gdLst>
                  <a:gd name="T0" fmla="*/ 15 w 370"/>
                  <a:gd name="T1" fmla="*/ 0 h 29"/>
                  <a:gd name="T2" fmla="*/ 0 w 370"/>
                  <a:gd name="T3" fmla="*/ 14 h 29"/>
                  <a:gd name="T4" fmla="*/ 0 w 370"/>
                  <a:gd name="T5" fmla="*/ 14 h 29"/>
                  <a:gd name="T6" fmla="*/ 15 w 370"/>
                  <a:gd name="T7" fmla="*/ 29 h 29"/>
                  <a:gd name="T8" fmla="*/ 355 w 370"/>
                  <a:gd name="T9" fmla="*/ 29 h 29"/>
                  <a:gd name="T10" fmla="*/ 370 w 370"/>
                  <a:gd name="T11" fmla="*/ 14 h 29"/>
                  <a:gd name="T12" fmla="*/ 370 w 370"/>
                  <a:gd name="T13" fmla="*/ 14 h 29"/>
                  <a:gd name="T14" fmla="*/ 355 w 370"/>
                  <a:gd name="T15" fmla="*/ 0 h 29"/>
                  <a:gd name="T16" fmla="*/ 15 w 370"/>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0" h="29">
                    <a:moveTo>
                      <a:pt x="15" y="0"/>
                    </a:moveTo>
                    <a:cubicBezTo>
                      <a:pt x="7" y="0"/>
                      <a:pt x="0" y="6"/>
                      <a:pt x="0" y="14"/>
                    </a:cubicBezTo>
                    <a:cubicBezTo>
                      <a:pt x="0" y="14"/>
                      <a:pt x="0" y="14"/>
                      <a:pt x="0" y="14"/>
                    </a:cubicBezTo>
                    <a:cubicBezTo>
                      <a:pt x="0" y="22"/>
                      <a:pt x="7" y="29"/>
                      <a:pt x="15" y="29"/>
                    </a:cubicBezTo>
                    <a:cubicBezTo>
                      <a:pt x="355" y="29"/>
                      <a:pt x="355" y="29"/>
                      <a:pt x="355" y="29"/>
                    </a:cubicBezTo>
                    <a:cubicBezTo>
                      <a:pt x="363" y="29"/>
                      <a:pt x="370" y="22"/>
                      <a:pt x="370" y="14"/>
                    </a:cubicBezTo>
                    <a:cubicBezTo>
                      <a:pt x="370" y="14"/>
                      <a:pt x="370" y="14"/>
                      <a:pt x="370" y="14"/>
                    </a:cubicBezTo>
                    <a:cubicBezTo>
                      <a:pt x="370" y="6"/>
                      <a:pt x="363" y="0"/>
                      <a:pt x="355" y="0"/>
                    </a:cubicBezTo>
                    <a:lnTo>
                      <a:pt x="15" y="0"/>
                    </a:lnTo>
                    <a:close/>
                  </a:path>
                </a:pathLst>
              </a:custGeom>
              <a:solidFill>
                <a:srgbClr val="FFFDE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24" name="Rectangle 356"/>
              <p:cNvSpPr>
                <a:spLocks noChangeArrowheads="1"/>
              </p:cNvSpPr>
              <p:nvPr/>
            </p:nvSpPr>
            <p:spPr bwMode="auto">
              <a:xfrm>
                <a:off x="8396396" y="3794996"/>
                <a:ext cx="79973" cy="332195"/>
              </a:xfrm>
              <a:prstGeom prst="rect">
                <a:avLst/>
              </a:prstGeom>
              <a:solidFill>
                <a:srgbClr val="A9BE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25" name="Rectangle 357"/>
              <p:cNvSpPr>
                <a:spLocks noChangeArrowheads="1"/>
              </p:cNvSpPr>
              <p:nvPr/>
            </p:nvSpPr>
            <p:spPr bwMode="auto">
              <a:xfrm>
                <a:off x="7608970" y="3794996"/>
                <a:ext cx="79973" cy="332195"/>
              </a:xfrm>
              <a:prstGeom prst="rect">
                <a:avLst/>
              </a:prstGeom>
              <a:solidFill>
                <a:srgbClr val="52B8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26" name="Rectangle 358"/>
              <p:cNvSpPr>
                <a:spLocks noChangeArrowheads="1"/>
              </p:cNvSpPr>
              <p:nvPr/>
            </p:nvSpPr>
            <p:spPr bwMode="auto">
              <a:xfrm>
                <a:off x="7608970" y="2802512"/>
                <a:ext cx="79973" cy="332195"/>
              </a:xfrm>
              <a:prstGeom prst="rect">
                <a:avLst/>
              </a:prstGeom>
              <a:solidFill>
                <a:srgbClr val="F292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27" name="Rectangle 359"/>
              <p:cNvSpPr>
                <a:spLocks noChangeArrowheads="1"/>
              </p:cNvSpPr>
              <p:nvPr/>
            </p:nvSpPr>
            <p:spPr bwMode="auto">
              <a:xfrm>
                <a:off x="8396396" y="2837372"/>
                <a:ext cx="79973" cy="330145"/>
              </a:xfrm>
              <a:prstGeom prst="rect">
                <a:avLst/>
              </a:prstGeom>
              <a:solidFill>
                <a:srgbClr val="EA5E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28" name="Freeform 360"/>
              <p:cNvSpPr/>
              <p:nvPr/>
            </p:nvSpPr>
            <p:spPr bwMode="auto">
              <a:xfrm>
                <a:off x="8174932" y="3274147"/>
                <a:ext cx="145592" cy="354752"/>
              </a:xfrm>
              <a:custGeom>
                <a:avLst/>
                <a:gdLst>
                  <a:gd name="T0" fmla="*/ 263 w 321"/>
                  <a:gd name="T1" fmla="*/ 429 h 787"/>
                  <a:gd name="T2" fmla="*/ 265 w 321"/>
                  <a:gd name="T3" fmla="*/ 406 h 787"/>
                  <a:gd name="T4" fmla="*/ 291 w 321"/>
                  <a:gd name="T5" fmla="*/ 389 h 787"/>
                  <a:gd name="T6" fmla="*/ 321 w 321"/>
                  <a:gd name="T7" fmla="*/ 371 h 787"/>
                  <a:gd name="T8" fmla="*/ 290 w 321"/>
                  <a:gd name="T9" fmla="*/ 354 h 787"/>
                  <a:gd name="T10" fmla="*/ 264 w 321"/>
                  <a:gd name="T11" fmla="*/ 339 h 787"/>
                  <a:gd name="T12" fmla="*/ 116 w 321"/>
                  <a:gd name="T13" fmla="*/ 0 h 787"/>
                  <a:gd name="T14" fmla="*/ 67 w 321"/>
                  <a:gd name="T15" fmla="*/ 45 h 787"/>
                  <a:gd name="T16" fmla="*/ 64 w 321"/>
                  <a:gd name="T17" fmla="*/ 48 h 787"/>
                  <a:gd name="T18" fmla="*/ 16 w 321"/>
                  <a:gd name="T19" fmla="*/ 92 h 787"/>
                  <a:gd name="T20" fmla="*/ 128 w 321"/>
                  <a:gd name="T21" fmla="*/ 418 h 787"/>
                  <a:gd name="T22" fmla="*/ 0 w 321"/>
                  <a:gd name="T23" fmla="*/ 690 h 787"/>
                  <a:gd name="T24" fmla="*/ 46 w 321"/>
                  <a:gd name="T25" fmla="*/ 737 h 787"/>
                  <a:gd name="T26" fmla="*/ 49 w 321"/>
                  <a:gd name="T27" fmla="*/ 740 h 787"/>
                  <a:gd name="T28" fmla="*/ 95 w 321"/>
                  <a:gd name="T29" fmla="*/ 787 h 787"/>
                  <a:gd name="T30" fmla="*/ 263 w 321"/>
                  <a:gd name="T31" fmla="*/ 429 h 7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1" h="787">
                    <a:moveTo>
                      <a:pt x="263" y="429"/>
                    </a:moveTo>
                    <a:cubicBezTo>
                      <a:pt x="264" y="421"/>
                      <a:pt x="264" y="413"/>
                      <a:pt x="265" y="406"/>
                    </a:cubicBezTo>
                    <a:cubicBezTo>
                      <a:pt x="291" y="389"/>
                      <a:pt x="291" y="389"/>
                      <a:pt x="291" y="389"/>
                    </a:cubicBezTo>
                    <a:cubicBezTo>
                      <a:pt x="321" y="371"/>
                      <a:pt x="321" y="371"/>
                      <a:pt x="321" y="371"/>
                    </a:cubicBezTo>
                    <a:cubicBezTo>
                      <a:pt x="290" y="354"/>
                      <a:pt x="290" y="354"/>
                      <a:pt x="290" y="354"/>
                    </a:cubicBezTo>
                    <a:cubicBezTo>
                      <a:pt x="264" y="339"/>
                      <a:pt x="264" y="339"/>
                      <a:pt x="264" y="339"/>
                    </a:cubicBezTo>
                    <a:cubicBezTo>
                      <a:pt x="254" y="210"/>
                      <a:pt x="200" y="92"/>
                      <a:pt x="116" y="0"/>
                    </a:cubicBezTo>
                    <a:cubicBezTo>
                      <a:pt x="67" y="45"/>
                      <a:pt x="67" y="45"/>
                      <a:pt x="67" y="45"/>
                    </a:cubicBezTo>
                    <a:cubicBezTo>
                      <a:pt x="64" y="48"/>
                      <a:pt x="64" y="48"/>
                      <a:pt x="64" y="48"/>
                    </a:cubicBezTo>
                    <a:cubicBezTo>
                      <a:pt x="16" y="92"/>
                      <a:pt x="16" y="92"/>
                      <a:pt x="16" y="92"/>
                    </a:cubicBezTo>
                    <a:cubicBezTo>
                      <a:pt x="94" y="178"/>
                      <a:pt x="138" y="294"/>
                      <a:pt x="128" y="418"/>
                    </a:cubicBezTo>
                    <a:cubicBezTo>
                      <a:pt x="119" y="525"/>
                      <a:pt x="71" y="620"/>
                      <a:pt x="0" y="690"/>
                    </a:cubicBezTo>
                    <a:cubicBezTo>
                      <a:pt x="46" y="737"/>
                      <a:pt x="46" y="737"/>
                      <a:pt x="46" y="737"/>
                    </a:cubicBezTo>
                    <a:cubicBezTo>
                      <a:pt x="49" y="740"/>
                      <a:pt x="49" y="740"/>
                      <a:pt x="49" y="740"/>
                    </a:cubicBezTo>
                    <a:cubicBezTo>
                      <a:pt x="95" y="787"/>
                      <a:pt x="95" y="787"/>
                      <a:pt x="95" y="787"/>
                    </a:cubicBezTo>
                    <a:cubicBezTo>
                      <a:pt x="189" y="695"/>
                      <a:pt x="252" y="570"/>
                      <a:pt x="263" y="429"/>
                    </a:cubicBezTo>
                    <a:close/>
                  </a:path>
                </a:pathLst>
              </a:custGeom>
              <a:solidFill>
                <a:srgbClr val="EA5E50"/>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29" name="Freeform 361"/>
              <p:cNvSpPr/>
              <p:nvPr/>
            </p:nvSpPr>
            <p:spPr bwMode="auto">
              <a:xfrm>
                <a:off x="8014987" y="3585836"/>
                <a:ext cx="203008" cy="120985"/>
              </a:xfrm>
              <a:custGeom>
                <a:avLst/>
                <a:gdLst>
                  <a:gd name="T0" fmla="*/ 242 w 453"/>
                  <a:gd name="T1" fmla="*/ 249 h 272"/>
                  <a:gd name="T2" fmla="*/ 269 w 453"/>
                  <a:gd name="T3" fmla="*/ 272 h 272"/>
                  <a:gd name="T4" fmla="*/ 275 w 453"/>
                  <a:gd name="T5" fmla="*/ 237 h 272"/>
                  <a:gd name="T6" fmla="*/ 278 w 453"/>
                  <a:gd name="T7" fmla="*/ 214 h 272"/>
                  <a:gd name="T8" fmla="*/ 453 w 453"/>
                  <a:gd name="T9" fmla="*/ 97 h 272"/>
                  <a:gd name="T10" fmla="*/ 407 w 453"/>
                  <a:gd name="T11" fmla="*/ 50 h 272"/>
                  <a:gd name="T12" fmla="*/ 404 w 453"/>
                  <a:gd name="T13" fmla="*/ 47 h 272"/>
                  <a:gd name="T14" fmla="*/ 358 w 453"/>
                  <a:gd name="T15" fmla="*/ 0 h 272"/>
                  <a:gd name="T16" fmla="*/ 22 w 453"/>
                  <a:gd name="T17" fmla="*/ 121 h 272"/>
                  <a:gd name="T18" fmla="*/ 14 w 453"/>
                  <a:gd name="T19" fmla="*/ 120 h 272"/>
                  <a:gd name="T20" fmla="*/ 7 w 453"/>
                  <a:gd name="T21" fmla="*/ 186 h 272"/>
                  <a:gd name="T22" fmla="*/ 7 w 453"/>
                  <a:gd name="T23" fmla="*/ 190 h 272"/>
                  <a:gd name="T24" fmla="*/ 0 w 453"/>
                  <a:gd name="T25" fmla="*/ 256 h 272"/>
                  <a:gd name="T26" fmla="*/ 11 w 453"/>
                  <a:gd name="T27" fmla="*/ 257 h 272"/>
                  <a:gd name="T28" fmla="*/ 223 w 453"/>
                  <a:gd name="T29" fmla="*/ 234 h 272"/>
                  <a:gd name="T30" fmla="*/ 242 w 453"/>
                  <a:gd name="T31" fmla="*/ 249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53" h="272">
                    <a:moveTo>
                      <a:pt x="242" y="249"/>
                    </a:moveTo>
                    <a:cubicBezTo>
                      <a:pt x="269" y="272"/>
                      <a:pt x="269" y="272"/>
                      <a:pt x="269" y="272"/>
                    </a:cubicBezTo>
                    <a:cubicBezTo>
                      <a:pt x="275" y="237"/>
                      <a:pt x="275" y="237"/>
                      <a:pt x="275" y="237"/>
                    </a:cubicBezTo>
                    <a:cubicBezTo>
                      <a:pt x="278" y="214"/>
                      <a:pt x="278" y="214"/>
                      <a:pt x="278" y="214"/>
                    </a:cubicBezTo>
                    <a:cubicBezTo>
                      <a:pt x="343" y="186"/>
                      <a:pt x="403" y="146"/>
                      <a:pt x="453" y="97"/>
                    </a:cubicBezTo>
                    <a:cubicBezTo>
                      <a:pt x="407" y="50"/>
                      <a:pt x="407" y="50"/>
                      <a:pt x="407" y="50"/>
                    </a:cubicBezTo>
                    <a:cubicBezTo>
                      <a:pt x="404" y="47"/>
                      <a:pt x="404" y="47"/>
                      <a:pt x="404" y="47"/>
                    </a:cubicBezTo>
                    <a:cubicBezTo>
                      <a:pt x="358" y="0"/>
                      <a:pt x="358" y="0"/>
                      <a:pt x="358" y="0"/>
                    </a:cubicBezTo>
                    <a:cubicBezTo>
                      <a:pt x="272" y="84"/>
                      <a:pt x="151" y="132"/>
                      <a:pt x="22" y="121"/>
                    </a:cubicBezTo>
                    <a:cubicBezTo>
                      <a:pt x="20" y="121"/>
                      <a:pt x="17" y="121"/>
                      <a:pt x="14" y="120"/>
                    </a:cubicBezTo>
                    <a:cubicBezTo>
                      <a:pt x="7" y="186"/>
                      <a:pt x="7" y="186"/>
                      <a:pt x="7" y="186"/>
                    </a:cubicBezTo>
                    <a:cubicBezTo>
                      <a:pt x="7" y="190"/>
                      <a:pt x="7" y="190"/>
                      <a:pt x="7" y="190"/>
                    </a:cubicBezTo>
                    <a:cubicBezTo>
                      <a:pt x="0" y="256"/>
                      <a:pt x="0" y="256"/>
                      <a:pt x="0" y="256"/>
                    </a:cubicBezTo>
                    <a:cubicBezTo>
                      <a:pt x="4" y="256"/>
                      <a:pt x="8" y="256"/>
                      <a:pt x="11" y="257"/>
                    </a:cubicBezTo>
                    <a:cubicBezTo>
                      <a:pt x="85" y="263"/>
                      <a:pt x="156" y="254"/>
                      <a:pt x="223" y="234"/>
                    </a:cubicBezTo>
                    <a:lnTo>
                      <a:pt x="242" y="249"/>
                    </a:lnTo>
                    <a:close/>
                  </a:path>
                </a:pathLst>
              </a:custGeom>
              <a:solidFill>
                <a:srgbClr val="A9BE38"/>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30" name="Freeform 362"/>
              <p:cNvSpPr/>
              <p:nvPr/>
            </p:nvSpPr>
            <p:spPr bwMode="auto">
              <a:xfrm>
                <a:off x="7896052" y="3606342"/>
                <a:ext cx="125085" cy="104579"/>
              </a:xfrm>
              <a:custGeom>
                <a:avLst/>
                <a:gdLst>
                  <a:gd name="T0" fmla="*/ 112 w 278"/>
                  <a:gd name="T1" fmla="*/ 234 h 234"/>
                  <a:gd name="T2" fmla="*/ 140 w 278"/>
                  <a:gd name="T3" fmla="*/ 211 h 234"/>
                  <a:gd name="T4" fmla="*/ 165 w 278"/>
                  <a:gd name="T5" fmla="*/ 190 h 234"/>
                  <a:gd name="T6" fmla="*/ 264 w 278"/>
                  <a:gd name="T7" fmla="*/ 210 h 234"/>
                  <a:gd name="T8" fmla="*/ 271 w 278"/>
                  <a:gd name="T9" fmla="*/ 144 h 234"/>
                  <a:gd name="T10" fmla="*/ 271 w 278"/>
                  <a:gd name="T11" fmla="*/ 140 h 234"/>
                  <a:gd name="T12" fmla="*/ 278 w 278"/>
                  <a:gd name="T13" fmla="*/ 74 h 234"/>
                  <a:gd name="T14" fmla="*/ 77 w 278"/>
                  <a:gd name="T15" fmla="*/ 0 h 234"/>
                  <a:gd name="T16" fmla="*/ 40 w 278"/>
                  <a:gd name="T17" fmla="*/ 55 h 234"/>
                  <a:gd name="T18" fmla="*/ 38 w 278"/>
                  <a:gd name="T19" fmla="*/ 58 h 234"/>
                  <a:gd name="T20" fmla="*/ 0 w 278"/>
                  <a:gd name="T21" fmla="*/ 112 h 234"/>
                  <a:gd name="T22" fmla="*/ 102 w 278"/>
                  <a:gd name="T23" fmla="*/ 168 h 234"/>
                  <a:gd name="T24" fmla="*/ 107 w 278"/>
                  <a:gd name="T25" fmla="*/ 199 h 234"/>
                  <a:gd name="T26" fmla="*/ 112 w 278"/>
                  <a:gd name="T27" fmla="*/ 23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8" h="234">
                    <a:moveTo>
                      <a:pt x="112" y="234"/>
                    </a:moveTo>
                    <a:cubicBezTo>
                      <a:pt x="140" y="211"/>
                      <a:pt x="140" y="211"/>
                      <a:pt x="140" y="211"/>
                    </a:cubicBezTo>
                    <a:cubicBezTo>
                      <a:pt x="165" y="190"/>
                      <a:pt x="165" y="190"/>
                      <a:pt x="165" y="190"/>
                    </a:cubicBezTo>
                    <a:cubicBezTo>
                      <a:pt x="197" y="199"/>
                      <a:pt x="230" y="206"/>
                      <a:pt x="264" y="210"/>
                    </a:cubicBezTo>
                    <a:cubicBezTo>
                      <a:pt x="271" y="144"/>
                      <a:pt x="271" y="144"/>
                      <a:pt x="271" y="144"/>
                    </a:cubicBezTo>
                    <a:cubicBezTo>
                      <a:pt x="271" y="140"/>
                      <a:pt x="271" y="140"/>
                      <a:pt x="271" y="140"/>
                    </a:cubicBezTo>
                    <a:cubicBezTo>
                      <a:pt x="278" y="74"/>
                      <a:pt x="278" y="74"/>
                      <a:pt x="278" y="74"/>
                    </a:cubicBezTo>
                    <a:cubicBezTo>
                      <a:pt x="204" y="67"/>
                      <a:pt x="135" y="40"/>
                      <a:pt x="77" y="0"/>
                    </a:cubicBezTo>
                    <a:cubicBezTo>
                      <a:pt x="40" y="55"/>
                      <a:pt x="40" y="55"/>
                      <a:pt x="40" y="55"/>
                    </a:cubicBezTo>
                    <a:cubicBezTo>
                      <a:pt x="38" y="58"/>
                      <a:pt x="38" y="58"/>
                      <a:pt x="38" y="58"/>
                    </a:cubicBezTo>
                    <a:cubicBezTo>
                      <a:pt x="0" y="112"/>
                      <a:pt x="0" y="112"/>
                      <a:pt x="0" y="112"/>
                    </a:cubicBezTo>
                    <a:cubicBezTo>
                      <a:pt x="32" y="134"/>
                      <a:pt x="66" y="153"/>
                      <a:pt x="102" y="168"/>
                    </a:cubicBezTo>
                    <a:cubicBezTo>
                      <a:pt x="107" y="199"/>
                      <a:pt x="107" y="199"/>
                      <a:pt x="107" y="199"/>
                    </a:cubicBezTo>
                    <a:lnTo>
                      <a:pt x="112" y="234"/>
                    </a:lnTo>
                    <a:close/>
                  </a:path>
                </a:pathLst>
              </a:custGeom>
              <a:solidFill>
                <a:srgbClr val="F29200"/>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31" name="Freeform 363"/>
              <p:cNvSpPr/>
              <p:nvPr/>
            </p:nvSpPr>
            <p:spPr bwMode="auto">
              <a:xfrm>
                <a:off x="7777118" y="3354119"/>
                <a:ext cx="153794" cy="301436"/>
              </a:xfrm>
              <a:custGeom>
                <a:avLst/>
                <a:gdLst>
                  <a:gd name="T0" fmla="*/ 264 w 341"/>
                  <a:gd name="T1" fmla="*/ 673 h 673"/>
                  <a:gd name="T2" fmla="*/ 302 w 341"/>
                  <a:gd name="T3" fmla="*/ 619 h 673"/>
                  <a:gd name="T4" fmla="*/ 304 w 341"/>
                  <a:gd name="T5" fmla="*/ 616 h 673"/>
                  <a:gd name="T6" fmla="*/ 341 w 341"/>
                  <a:gd name="T7" fmla="*/ 561 h 673"/>
                  <a:gd name="T8" fmla="*/ 157 w 341"/>
                  <a:gd name="T9" fmla="*/ 173 h 673"/>
                  <a:gd name="T10" fmla="*/ 186 w 341"/>
                  <a:gd name="T11" fmla="*/ 50 h 673"/>
                  <a:gd name="T12" fmla="*/ 125 w 341"/>
                  <a:gd name="T13" fmla="*/ 25 h 673"/>
                  <a:gd name="T14" fmla="*/ 121 w 341"/>
                  <a:gd name="T15" fmla="*/ 24 h 673"/>
                  <a:gd name="T16" fmla="*/ 60 w 341"/>
                  <a:gd name="T17" fmla="*/ 0 h 673"/>
                  <a:gd name="T18" fmla="*/ 22 w 341"/>
                  <a:gd name="T19" fmla="*/ 162 h 673"/>
                  <a:gd name="T20" fmla="*/ 45 w 341"/>
                  <a:gd name="T21" fmla="*/ 372 h 673"/>
                  <a:gd name="T22" fmla="*/ 23 w 341"/>
                  <a:gd name="T23" fmla="*/ 399 h 673"/>
                  <a:gd name="T24" fmla="*/ 0 w 341"/>
                  <a:gd name="T25" fmla="*/ 426 h 673"/>
                  <a:gd name="T26" fmla="*/ 35 w 341"/>
                  <a:gd name="T27" fmla="*/ 432 h 673"/>
                  <a:gd name="T28" fmla="*/ 69 w 341"/>
                  <a:gd name="T29" fmla="*/ 438 h 673"/>
                  <a:gd name="T30" fmla="*/ 264 w 341"/>
                  <a:gd name="T31" fmla="*/ 673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1" h="673">
                    <a:moveTo>
                      <a:pt x="264" y="673"/>
                    </a:moveTo>
                    <a:cubicBezTo>
                      <a:pt x="302" y="619"/>
                      <a:pt x="302" y="619"/>
                      <a:pt x="302" y="619"/>
                    </a:cubicBezTo>
                    <a:cubicBezTo>
                      <a:pt x="304" y="616"/>
                      <a:pt x="304" y="616"/>
                      <a:pt x="304" y="616"/>
                    </a:cubicBezTo>
                    <a:cubicBezTo>
                      <a:pt x="341" y="561"/>
                      <a:pt x="341" y="561"/>
                      <a:pt x="341" y="561"/>
                    </a:cubicBezTo>
                    <a:cubicBezTo>
                      <a:pt x="219" y="477"/>
                      <a:pt x="144" y="331"/>
                      <a:pt x="157" y="173"/>
                    </a:cubicBezTo>
                    <a:cubicBezTo>
                      <a:pt x="161" y="129"/>
                      <a:pt x="171" y="88"/>
                      <a:pt x="186" y="50"/>
                    </a:cubicBezTo>
                    <a:cubicBezTo>
                      <a:pt x="125" y="25"/>
                      <a:pt x="125" y="25"/>
                      <a:pt x="125" y="25"/>
                    </a:cubicBezTo>
                    <a:cubicBezTo>
                      <a:pt x="121" y="24"/>
                      <a:pt x="121" y="24"/>
                      <a:pt x="121" y="24"/>
                    </a:cubicBezTo>
                    <a:cubicBezTo>
                      <a:pt x="60" y="0"/>
                      <a:pt x="60" y="0"/>
                      <a:pt x="60" y="0"/>
                    </a:cubicBezTo>
                    <a:cubicBezTo>
                      <a:pt x="40" y="50"/>
                      <a:pt x="27" y="105"/>
                      <a:pt x="22" y="162"/>
                    </a:cubicBezTo>
                    <a:cubicBezTo>
                      <a:pt x="16" y="235"/>
                      <a:pt x="25" y="306"/>
                      <a:pt x="45" y="372"/>
                    </a:cubicBezTo>
                    <a:cubicBezTo>
                      <a:pt x="23" y="399"/>
                      <a:pt x="23" y="399"/>
                      <a:pt x="23" y="399"/>
                    </a:cubicBezTo>
                    <a:cubicBezTo>
                      <a:pt x="0" y="426"/>
                      <a:pt x="0" y="426"/>
                      <a:pt x="0" y="426"/>
                    </a:cubicBezTo>
                    <a:cubicBezTo>
                      <a:pt x="35" y="432"/>
                      <a:pt x="35" y="432"/>
                      <a:pt x="35" y="432"/>
                    </a:cubicBezTo>
                    <a:cubicBezTo>
                      <a:pt x="69" y="438"/>
                      <a:pt x="69" y="438"/>
                      <a:pt x="69" y="438"/>
                    </a:cubicBezTo>
                    <a:cubicBezTo>
                      <a:pt x="112" y="532"/>
                      <a:pt x="179" y="614"/>
                      <a:pt x="264" y="673"/>
                    </a:cubicBezTo>
                    <a:close/>
                  </a:path>
                </a:pathLst>
              </a:custGeom>
              <a:solidFill>
                <a:srgbClr val="52B8B9"/>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32" name="Freeform 364"/>
              <p:cNvSpPr/>
              <p:nvPr/>
            </p:nvSpPr>
            <p:spPr bwMode="auto">
              <a:xfrm>
                <a:off x="7803776" y="3202377"/>
                <a:ext cx="186604" cy="174300"/>
              </a:xfrm>
              <a:custGeom>
                <a:avLst/>
                <a:gdLst>
                  <a:gd name="T0" fmla="*/ 414 w 414"/>
                  <a:gd name="T1" fmla="*/ 131 h 388"/>
                  <a:gd name="T2" fmla="*/ 397 w 414"/>
                  <a:gd name="T3" fmla="*/ 67 h 388"/>
                  <a:gd name="T4" fmla="*/ 396 w 414"/>
                  <a:gd name="T5" fmla="*/ 64 h 388"/>
                  <a:gd name="T6" fmla="*/ 379 w 414"/>
                  <a:gd name="T7" fmla="*/ 0 h 388"/>
                  <a:gd name="T8" fmla="*/ 189 w 414"/>
                  <a:gd name="T9" fmla="*/ 92 h 388"/>
                  <a:gd name="T10" fmla="*/ 157 w 414"/>
                  <a:gd name="T11" fmla="*/ 82 h 388"/>
                  <a:gd name="T12" fmla="*/ 124 w 414"/>
                  <a:gd name="T13" fmla="*/ 70 h 388"/>
                  <a:gd name="T14" fmla="*/ 131 w 414"/>
                  <a:gd name="T15" fmla="*/ 105 h 388"/>
                  <a:gd name="T16" fmla="*/ 137 w 414"/>
                  <a:gd name="T17" fmla="*/ 136 h 388"/>
                  <a:gd name="T18" fmla="*/ 0 w 414"/>
                  <a:gd name="T19" fmla="*/ 338 h 388"/>
                  <a:gd name="T20" fmla="*/ 61 w 414"/>
                  <a:gd name="T21" fmla="*/ 362 h 388"/>
                  <a:gd name="T22" fmla="*/ 65 w 414"/>
                  <a:gd name="T23" fmla="*/ 363 h 388"/>
                  <a:gd name="T24" fmla="*/ 126 w 414"/>
                  <a:gd name="T25" fmla="*/ 388 h 388"/>
                  <a:gd name="T26" fmla="*/ 414 w 414"/>
                  <a:gd name="T27" fmla="*/ 131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4" h="388">
                    <a:moveTo>
                      <a:pt x="414" y="131"/>
                    </a:moveTo>
                    <a:cubicBezTo>
                      <a:pt x="397" y="67"/>
                      <a:pt x="397" y="67"/>
                      <a:pt x="397" y="67"/>
                    </a:cubicBezTo>
                    <a:cubicBezTo>
                      <a:pt x="396" y="64"/>
                      <a:pt x="396" y="64"/>
                      <a:pt x="396" y="64"/>
                    </a:cubicBezTo>
                    <a:cubicBezTo>
                      <a:pt x="379" y="0"/>
                      <a:pt x="379" y="0"/>
                      <a:pt x="379" y="0"/>
                    </a:cubicBezTo>
                    <a:cubicBezTo>
                      <a:pt x="309" y="19"/>
                      <a:pt x="245" y="50"/>
                      <a:pt x="189" y="92"/>
                    </a:cubicBezTo>
                    <a:cubicBezTo>
                      <a:pt x="157" y="82"/>
                      <a:pt x="157" y="82"/>
                      <a:pt x="157" y="82"/>
                    </a:cubicBezTo>
                    <a:cubicBezTo>
                      <a:pt x="124" y="70"/>
                      <a:pt x="124" y="70"/>
                      <a:pt x="124" y="70"/>
                    </a:cubicBezTo>
                    <a:cubicBezTo>
                      <a:pt x="131" y="105"/>
                      <a:pt x="131" y="105"/>
                      <a:pt x="131" y="105"/>
                    </a:cubicBezTo>
                    <a:cubicBezTo>
                      <a:pt x="137" y="136"/>
                      <a:pt x="137" y="136"/>
                      <a:pt x="137" y="136"/>
                    </a:cubicBezTo>
                    <a:cubicBezTo>
                      <a:pt x="78" y="192"/>
                      <a:pt x="31" y="260"/>
                      <a:pt x="0" y="338"/>
                    </a:cubicBezTo>
                    <a:cubicBezTo>
                      <a:pt x="61" y="362"/>
                      <a:pt x="61" y="362"/>
                      <a:pt x="61" y="362"/>
                    </a:cubicBezTo>
                    <a:cubicBezTo>
                      <a:pt x="65" y="363"/>
                      <a:pt x="65" y="363"/>
                      <a:pt x="65" y="363"/>
                    </a:cubicBezTo>
                    <a:cubicBezTo>
                      <a:pt x="126" y="388"/>
                      <a:pt x="126" y="388"/>
                      <a:pt x="126" y="388"/>
                    </a:cubicBezTo>
                    <a:cubicBezTo>
                      <a:pt x="176" y="262"/>
                      <a:pt x="284" y="166"/>
                      <a:pt x="414" y="131"/>
                    </a:cubicBezTo>
                    <a:close/>
                  </a:path>
                </a:pathLst>
              </a:custGeom>
              <a:solidFill>
                <a:srgbClr val="EA5E50"/>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33" name="Freeform 365"/>
              <p:cNvSpPr/>
              <p:nvPr/>
            </p:nvSpPr>
            <p:spPr bwMode="auto">
              <a:xfrm>
                <a:off x="7973975" y="3181871"/>
                <a:ext cx="254273" cy="135339"/>
              </a:xfrm>
              <a:custGeom>
                <a:avLst/>
                <a:gdLst>
                  <a:gd name="T0" fmla="*/ 463 w 563"/>
                  <a:gd name="T1" fmla="*/ 299 h 299"/>
                  <a:gd name="T2" fmla="*/ 511 w 563"/>
                  <a:gd name="T3" fmla="*/ 255 h 299"/>
                  <a:gd name="T4" fmla="*/ 514 w 563"/>
                  <a:gd name="T5" fmla="*/ 252 h 299"/>
                  <a:gd name="T6" fmla="*/ 563 w 563"/>
                  <a:gd name="T7" fmla="*/ 207 h 299"/>
                  <a:gd name="T8" fmla="*/ 343 w 563"/>
                  <a:gd name="T9" fmla="*/ 60 h 299"/>
                  <a:gd name="T10" fmla="*/ 338 w 563"/>
                  <a:gd name="T11" fmla="*/ 35 h 299"/>
                  <a:gd name="T12" fmla="*/ 332 w 563"/>
                  <a:gd name="T13" fmla="*/ 0 h 299"/>
                  <a:gd name="T14" fmla="*/ 305 w 563"/>
                  <a:gd name="T15" fmla="*/ 23 h 299"/>
                  <a:gd name="T16" fmla="*/ 283 w 563"/>
                  <a:gd name="T17" fmla="*/ 41 h 299"/>
                  <a:gd name="T18" fmla="*/ 193 w 563"/>
                  <a:gd name="T19" fmla="*/ 26 h 299"/>
                  <a:gd name="T20" fmla="*/ 0 w 563"/>
                  <a:gd name="T21" fmla="*/ 44 h 299"/>
                  <a:gd name="T22" fmla="*/ 17 w 563"/>
                  <a:gd name="T23" fmla="*/ 108 h 299"/>
                  <a:gd name="T24" fmla="*/ 18 w 563"/>
                  <a:gd name="T25" fmla="*/ 111 h 299"/>
                  <a:gd name="T26" fmla="*/ 35 w 563"/>
                  <a:gd name="T27" fmla="*/ 175 h 299"/>
                  <a:gd name="T28" fmla="*/ 182 w 563"/>
                  <a:gd name="T29" fmla="*/ 162 h 299"/>
                  <a:gd name="T30" fmla="*/ 463 w 563"/>
                  <a:gd name="T31" fmla="*/ 299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63" h="299">
                    <a:moveTo>
                      <a:pt x="463" y="299"/>
                    </a:moveTo>
                    <a:cubicBezTo>
                      <a:pt x="511" y="255"/>
                      <a:pt x="511" y="255"/>
                      <a:pt x="511" y="255"/>
                    </a:cubicBezTo>
                    <a:cubicBezTo>
                      <a:pt x="514" y="252"/>
                      <a:pt x="514" y="252"/>
                      <a:pt x="514" y="252"/>
                    </a:cubicBezTo>
                    <a:cubicBezTo>
                      <a:pt x="563" y="207"/>
                      <a:pt x="563" y="207"/>
                      <a:pt x="563" y="207"/>
                    </a:cubicBezTo>
                    <a:cubicBezTo>
                      <a:pt x="503" y="142"/>
                      <a:pt x="428" y="91"/>
                      <a:pt x="343" y="60"/>
                    </a:cubicBezTo>
                    <a:cubicBezTo>
                      <a:pt x="338" y="35"/>
                      <a:pt x="338" y="35"/>
                      <a:pt x="338" y="35"/>
                    </a:cubicBezTo>
                    <a:cubicBezTo>
                      <a:pt x="332" y="0"/>
                      <a:pt x="332" y="0"/>
                      <a:pt x="332" y="0"/>
                    </a:cubicBezTo>
                    <a:cubicBezTo>
                      <a:pt x="305" y="23"/>
                      <a:pt x="305" y="23"/>
                      <a:pt x="305" y="23"/>
                    </a:cubicBezTo>
                    <a:cubicBezTo>
                      <a:pt x="283" y="41"/>
                      <a:pt x="283" y="41"/>
                      <a:pt x="283" y="41"/>
                    </a:cubicBezTo>
                    <a:cubicBezTo>
                      <a:pt x="254" y="34"/>
                      <a:pt x="224" y="29"/>
                      <a:pt x="193" y="26"/>
                    </a:cubicBezTo>
                    <a:cubicBezTo>
                      <a:pt x="126" y="21"/>
                      <a:pt x="61" y="27"/>
                      <a:pt x="0" y="44"/>
                    </a:cubicBezTo>
                    <a:cubicBezTo>
                      <a:pt x="17" y="108"/>
                      <a:pt x="17" y="108"/>
                      <a:pt x="17" y="108"/>
                    </a:cubicBezTo>
                    <a:cubicBezTo>
                      <a:pt x="18" y="111"/>
                      <a:pt x="18" y="111"/>
                      <a:pt x="18" y="111"/>
                    </a:cubicBezTo>
                    <a:cubicBezTo>
                      <a:pt x="35" y="175"/>
                      <a:pt x="35" y="175"/>
                      <a:pt x="35" y="175"/>
                    </a:cubicBezTo>
                    <a:cubicBezTo>
                      <a:pt x="82" y="162"/>
                      <a:pt x="131" y="158"/>
                      <a:pt x="182" y="162"/>
                    </a:cubicBezTo>
                    <a:cubicBezTo>
                      <a:pt x="294" y="171"/>
                      <a:pt x="392" y="222"/>
                      <a:pt x="463" y="299"/>
                    </a:cubicBezTo>
                    <a:close/>
                  </a:path>
                </a:pathLst>
              </a:custGeom>
              <a:solidFill>
                <a:srgbClr val="52B8B9"/>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34" name="Freeform 366"/>
              <p:cNvSpPr/>
              <p:nvPr/>
            </p:nvSpPr>
            <p:spPr bwMode="auto">
              <a:xfrm>
                <a:off x="8330777" y="3356171"/>
                <a:ext cx="104579" cy="192755"/>
              </a:xfrm>
              <a:custGeom>
                <a:avLst/>
                <a:gdLst>
                  <a:gd name="T0" fmla="*/ 54 w 230"/>
                  <a:gd name="T1" fmla="*/ 427 h 427"/>
                  <a:gd name="T2" fmla="*/ 0 w 230"/>
                  <a:gd name="T3" fmla="*/ 373 h 427"/>
                  <a:gd name="T4" fmla="*/ 0 w 230"/>
                  <a:gd name="T5" fmla="*/ 55 h 427"/>
                  <a:gd name="T6" fmla="*/ 54 w 230"/>
                  <a:gd name="T7" fmla="*/ 0 h 427"/>
                  <a:gd name="T8" fmla="*/ 176 w 230"/>
                  <a:gd name="T9" fmla="*/ 0 h 427"/>
                  <a:gd name="T10" fmla="*/ 230 w 230"/>
                  <a:gd name="T11" fmla="*/ 55 h 427"/>
                  <a:gd name="T12" fmla="*/ 230 w 230"/>
                  <a:gd name="T13" fmla="*/ 373 h 427"/>
                  <a:gd name="T14" fmla="*/ 176 w 230"/>
                  <a:gd name="T15" fmla="*/ 427 h 427"/>
                  <a:gd name="T16" fmla="*/ 54 w 230"/>
                  <a:gd name="T17"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427">
                    <a:moveTo>
                      <a:pt x="54" y="427"/>
                    </a:moveTo>
                    <a:cubicBezTo>
                      <a:pt x="24" y="427"/>
                      <a:pt x="0" y="403"/>
                      <a:pt x="0" y="373"/>
                    </a:cubicBezTo>
                    <a:cubicBezTo>
                      <a:pt x="0" y="55"/>
                      <a:pt x="0" y="55"/>
                      <a:pt x="0" y="55"/>
                    </a:cubicBezTo>
                    <a:cubicBezTo>
                      <a:pt x="0" y="25"/>
                      <a:pt x="24" y="0"/>
                      <a:pt x="54" y="0"/>
                    </a:cubicBezTo>
                    <a:cubicBezTo>
                      <a:pt x="176" y="0"/>
                      <a:pt x="176" y="0"/>
                      <a:pt x="176" y="0"/>
                    </a:cubicBezTo>
                    <a:cubicBezTo>
                      <a:pt x="206" y="0"/>
                      <a:pt x="230" y="25"/>
                      <a:pt x="230" y="55"/>
                    </a:cubicBezTo>
                    <a:cubicBezTo>
                      <a:pt x="230" y="373"/>
                      <a:pt x="230" y="373"/>
                      <a:pt x="230" y="373"/>
                    </a:cubicBezTo>
                    <a:cubicBezTo>
                      <a:pt x="230" y="403"/>
                      <a:pt x="206" y="427"/>
                      <a:pt x="176" y="427"/>
                    </a:cubicBezTo>
                    <a:lnTo>
                      <a:pt x="54" y="427"/>
                    </a:lnTo>
                    <a:close/>
                  </a:path>
                </a:pathLst>
              </a:custGeom>
              <a:solidFill>
                <a:srgbClr val="EA5E50"/>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35" name="Freeform 367"/>
              <p:cNvSpPr/>
              <p:nvPr/>
            </p:nvSpPr>
            <p:spPr bwMode="auto">
              <a:xfrm>
                <a:off x="7649982" y="3466903"/>
                <a:ext cx="102529" cy="192755"/>
              </a:xfrm>
              <a:custGeom>
                <a:avLst/>
                <a:gdLst>
                  <a:gd name="T0" fmla="*/ 54 w 231"/>
                  <a:gd name="T1" fmla="*/ 427 h 427"/>
                  <a:gd name="T2" fmla="*/ 0 w 231"/>
                  <a:gd name="T3" fmla="*/ 373 h 427"/>
                  <a:gd name="T4" fmla="*/ 0 w 231"/>
                  <a:gd name="T5" fmla="*/ 54 h 427"/>
                  <a:gd name="T6" fmla="*/ 54 w 231"/>
                  <a:gd name="T7" fmla="*/ 0 h 427"/>
                  <a:gd name="T8" fmla="*/ 176 w 231"/>
                  <a:gd name="T9" fmla="*/ 0 h 427"/>
                  <a:gd name="T10" fmla="*/ 231 w 231"/>
                  <a:gd name="T11" fmla="*/ 54 h 427"/>
                  <a:gd name="T12" fmla="*/ 231 w 231"/>
                  <a:gd name="T13" fmla="*/ 373 h 427"/>
                  <a:gd name="T14" fmla="*/ 176 w 231"/>
                  <a:gd name="T15" fmla="*/ 427 h 427"/>
                  <a:gd name="T16" fmla="*/ 54 w 231"/>
                  <a:gd name="T17"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1" h="427">
                    <a:moveTo>
                      <a:pt x="54" y="427"/>
                    </a:moveTo>
                    <a:cubicBezTo>
                      <a:pt x="24" y="427"/>
                      <a:pt x="0" y="403"/>
                      <a:pt x="0" y="373"/>
                    </a:cubicBezTo>
                    <a:cubicBezTo>
                      <a:pt x="0" y="54"/>
                      <a:pt x="0" y="54"/>
                      <a:pt x="0" y="54"/>
                    </a:cubicBezTo>
                    <a:cubicBezTo>
                      <a:pt x="0" y="24"/>
                      <a:pt x="24" y="0"/>
                      <a:pt x="54" y="0"/>
                    </a:cubicBezTo>
                    <a:cubicBezTo>
                      <a:pt x="176" y="0"/>
                      <a:pt x="176" y="0"/>
                      <a:pt x="176" y="0"/>
                    </a:cubicBezTo>
                    <a:cubicBezTo>
                      <a:pt x="206" y="0"/>
                      <a:pt x="231" y="24"/>
                      <a:pt x="231" y="54"/>
                    </a:cubicBezTo>
                    <a:cubicBezTo>
                      <a:pt x="231" y="373"/>
                      <a:pt x="231" y="373"/>
                      <a:pt x="231" y="373"/>
                    </a:cubicBezTo>
                    <a:cubicBezTo>
                      <a:pt x="231" y="403"/>
                      <a:pt x="206" y="427"/>
                      <a:pt x="176" y="427"/>
                    </a:cubicBezTo>
                    <a:lnTo>
                      <a:pt x="54" y="427"/>
                    </a:lnTo>
                    <a:close/>
                  </a:path>
                </a:pathLst>
              </a:custGeom>
              <a:solidFill>
                <a:srgbClr val="A9BE38"/>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36" name="Freeform 368"/>
              <p:cNvSpPr/>
              <p:nvPr/>
            </p:nvSpPr>
            <p:spPr bwMode="auto">
              <a:xfrm>
                <a:off x="8109313" y="3729377"/>
                <a:ext cx="104579" cy="190704"/>
              </a:xfrm>
              <a:custGeom>
                <a:avLst/>
                <a:gdLst>
                  <a:gd name="T0" fmla="*/ 54 w 231"/>
                  <a:gd name="T1" fmla="*/ 427 h 427"/>
                  <a:gd name="T2" fmla="*/ 0 w 231"/>
                  <a:gd name="T3" fmla="*/ 373 h 427"/>
                  <a:gd name="T4" fmla="*/ 0 w 231"/>
                  <a:gd name="T5" fmla="*/ 54 h 427"/>
                  <a:gd name="T6" fmla="*/ 54 w 231"/>
                  <a:gd name="T7" fmla="*/ 0 h 427"/>
                  <a:gd name="T8" fmla="*/ 176 w 231"/>
                  <a:gd name="T9" fmla="*/ 0 h 427"/>
                  <a:gd name="T10" fmla="*/ 231 w 231"/>
                  <a:gd name="T11" fmla="*/ 54 h 427"/>
                  <a:gd name="T12" fmla="*/ 231 w 231"/>
                  <a:gd name="T13" fmla="*/ 373 h 427"/>
                  <a:gd name="T14" fmla="*/ 176 w 231"/>
                  <a:gd name="T15" fmla="*/ 427 h 427"/>
                  <a:gd name="T16" fmla="*/ 54 w 231"/>
                  <a:gd name="T17"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1" h="427">
                    <a:moveTo>
                      <a:pt x="54" y="427"/>
                    </a:moveTo>
                    <a:cubicBezTo>
                      <a:pt x="25" y="427"/>
                      <a:pt x="0" y="403"/>
                      <a:pt x="0" y="373"/>
                    </a:cubicBezTo>
                    <a:cubicBezTo>
                      <a:pt x="0" y="54"/>
                      <a:pt x="0" y="54"/>
                      <a:pt x="0" y="54"/>
                    </a:cubicBezTo>
                    <a:cubicBezTo>
                      <a:pt x="0" y="24"/>
                      <a:pt x="25" y="0"/>
                      <a:pt x="54" y="0"/>
                    </a:cubicBezTo>
                    <a:cubicBezTo>
                      <a:pt x="176" y="0"/>
                      <a:pt x="176" y="0"/>
                      <a:pt x="176" y="0"/>
                    </a:cubicBezTo>
                    <a:cubicBezTo>
                      <a:pt x="206" y="0"/>
                      <a:pt x="231" y="24"/>
                      <a:pt x="231" y="54"/>
                    </a:cubicBezTo>
                    <a:cubicBezTo>
                      <a:pt x="231" y="373"/>
                      <a:pt x="231" y="373"/>
                      <a:pt x="231" y="373"/>
                    </a:cubicBezTo>
                    <a:cubicBezTo>
                      <a:pt x="231" y="403"/>
                      <a:pt x="206" y="427"/>
                      <a:pt x="176" y="427"/>
                    </a:cubicBezTo>
                    <a:lnTo>
                      <a:pt x="54" y="427"/>
                    </a:lnTo>
                    <a:close/>
                  </a:path>
                </a:pathLst>
              </a:custGeom>
              <a:solidFill>
                <a:srgbClr val="A9BE38"/>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37" name="Freeform 369"/>
              <p:cNvSpPr/>
              <p:nvPr/>
            </p:nvSpPr>
            <p:spPr bwMode="auto">
              <a:xfrm>
                <a:off x="7725854" y="3056785"/>
                <a:ext cx="102529" cy="192755"/>
              </a:xfrm>
              <a:custGeom>
                <a:avLst/>
                <a:gdLst>
                  <a:gd name="T0" fmla="*/ 54 w 230"/>
                  <a:gd name="T1" fmla="*/ 427 h 427"/>
                  <a:gd name="T2" fmla="*/ 0 w 230"/>
                  <a:gd name="T3" fmla="*/ 373 h 427"/>
                  <a:gd name="T4" fmla="*/ 0 w 230"/>
                  <a:gd name="T5" fmla="*/ 54 h 427"/>
                  <a:gd name="T6" fmla="*/ 54 w 230"/>
                  <a:gd name="T7" fmla="*/ 0 h 427"/>
                  <a:gd name="T8" fmla="*/ 176 w 230"/>
                  <a:gd name="T9" fmla="*/ 0 h 427"/>
                  <a:gd name="T10" fmla="*/ 230 w 230"/>
                  <a:gd name="T11" fmla="*/ 54 h 427"/>
                  <a:gd name="T12" fmla="*/ 230 w 230"/>
                  <a:gd name="T13" fmla="*/ 373 h 427"/>
                  <a:gd name="T14" fmla="*/ 176 w 230"/>
                  <a:gd name="T15" fmla="*/ 427 h 427"/>
                  <a:gd name="T16" fmla="*/ 54 w 230"/>
                  <a:gd name="T17"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427">
                    <a:moveTo>
                      <a:pt x="54" y="427"/>
                    </a:moveTo>
                    <a:cubicBezTo>
                      <a:pt x="24" y="427"/>
                      <a:pt x="0" y="403"/>
                      <a:pt x="0" y="373"/>
                    </a:cubicBezTo>
                    <a:cubicBezTo>
                      <a:pt x="0" y="54"/>
                      <a:pt x="0" y="54"/>
                      <a:pt x="0" y="54"/>
                    </a:cubicBezTo>
                    <a:cubicBezTo>
                      <a:pt x="0" y="24"/>
                      <a:pt x="24" y="0"/>
                      <a:pt x="54" y="0"/>
                    </a:cubicBezTo>
                    <a:cubicBezTo>
                      <a:pt x="176" y="0"/>
                      <a:pt x="176" y="0"/>
                      <a:pt x="176" y="0"/>
                    </a:cubicBezTo>
                    <a:cubicBezTo>
                      <a:pt x="206" y="0"/>
                      <a:pt x="230" y="24"/>
                      <a:pt x="230" y="54"/>
                    </a:cubicBezTo>
                    <a:cubicBezTo>
                      <a:pt x="230" y="373"/>
                      <a:pt x="230" y="373"/>
                      <a:pt x="230" y="373"/>
                    </a:cubicBezTo>
                    <a:cubicBezTo>
                      <a:pt x="230" y="403"/>
                      <a:pt x="206" y="427"/>
                      <a:pt x="176" y="427"/>
                    </a:cubicBezTo>
                    <a:lnTo>
                      <a:pt x="54" y="427"/>
                    </a:lnTo>
                    <a:close/>
                  </a:path>
                </a:pathLst>
              </a:custGeom>
              <a:solidFill>
                <a:srgbClr val="EA5E50"/>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38" name="Freeform 370"/>
              <p:cNvSpPr/>
              <p:nvPr/>
            </p:nvSpPr>
            <p:spPr bwMode="auto">
              <a:xfrm>
                <a:off x="7877597" y="3729377"/>
                <a:ext cx="104579" cy="190704"/>
              </a:xfrm>
              <a:custGeom>
                <a:avLst/>
                <a:gdLst>
                  <a:gd name="T0" fmla="*/ 54 w 230"/>
                  <a:gd name="T1" fmla="*/ 427 h 427"/>
                  <a:gd name="T2" fmla="*/ 0 w 230"/>
                  <a:gd name="T3" fmla="*/ 373 h 427"/>
                  <a:gd name="T4" fmla="*/ 0 w 230"/>
                  <a:gd name="T5" fmla="*/ 54 h 427"/>
                  <a:gd name="T6" fmla="*/ 54 w 230"/>
                  <a:gd name="T7" fmla="*/ 0 h 427"/>
                  <a:gd name="T8" fmla="*/ 176 w 230"/>
                  <a:gd name="T9" fmla="*/ 0 h 427"/>
                  <a:gd name="T10" fmla="*/ 230 w 230"/>
                  <a:gd name="T11" fmla="*/ 54 h 427"/>
                  <a:gd name="T12" fmla="*/ 230 w 230"/>
                  <a:gd name="T13" fmla="*/ 373 h 427"/>
                  <a:gd name="T14" fmla="*/ 176 w 230"/>
                  <a:gd name="T15" fmla="*/ 427 h 427"/>
                  <a:gd name="T16" fmla="*/ 54 w 230"/>
                  <a:gd name="T17"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427">
                    <a:moveTo>
                      <a:pt x="54" y="427"/>
                    </a:moveTo>
                    <a:cubicBezTo>
                      <a:pt x="24" y="427"/>
                      <a:pt x="0" y="403"/>
                      <a:pt x="0" y="373"/>
                    </a:cubicBezTo>
                    <a:cubicBezTo>
                      <a:pt x="0" y="54"/>
                      <a:pt x="0" y="54"/>
                      <a:pt x="0" y="54"/>
                    </a:cubicBezTo>
                    <a:cubicBezTo>
                      <a:pt x="0" y="24"/>
                      <a:pt x="24" y="0"/>
                      <a:pt x="54" y="0"/>
                    </a:cubicBezTo>
                    <a:cubicBezTo>
                      <a:pt x="176" y="0"/>
                      <a:pt x="176" y="0"/>
                      <a:pt x="176" y="0"/>
                    </a:cubicBezTo>
                    <a:cubicBezTo>
                      <a:pt x="206" y="0"/>
                      <a:pt x="230" y="24"/>
                      <a:pt x="230" y="54"/>
                    </a:cubicBezTo>
                    <a:cubicBezTo>
                      <a:pt x="230" y="373"/>
                      <a:pt x="230" y="373"/>
                      <a:pt x="230" y="373"/>
                    </a:cubicBezTo>
                    <a:cubicBezTo>
                      <a:pt x="230" y="403"/>
                      <a:pt x="206" y="427"/>
                      <a:pt x="176" y="427"/>
                    </a:cubicBezTo>
                    <a:lnTo>
                      <a:pt x="54" y="427"/>
                    </a:lnTo>
                    <a:close/>
                  </a:path>
                </a:pathLst>
              </a:custGeom>
              <a:solidFill>
                <a:srgbClr val="F29200"/>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39" name="Freeform 371"/>
              <p:cNvSpPr/>
              <p:nvPr/>
            </p:nvSpPr>
            <p:spPr bwMode="auto">
              <a:xfrm>
                <a:off x="8135972" y="2989115"/>
                <a:ext cx="104579" cy="192755"/>
              </a:xfrm>
              <a:custGeom>
                <a:avLst/>
                <a:gdLst>
                  <a:gd name="T0" fmla="*/ 55 w 231"/>
                  <a:gd name="T1" fmla="*/ 427 h 427"/>
                  <a:gd name="T2" fmla="*/ 0 w 231"/>
                  <a:gd name="T3" fmla="*/ 373 h 427"/>
                  <a:gd name="T4" fmla="*/ 0 w 231"/>
                  <a:gd name="T5" fmla="*/ 55 h 427"/>
                  <a:gd name="T6" fmla="*/ 55 w 231"/>
                  <a:gd name="T7" fmla="*/ 0 h 427"/>
                  <a:gd name="T8" fmla="*/ 177 w 231"/>
                  <a:gd name="T9" fmla="*/ 0 h 427"/>
                  <a:gd name="T10" fmla="*/ 231 w 231"/>
                  <a:gd name="T11" fmla="*/ 55 h 427"/>
                  <a:gd name="T12" fmla="*/ 231 w 231"/>
                  <a:gd name="T13" fmla="*/ 373 h 427"/>
                  <a:gd name="T14" fmla="*/ 177 w 231"/>
                  <a:gd name="T15" fmla="*/ 427 h 427"/>
                  <a:gd name="T16" fmla="*/ 55 w 231"/>
                  <a:gd name="T17"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1" h="427">
                    <a:moveTo>
                      <a:pt x="55" y="427"/>
                    </a:moveTo>
                    <a:cubicBezTo>
                      <a:pt x="25" y="427"/>
                      <a:pt x="0" y="403"/>
                      <a:pt x="0" y="373"/>
                    </a:cubicBezTo>
                    <a:cubicBezTo>
                      <a:pt x="0" y="55"/>
                      <a:pt x="0" y="55"/>
                      <a:pt x="0" y="55"/>
                    </a:cubicBezTo>
                    <a:cubicBezTo>
                      <a:pt x="0" y="25"/>
                      <a:pt x="25" y="0"/>
                      <a:pt x="55" y="0"/>
                    </a:cubicBezTo>
                    <a:cubicBezTo>
                      <a:pt x="177" y="0"/>
                      <a:pt x="177" y="0"/>
                      <a:pt x="177" y="0"/>
                    </a:cubicBezTo>
                    <a:cubicBezTo>
                      <a:pt x="207" y="0"/>
                      <a:pt x="231" y="25"/>
                      <a:pt x="231" y="55"/>
                    </a:cubicBezTo>
                    <a:cubicBezTo>
                      <a:pt x="231" y="373"/>
                      <a:pt x="231" y="373"/>
                      <a:pt x="231" y="373"/>
                    </a:cubicBezTo>
                    <a:cubicBezTo>
                      <a:pt x="231" y="403"/>
                      <a:pt x="207" y="427"/>
                      <a:pt x="177" y="427"/>
                    </a:cubicBezTo>
                    <a:lnTo>
                      <a:pt x="55" y="427"/>
                    </a:lnTo>
                    <a:close/>
                  </a:path>
                </a:pathLst>
              </a:custGeom>
              <a:solidFill>
                <a:srgbClr val="52B8B9"/>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40" name="Freeform 372"/>
              <p:cNvSpPr/>
              <p:nvPr/>
            </p:nvSpPr>
            <p:spPr bwMode="auto">
              <a:xfrm>
                <a:off x="8357435" y="3409485"/>
                <a:ext cx="55366" cy="38962"/>
              </a:xfrm>
              <a:custGeom>
                <a:avLst/>
                <a:gdLst>
                  <a:gd name="T0" fmla="*/ 0 w 120"/>
                  <a:gd name="T1" fmla="*/ 0 h 85"/>
                  <a:gd name="T2" fmla="*/ 16 w 120"/>
                  <a:gd name="T3" fmla="*/ 0 h 85"/>
                  <a:gd name="T4" fmla="*/ 30 w 120"/>
                  <a:gd name="T5" fmla="*/ 16 h 85"/>
                  <a:gd name="T6" fmla="*/ 81 w 120"/>
                  <a:gd name="T7" fmla="*/ 55 h 85"/>
                  <a:gd name="T8" fmla="*/ 98 w 120"/>
                  <a:gd name="T9" fmla="*/ 35 h 85"/>
                  <a:gd name="T10" fmla="*/ 88 w 120"/>
                  <a:gd name="T11" fmla="*/ 10 h 85"/>
                  <a:gd name="T12" fmla="*/ 108 w 120"/>
                  <a:gd name="T13" fmla="*/ 2 h 85"/>
                  <a:gd name="T14" fmla="*/ 120 w 120"/>
                  <a:gd name="T15" fmla="*/ 41 h 85"/>
                  <a:gd name="T16" fmla="*/ 83 w 120"/>
                  <a:gd name="T17" fmla="*/ 82 h 85"/>
                  <a:gd name="T18" fmla="*/ 32 w 120"/>
                  <a:gd name="T19" fmla="*/ 51 h 85"/>
                  <a:gd name="T20" fmla="*/ 23 w 120"/>
                  <a:gd name="T21" fmla="*/ 40 h 85"/>
                  <a:gd name="T22" fmla="*/ 22 w 120"/>
                  <a:gd name="T23" fmla="*/ 40 h 85"/>
                  <a:gd name="T24" fmla="*/ 22 w 120"/>
                  <a:gd name="T25" fmla="*/ 85 h 85"/>
                  <a:gd name="T26" fmla="*/ 0 w 120"/>
                  <a:gd name="T27" fmla="*/ 85 h 85"/>
                  <a:gd name="T28" fmla="*/ 0 w 120"/>
                  <a:gd name="T29"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0" h="85">
                    <a:moveTo>
                      <a:pt x="0" y="0"/>
                    </a:moveTo>
                    <a:cubicBezTo>
                      <a:pt x="16" y="0"/>
                      <a:pt x="16" y="0"/>
                      <a:pt x="16" y="0"/>
                    </a:cubicBezTo>
                    <a:cubicBezTo>
                      <a:pt x="30" y="16"/>
                      <a:pt x="30" y="16"/>
                      <a:pt x="30" y="16"/>
                    </a:cubicBezTo>
                    <a:cubicBezTo>
                      <a:pt x="53" y="42"/>
                      <a:pt x="67" y="54"/>
                      <a:pt x="81" y="55"/>
                    </a:cubicBezTo>
                    <a:cubicBezTo>
                      <a:pt x="90" y="55"/>
                      <a:pt x="98" y="49"/>
                      <a:pt x="98" y="35"/>
                    </a:cubicBezTo>
                    <a:cubicBezTo>
                      <a:pt x="98" y="25"/>
                      <a:pt x="93" y="16"/>
                      <a:pt x="88" y="10"/>
                    </a:cubicBezTo>
                    <a:cubicBezTo>
                      <a:pt x="108" y="2"/>
                      <a:pt x="108" y="2"/>
                      <a:pt x="108" y="2"/>
                    </a:cubicBezTo>
                    <a:cubicBezTo>
                      <a:pt x="115" y="11"/>
                      <a:pt x="120" y="25"/>
                      <a:pt x="120" y="41"/>
                    </a:cubicBezTo>
                    <a:cubicBezTo>
                      <a:pt x="120" y="68"/>
                      <a:pt x="105" y="82"/>
                      <a:pt x="83" y="82"/>
                    </a:cubicBezTo>
                    <a:cubicBezTo>
                      <a:pt x="63" y="82"/>
                      <a:pt x="47" y="68"/>
                      <a:pt x="32" y="51"/>
                    </a:cubicBezTo>
                    <a:cubicBezTo>
                      <a:pt x="23" y="40"/>
                      <a:pt x="23" y="40"/>
                      <a:pt x="23" y="40"/>
                    </a:cubicBezTo>
                    <a:cubicBezTo>
                      <a:pt x="22" y="40"/>
                      <a:pt x="22" y="40"/>
                      <a:pt x="22" y="40"/>
                    </a:cubicBezTo>
                    <a:cubicBezTo>
                      <a:pt x="22" y="85"/>
                      <a:pt x="22" y="85"/>
                      <a:pt x="22" y="85"/>
                    </a:cubicBezTo>
                    <a:cubicBezTo>
                      <a:pt x="0" y="85"/>
                      <a:pt x="0" y="85"/>
                      <a:pt x="0" y="85"/>
                    </a:cubicBezTo>
                    <a:lnTo>
                      <a:pt x="0" y="0"/>
                    </a:lnTo>
                    <a:close/>
                  </a:path>
                </a:pathLst>
              </a:custGeom>
              <a:solidFill>
                <a:srgbClr val="FEFFFE"/>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41" name="Freeform 373"/>
              <p:cNvSpPr/>
              <p:nvPr/>
            </p:nvSpPr>
            <p:spPr bwMode="auto">
              <a:xfrm>
                <a:off x="8357435" y="3456650"/>
                <a:ext cx="53316" cy="36910"/>
              </a:xfrm>
              <a:custGeom>
                <a:avLst/>
                <a:gdLst>
                  <a:gd name="T0" fmla="*/ 97 w 120"/>
                  <a:gd name="T1" fmla="*/ 79 h 84"/>
                  <a:gd name="T2" fmla="*/ 97 w 120"/>
                  <a:gd name="T3" fmla="*/ 33 h 84"/>
                  <a:gd name="T4" fmla="*/ 79 w 120"/>
                  <a:gd name="T5" fmla="*/ 30 h 84"/>
                  <a:gd name="T6" fmla="*/ 80 w 120"/>
                  <a:gd name="T7" fmla="*/ 38 h 84"/>
                  <a:gd name="T8" fmla="*/ 71 w 120"/>
                  <a:gd name="T9" fmla="*/ 69 h 84"/>
                  <a:gd name="T10" fmla="*/ 41 w 120"/>
                  <a:gd name="T11" fmla="*/ 84 h 84"/>
                  <a:gd name="T12" fmla="*/ 0 w 120"/>
                  <a:gd name="T13" fmla="*/ 33 h 84"/>
                  <a:gd name="T14" fmla="*/ 6 w 120"/>
                  <a:gd name="T15" fmla="*/ 0 h 84"/>
                  <a:gd name="T16" fmla="*/ 27 w 120"/>
                  <a:gd name="T17" fmla="*/ 5 h 84"/>
                  <a:gd name="T18" fmla="*/ 21 w 120"/>
                  <a:gd name="T19" fmla="*/ 32 h 84"/>
                  <a:gd name="T20" fmla="*/ 39 w 120"/>
                  <a:gd name="T21" fmla="*/ 55 h 84"/>
                  <a:gd name="T22" fmla="*/ 59 w 120"/>
                  <a:gd name="T23" fmla="*/ 22 h 84"/>
                  <a:gd name="T24" fmla="*/ 58 w 120"/>
                  <a:gd name="T25" fmla="*/ 6 h 84"/>
                  <a:gd name="T26" fmla="*/ 120 w 120"/>
                  <a:gd name="T27" fmla="*/ 14 h 84"/>
                  <a:gd name="T28" fmla="*/ 120 w 120"/>
                  <a:gd name="T29" fmla="*/ 79 h 84"/>
                  <a:gd name="T30" fmla="*/ 97 w 120"/>
                  <a:gd name="T31" fmla="*/ 7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0" h="84">
                    <a:moveTo>
                      <a:pt x="97" y="79"/>
                    </a:moveTo>
                    <a:cubicBezTo>
                      <a:pt x="97" y="33"/>
                      <a:pt x="97" y="33"/>
                      <a:pt x="97" y="33"/>
                    </a:cubicBezTo>
                    <a:cubicBezTo>
                      <a:pt x="79" y="30"/>
                      <a:pt x="79" y="30"/>
                      <a:pt x="79" y="30"/>
                    </a:cubicBezTo>
                    <a:cubicBezTo>
                      <a:pt x="80" y="33"/>
                      <a:pt x="80" y="35"/>
                      <a:pt x="80" y="38"/>
                    </a:cubicBezTo>
                    <a:cubicBezTo>
                      <a:pt x="80" y="49"/>
                      <a:pt x="77" y="61"/>
                      <a:pt x="71" y="69"/>
                    </a:cubicBezTo>
                    <a:cubicBezTo>
                      <a:pt x="65" y="78"/>
                      <a:pt x="55" y="84"/>
                      <a:pt x="41" y="84"/>
                    </a:cubicBezTo>
                    <a:cubicBezTo>
                      <a:pt x="19" y="84"/>
                      <a:pt x="0" y="65"/>
                      <a:pt x="0" y="33"/>
                    </a:cubicBezTo>
                    <a:cubicBezTo>
                      <a:pt x="0" y="18"/>
                      <a:pt x="3" y="6"/>
                      <a:pt x="6" y="0"/>
                    </a:cubicBezTo>
                    <a:cubicBezTo>
                      <a:pt x="27" y="5"/>
                      <a:pt x="27" y="5"/>
                      <a:pt x="27" y="5"/>
                    </a:cubicBezTo>
                    <a:cubicBezTo>
                      <a:pt x="25" y="10"/>
                      <a:pt x="21" y="21"/>
                      <a:pt x="21" y="32"/>
                    </a:cubicBezTo>
                    <a:cubicBezTo>
                      <a:pt x="21" y="43"/>
                      <a:pt x="27" y="55"/>
                      <a:pt x="39" y="55"/>
                    </a:cubicBezTo>
                    <a:cubicBezTo>
                      <a:pt x="52" y="55"/>
                      <a:pt x="59" y="46"/>
                      <a:pt x="59" y="22"/>
                    </a:cubicBezTo>
                    <a:cubicBezTo>
                      <a:pt x="59" y="15"/>
                      <a:pt x="59" y="11"/>
                      <a:pt x="58" y="6"/>
                    </a:cubicBezTo>
                    <a:cubicBezTo>
                      <a:pt x="120" y="14"/>
                      <a:pt x="120" y="14"/>
                      <a:pt x="120" y="14"/>
                    </a:cubicBezTo>
                    <a:cubicBezTo>
                      <a:pt x="120" y="79"/>
                      <a:pt x="120" y="79"/>
                      <a:pt x="120" y="79"/>
                    </a:cubicBezTo>
                    <a:lnTo>
                      <a:pt x="97" y="79"/>
                    </a:lnTo>
                    <a:close/>
                  </a:path>
                </a:pathLst>
              </a:custGeom>
              <a:solidFill>
                <a:srgbClr val="FEFFFE"/>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42" name="Freeform 374"/>
              <p:cNvSpPr/>
              <p:nvPr/>
            </p:nvSpPr>
            <p:spPr bwMode="auto">
              <a:xfrm>
                <a:off x="7670488" y="3524319"/>
                <a:ext cx="55366" cy="36910"/>
              </a:xfrm>
              <a:custGeom>
                <a:avLst/>
                <a:gdLst>
                  <a:gd name="T0" fmla="*/ 0 w 121"/>
                  <a:gd name="T1" fmla="*/ 0 h 84"/>
                  <a:gd name="T2" fmla="*/ 17 w 121"/>
                  <a:gd name="T3" fmla="*/ 0 h 84"/>
                  <a:gd name="T4" fmla="*/ 31 w 121"/>
                  <a:gd name="T5" fmla="*/ 15 h 84"/>
                  <a:gd name="T6" fmla="*/ 82 w 121"/>
                  <a:gd name="T7" fmla="*/ 54 h 84"/>
                  <a:gd name="T8" fmla="*/ 99 w 121"/>
                  <a:gd name="T9" fmla="*/ 35 h 84"/>
                  <a:gd name="T10" fmla="*/ 89 w 121"/>
                  <a:gd name="T11" fmla="*/ 9 h 84"/>
                  <a:gd name="T12" fmla="*/ 109 w 121"/>
                  <a:gd name="T13" fmla="*/ 1 h 84"/>
                  <a:gd name="T14" fmla="*/ 121 w 121"/>
                  <a:gd name="T15" fmla="*/ 40 h 84"/>
                  <a:gd name="T16" fmla="*/ 84 w 121"/>
                  <a:gd name="T17" fmla="*/ 82 h 84"/>
                  <a:gd name="T18" fmla="*/ 33 w 121"/>
                  <a:gd name="T19" fmla="*/ 50 h 84"/>
                  <a:gd name="T20" fmla="*/ 24 w 121"/>
                  <a:gd name="T21" fmla="*/ 39 h 84"/>
                  <a:gd name="T22" fmla="*/ 23 w 121"/>
                  <a:gd name="T23" fmla="*/ 39 h 84"/>
                  <a:gd name="T24" fmla="*/ 23 w 121"/>
                  <a:gd name="T25" fmla="*/ 84 h 84"/>
                  <a:gd name="T26" fmla="*/ 0 w 121"/>
                  <a:gd name="T27" fmla="*/ 84 h 84"/>
                  <a:gd name="T28" fmla="*/ 0 w 121"/>
                  <a:gd name="T2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 h="84">
                    <a:moveTo>
                      <a:pt x="0" y="0"/>
                    </a:moveTo>
                    <a:cubicBezTo>
                      <a:pt x="17" y="0"/>
                      <a:pt x="17" y="0"/>
                      <a:pt x="17" y="0"/>
                    </a:cubicBezTo>
                    <a:cubicBezTo>
                      <a:pt x="31" y="15"/>
                      <a:pt x="31" y="15"/>
                      <a:pt x="31" y="15"/>
                    </a:cubicBezTo>
                    <a:cubicBezTo>
                      <a:pt x="54" y="41"/>
                      <a:pt x="68" y="54"/>
                      <a:pt x="82" y="54"/>
                    </a:cubicBezTo>
                    <a:cubicBezTo>
                      <a:pt x="91" y="54"/>
                      <a:pt x="99" y="48"/>
                      <a:pt x="99" y="35"/>
                    </a:cubicBezTo>
                    <a:cubicBezTo>
                      <a:pt x="99" y="24"/>
                      <a:pt x="94" y="15"/>
                      <a:pt x="89" y="9"/>
                    </a:cubicBezTo>
                    <a:cubicBezTo>
                      <a:pt x="109" y="1"/>
                      <a:pt x="109" y="1"/>
                      <a:pt x="109" y="1"/>
                    </a:cubicBezTo>
                    <a:cubicBezTo>
                      <a:pt x="116" y="10"/>
                      <a:pt x="121" y="24"/>
                      <a:pt x="121" y="40"/>
                    </a:cubicBezTo>
                    <a:cubicBezTo>
                      <a:pt x="121" y="67"/>
                      <a:pt x="105" y="82"/>
                      <a:pt x="84" y="82"/>
                    </a:cubicBezTo>
                    <a:cubicBezTo>
                      <a:pt x="64" y="82"/>
                      <a:pt x="48" y="67"/>
                      <a:pt x="33" y="50"/>
                    </a:cubicBezTo>
                    <a:cubicBezTo>
                      <a:pt x="24" y="39"/>
                      <a:pt x="24" y="39"/>
                      <a:pt x="24" y="39"/>
                    </a:cubicBezTo>
                    <a:cubicBezTo>
                      <a:pt x="23" y="39"/>
                      <a:pt x="23" y="39"/>
                      <a:pt x="23" y="39"/>
                    </a:cubicBezTo>
                    <a:cubicBezTo>
                      <a:pt x="23" y="84"/>
                      <a:pt x="23" y="84"/>
                      <a:pt x="23" y="84"/>
                    </a:cubicBezTo>
                    <a:cubicBezTo>
                      <a:pt x="0" y="84"/>
                      <a:pt x="0" y="84"/>
                      <a:pt x="0" y="84"/>
                    </a:cubicBezTo>
                    <a:lnTo>
                      <a:pt x="0" y="0"/>
                    </a:lnTo>
                    <a:close/>
                  </a:path>
                </a:pathLst>
              </a:custGeom>
              <a:solidFill>
                <a:srgbClr val="FEFFFE"/>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43" name="Freeform 375"/>
              <p:cNvSpPr/>
              <p:nvPr/>
            </p:nvSpPr>
            <p:spPr bwMode="auto">
              <a:xfrm>
                <a:off x="7670488" y="3569432"/>
                <a:ext cx="53316" cy="38962"/>
              </a:xfrm>
              <a:custGeom>
                <a:avLst/>
                <a:gdLst>
                  <a:gd name="T0" fmla="*/ 98 w 121"/>
                  <a:gd name="T1" fmla="*/ 80 h 84"/>
                  <a:gd name="T2" fmla="*/ 98 w 121"/>
                  <a:gd name="T3" fmla="*/ 34 h 84"/>
                  <a:gd name="T4" fmla="*/ 80 w 121"/>
                  <a:gd name="T5" fmla="*/ 31 h 84"/>
                  <a:gd name="T6" fmla="*/ 80 w 121"/>
                  <a:gd name="T7" fmla="*/ 39 h 84"/>
                  <a:gd name="T8" fmla="*/ 72 w 121"/>
                  <a:gd name="T9" fmla="*/ 70 h 84"/>
                  <a:gd name="T10" fmla="*/ 42 w 121"/>
                  <a:gd name="T11" fmla="*/ 84 h 84"/>
                  <a:gd name="T12" fmla="*/ 0 w 121"/>
                  <a:gd name="T13" fmla="*/ 33 h 84"/>
                  <a:gd name="T14" fmla="*/ 7 w 121"/>
                  <a:gd name="T15" fmla="*/ 0 h 84"/>
                  <a:gd name="T16" fmla="*/ 28 w 121"/>
                  <a:gd name="T17" fmla="*/ 5 h 84"/>
                  <a:gd name="T18" fmla="*/ 22 w 121"/>
                  <a:gd name="T19" fmla="*/ 32 h 84"/>
                  <a:gd name="T20" fmla="*/ 40 w 121"/>
                  <a:gd name="T21" fmla="*/ 56 h 84"/>
                  <a:gd name="T22" fmla="*/ 60 w 121"/>
                  <a:gd name="T23" fmla="*/ 22 h 84"/>
                  <a:gd name="T24" fmla="*/ 59 w 121"/>
                  <a:gd name="T25" fmla="*/ 6 h 84"/>
                  <a:gd name="T26" fmla="*/ 121 w 121"/>
                  <a:gd name="T27" fmla="*/ 14 h 84"/>
                  <a:gd name="T28" fmla="*/ 121 w 121"/>
                  <a:gd name="T29" fmla="*/ 80 h 84"/>
                  <a:gd name="T30" fmla="*/ 98 w 121"/>
                  <a:gd name="T31" fmla="*/ 8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1" h="84">
                    <a:moveTo>
                      <a:pt x="98" y="80"/>
                    </a:moveTo>
                    <a:cubicBezTo>
                      <a:pt x="98" y="34"/>
                      <a:pt x="98" y="34"/>
                      <a:pt x="98" y="34"/>
                    </a:cubicBezTo>
                    <a:cubicBezTo>
                      <a:pt x="80" y="31"/>
                      <a:pt x="80" y="31"/>
                      <a:pt x="80" y="31"/>
                    </a:cubicBezTo>
                    <a:cubicBezTo>
                      <a:pt x="80" y="34"/>
                      <a:pt x="80" y="36"/>
                      <a:pt x="80" y="39"/>
                    </a:cubicBezTo>
                    <a:cubicBezTo>
                      <a:pt x="80" y="50"/>
                      <a:pt x="78" y="61"/>
                      <a:pt x="72" y="70"/>
                    </a:cubicBezTo>
                    <a:cubicBezTo>
                      <a:pt x="66" y="79"/>
                      <a:pt x="56" y="84"/>
                      <a:pt x="42" y="84"/>
                    </a:cubicBezTo>
                    <a:cubicBezTo>
                      <a:pt x="20" y="84"/>
                      <a:pt x="0" y="65"/>
                      <a:pt x="0" y="33"/>
                    </a:cubicBezTo>
                    <a:cubicBezTo>
                      <a:pt x="0" y="19"/>
                      <a:pt x="4" y="7"/>
                      <a:pt x="7" y="0"/>
                    </a:cubicBezTo>
                    <a:cubicBezTo>
                      <a:pt x="28" y="5"/>
                      <a:pt x="28" y="5"/>
                      <a:pt x="28" y="5"/>
                    </a:cubicBezTo>
                    <a:cubicBezTo>
                      <a:pt x="25" y="10"/>
                      <a:pt x="22" y="21"/>
                      <a:pt x="22" y="32"/>
                    </a:cubicBezTo>
                    <a:cubicBezTo>
                      <a:pt x="22" y="44"/>
                      <a:pt x="28" y="56"/>
                      <a:pt x="40" y="56"/>
                    </a:cubicBezTo>
                    <a:cubicBezTo>
                      <a:pt x="52" y="56"/>
                      <a:pt x="60" y="46"/>
                      <a:pt x="60" y="22"/>
                    </a:cubicBezTo>
                    <a:cubicBezTo>
                      <a:pt x="60" y="16"/>
                      <a:pt x="60" y="11"/>
                      <a:pt x="59" y="6"/>
                    </a:cubicBezTo>
                    <a:cubicBezTo>
                      <a:pt x="121" y="14"/>
                      <a:pt x="121" y="14"/>
                      <a:pt x="121" y="14"/>
                    </a:cubicBezTo>
                    <a:cubicBezTo>
                      <a:pt x="121" y="80"/>
                      <a:pt x="121" y="80"/>
                      <a:pt x="121" y="80"/>
                    </a:cubicBezTo>
                    <a:lnTo>
                      <a:pt x="98" y="80"/>
                    </a:lnTo>
                    <a:close/>
                  </a:path>
                </a:pathLst>
              </a:custGeom>
              <a:solidFill>
                <a:srgbClr val="FEFFFE"/>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44" name="Freeform 376"/>
              <p:cNvSpPr/>
              <p:nvPr/>
            </p:nvSpPr>
            <p:spPr bwMode="auto">
              <a:xfrm>
                <a:off x="8133920" y="3784743"/>
                <a:ext cx="55366" cy="24607"/>
              </a:xfrm>
              <a:custGeom>
                <a:avLst/>
                <a:gdLst>
                  <a:gd name="T0" fmla="*/ 21 w 27"/>
                  <a:gd name="T1" fmla="*/ 6 h 12"/>
                  <a:gd name="T2" fmla="*/ 21 w 27"/>
                  <a:gd name="T3" fmla="*/ 6 h 12"/>
                  <a:gd name="T4" fmla="*/ 19 w 27"/>
                  <a:gd name="T5" fmla="*/ 1 h 12"/>
                  <a:gd name="T6" fmla="*/ 23 w 27"/>
                  <a:gd name="T7" fmla="*/ 0 h 12"/>
                  <a:gd name="T8" fmla="*/ 27 w 27"/>
                  <a:gd name="T9" fmla="*/ 7 h 12"/>
                  <a:gd name="T10" fmla="*/ 27 w 27"/>
                  <a:gd name="T11" fmla="*/ 12 h 12"/>
                  <a:gd name="T12" fmla="*/ 0 w 27"/>
                  <a:gd name="T13" fmla="*/ 12 h 12"/>
                  <a:gd name="T14" fmla="*/ 0 w 27"/>
                  <a:gd name="T15" fmla="*/ 6 h 12"/>
                  <a:gd name="T16" fmla="*/ 21 w 27"/>
                  <a:gd name="T1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12">
                    <a:moveTo>
                      <a:pt x="21" y="6"/>
                    </a:moveTo>
                    <a:lnTo>
                      <a:pt x="21" y="6"/>
                    </a:lnTo>
                    <a:lnTo>
                      <a:pt x="19" y="1"/>
                    </a:lnTo>
                    <a:lnTo>
                      <a:pt x="23" y="0"/>
                    </a:lnTo>
                    <a:lnTo>
                      <a:pt x="27" y="7"/>
                    </a:lnTo>
                    <a:lnTo>
                      <a:pt x="27" y="12"/>
                    </a:lnTo>
                    <a:lnTo>
                      <a:pt x="0" y="12"/>
                    </a:lnTo>
                    <a:lnTo>
                      <a:pt x="0" y="6"/>
                    </a:lnTo>
                    <a:lnTo>
                      <a:pt x="21" y="6"/>
                    </a:lnTo>
                    <a:close/>
                  </a:path>
                </a:pathLst>
              </a:custGeom>
              <a:solidFill>
                <a:srgbClr val="FEFFFE"/>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45" name="Freeform 377"/>
              <p:cNvSpPr/>
              <p:nvPr/>
            </p:nvSpPr>
            <p:spPr bwMode="auto">
              <a:xfrm>
                <a:off x="8133920" y="3827805"/>
                <a:ext cx="55366" cy="36910"/>
              </a:xfrm>
              <a:custGeom>
                <a:avLst/>
                <a:gdLst>
                  <a:gd name="T0" fmla="*/ 98 w 121"/>
                  <a:gd name="T1" fmla="*/ 79 h 84"/>
                  <a:gd name="T2" fmla="*/ 98 w 121"/>
                  <a:gd name="T3" fmla="*/ 33 h 84"/>
                  <a:gd name="T4" fmla="*/ 80 w 121"/>
                  <a:gd name="T5" fmla="*/ 30 h 84"/>
                  <a:gd name="T6" fmla="*/ 80 w 121"/>
                  <a:gd name="T7" fmla="*/ 38 h 84"/>
                  <a:gd name="T8" fmla="*/ 71 w 121"/>
                  <a:gd name="T9" fmla="*/ 69 h 84"/>
                  <a:gd name="T10" fmla="*/ 42 w 121"/>
                  <a:gd name="T11" fmla="*/ 84 h 84"/>
                  <a:gd name="T12" fmla="*/ 0 w 121"/>
                  <a:gd name="T13" fmla="*/ 33 h 84"/>
                  <a:gd name="T14" fmla="*/ 7 w 121"/>
                  <a:gd name="T15" fmla="*/ 0 h 84"/>
                  <a:gd name="T16" fmla="*/ 28 w 121"/>
                  <a:gd name="T17" fmla="*/ 4 h 84"/>
                  <a:gd name="T18" fmla="*/ 22 w 121"/>
                  <a:gd name="T19" fmla="*/ 31 h 84"/>
                  <a:gd name="T20" fmla="*/ 40 w 121"/>
                  <a:gd name="T21" fmla="*/ 55 h 84"/>
                  <a:gd name="T22" fmla="*/ 60 w 121"/>
                  <a:gd name="T23" fmla="*/ 22 h 84"/>
                  <a:gd name="T24" fmla="*/ 58 w 121"/>
                  <a:gd name="T25" fmla="*/ 6 h 84"/>
                  <a:gd name="T26" fmla="*/ 121 w 121"/>
                  <a:gd name="T27" fmla="*/ 13 h 84"/>
                  <a:gd name="T28" fmla="*/ 121 w 121"/>
                  <a:gd name="T29" fmla="*/ 79 h 84"/>
                  <a:gd name="T30" fmla="*/ 98 w 121"/>
                  <a:gd name="T31" fmla="*/ 7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1" h="84">
                    <a:moveTo>
                      <a:pt x="98" y="79"/>
                    </a:moveTo>
                    <a:cubicBezTo>
                      <a:pt x="98" y="33"/>
                      <a:pt x="98" y="33"/>
                      <a:pt x="98" y="33"/>
                    </a:cubicBezTo>
                    <a:cubicBezTo>
                      <a:pt x="80" y="30"/>
                      <a:pt x="80" y="30"/>
                      <a:pt x="80" y="30"/>
                    </a:cubicBezTo>
                    <a:cubicBezTo>
                      <a:pt x="80" y="33"/>
                      <a:pt x="80" y="35"/>
                      <a:pt x="80" y="38"/>
                    </a:cubicBezTo>
                    <a:cubicBezTo>
                      <a:pt x="80" y="49"/>
                      <a:pt x="77" y="61"/>
                      <a:pt x="71" y="69"/>
                    </a:cubicBezTo>
                    <a:cubicBezTo>
                      <a:pt x="65" y="78"/>
                      <a:pt x="56" y="84"/>
                      <a:pt x="42" y="84"/>
                    </a:cubicBezTo>
                    <a:cubicBezTo>
                      <a:pt x="20" y="84"/>
                      <a:pt x="0" y="65"/>
                      <a:pt x="0" y="33"/>
                    </a:cubicBezTo>
                    <a:cubicBezTo>
                      <a:pt x="0" y="18"/>
                      <a:pt x="3" y="6"/>
                      <a:pt x="7" y="0"/>
                    </a:cubicBezTo>
                    <a:cubicBezTo>
                      <a:pt x="28" y="4"/>
                      <a:pt x="28" y="4"/>
                      <a:pt x="28" y="4"/>
                    </a:cubicBezTo>
                    <a:cubicBezTo>
                      <a:pt x="25" y="10"/>
                      <a:pt x="22" y="21"/>
                      <a:pt x="22" y="31"/>
                    </a:cubicBezTo>
                    <a:cubicBezTo>
                      <a:pt x="22" y="43"/>
                      <a:pt x="27" y="55"/>
                      <a:pt x="40" y="55"/>
                    </a:cubicBezTo>
                    <a:cubicBezTo>
                      <a:pt x="52" y="55"/>
                      <a:pt x="60" y="45"/>
                      <a:pt x="60" y="22"/>
                    </a:cubicBezTo>
                    <a:cubicBezTo>
                      <a:pt x="60" y="15"/>
                      <a:pt x="59" y="11"/>
                      <a:pt x="58" y="6"/>
                    </a:cubicBezTo>
                    <a:cubicBezTo>
                      <a:pt x="121" y="13"/>
                      <a:pt x="121" y="13"/>
                      <a:pt x="121" y="13"/>
                    </a:cubicBezTo>
                    <a:cubicBezTo>
                      <a:pt x="121" y="79"/>
                      <a:pt x="121" y="79"/>
                      <a:pt x="121" y="79"/>
                    </a:cubicBezTo>
                    <a:lnTo>
                      <a:pt x="98" y="79"/>
                    </a:lnTo>
                    <a:close/>
                  </a:path>
                </a:pathLst>
              </a:custGeom>
              <a:solidFill>
                <a:srgbClr val="FEFFFE"/>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46" name="Freeform 378"/>
              <p:cNvSpPr/>
              <p:nvPr/>
            </p:nvSpPr>
            <p:spPr bwMode="auto">
              <a:xfrm>
                <a:off x="8160578" y="3036279"/>
                <a:ext cx="53316" cy="24607"/>
              </a:xfrm>
              <a:custGeom>
                <a:avLst/>
                <a:gdLst>
                  <a:gd name="T0" fmla="*/ 21 w 26"/>
                  <a:gd name="T1" fmla="*/ 7 h 12"/>
                  <a:gd name="T2" fmla="*/ 21 w 26"/>
                  <a:gd name="T3" fmla="*/ 6 h 12"/>
                  <a:gd name="T4" fmla="*/ 19 w 26"/>
                  <a:gd name="T5" fmla="*/ 2 h 12"/>
                  <a:gd name="T6" fmla="*/ 23 w 26"/>
                  <a:gd name="T7" fmla="*/ 0 h 12"/>
                  <a:gd name="T8" fmla="*/ 26 w 26"/>
                  <a:gd name="T9" fmla="*/ 7 h 12"/>
                  <a:gd name="T10" fmla="*/ 26 w 26"/>
                  <a:gd name="T11" fmla="*/ 12 h 12"/>
                  <a:gd name="T12" fmla="*/ 0 w 26"/>
                  <a:gd name="T13" fmla="*/ 12 h 12"/>
                  <a:gd name="T14" fmla="*/ 0 w 26"/>
                  <a:gd name="T15" fmla="*/ 7 h 12"/>
                  <a:gd name="T16" fmla="*/ 21 w 26"/>
                  <a:gd name="T1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12">
                    <a:moveTo>
                      <a:pt x="21" y="7"/>
                    </a:moveTo>
                    <a:lnTo>
                      <a:pt x="21" y="6"/>
                    </a:lnTo>
                    <a:lnTo>
                      <a:pt x="19" y="2"/>
                    </a:lnTo>
                    <a:lnTo>
                      <a:pt x="23" y="0"/>
                    </a:lnTo>
                    <a:lnTo>
                      <a:pt x="26" y="7"/>
                    </a:lnTo>
                    <a:lnTo>
                      <a:pt x="26" y="12"/>
                    </a:lnTo>
                    <a:lnTo>
                      <a:pt x="0" y="12"/>
                    </a:lnTo>
                    <a:lnTo>
                      <a:pt x="0" y="7"/>
                    </a:lnTo>
                    <a:lnTo>
                      <a:pt x="21" y="7"/>
                    </a:lnTo>
                    <a:close/>
                  </a:path>
                </a:pathLst>
              </a:custGeom>
              <a:solidFill>
                <a:srgbClr val="FEFFFE"/>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47" name="Freeform 379"/>
              <p:cNvSpPr/>
              <p:nvPr/>
            </p:nvSpPr>
            <p:spPr bwMode="auto">
              <a:xfrm>
                <a:off x="8160578" y="3079342"/>
                <a:ext cx="53316" cy="36910"/>
              </a:xfrm>
              <a:custGeom>
                <a:avLst/>
                <a:gdLst>
                  <a:gd name="T0" fmla="*/ 98 w 121"/>
                  <a:gd name="T1" fmla="*/ 79 h 84"/>
                  <a:gd name="T2" fmla="*/ 98 w 121"/>
                  <a:gd name="T3" fmla="*/ 33 h 84"/>
                  <a:gd name="T4" fmla="*/ 80 w 121"/>
                  <a:gd name="T5" fmla="*/ 30 h 84"/>
                  <a:gd name="T6" fmla="*/ 80 w 121"/>
                  <a:gd name="T7" fmla="*/ 38 h 84"/>
                  <a:gd name="T8" fmla="*/ 72 w 121"/>
                  <a:gd name="T9" fmla="*/ 69 h 84"/>
                  <a:gd name="T10" fmla="*/ 42 w 121"/>
                  <a:gd name="T11" fmla="*/ 84 h 84"/>
                  <a:gd name="T12" fmla="*/ 0 w 121"/>
                  <a:gd name="T13" fmla="*/ 33 h 84"/>
                  <a:gd name="T14" fmla="*/ 7 w 121"/>
                  <a:gd name="T15" fmla="*/ 0 h 84"/>
                  <a:gd name="T16" fmla="*/ 28 w 121"/>
                  <a:gd name="T17" fmla="*/ 5 h 84"/>
                  <a:gd name="T18" fmla="*/ 22 w 121"/>
                  <a:gd name="T19" fmla="*/ 31 h 84"/>
                  <a:gd name="T20" fmla="*/ 40 w 121"/>
                  <a:gd name="T21" fmla="*/ 55 h 84"/>
                  <a:gd name="T22" fmla="*/ 60 w 121"/>
                  <a:gd name="T23" fmla="*/ 22 h 84"/>
                  <a:gd name="T24" fmla="*/ 59 w 121"/>
                  <a:gd name="T25" fmla="*/ 6 h 84"/>
                  <a:gd name="T26" fmla="*/ 121 w 121"/>
                  <a:gd name="T27" fmla="*/ 14 h 84"/>
                  <a:gd name="T28" fmla="*/ 121 w 121"/>
                  <a:gd name="T29" fmla="*/ 79 h 84"/>
                  <a:gd name="T30" fmla="*/ 98 w 121"/>
                  <a:gd name="T31" fmla="*/ 7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1" h="84">
                    <a:moveTo>
                      <a:pt x="98" y="79"/>
                    </a:moveTo>
                    <a:cubicBezTo>
                      <a:pt x="98" y="33"/>
                      <a:pt x="98" y="33"/>
                      <a:pt x="98" y="33"/>
                    </a:cubicBezTo>
                    <a:cubicBezTo>
                      <a:pt x="80" y="30"/>
                      <a:pt x="80" y="30"/>
                      <a:pt x="80" y="30"/>
                    </a:cubicBezTo>
                    <a:cubicBezTo>
                      <a:pt x="80" y="33"/>
                      <a:pt x="80" y="35"/>
                      <a:pt x="80" y="38"/>
                    </a:cubicBezTo>
                    <a:cubicBezTo>
                      <a:pt x="80" y="49"/>
                      <a:pt x="78" y="61"/>
                      <a:pt x="72" y="69"/>
                    </a:cubicBezTo>
                    <a:cubicBezTo>
                      <a:pt x="66" y="78"/>
                      <a:pt x="56" y="84"/>
                      <a:pt x="42" y="84"/>
                    </a:cubicBezTo>
                    <a:cubicBezTo>
                      <a:pt x="20" y="84"/>
                      <a:pt x="0" y="65"/>
                      <a:pt x="0" y="33"/>
                    </a:cubicBezTo>
                    <a:cubicBezTo>
                      <a:pt x="0" y="18"/>
                      <a:pt x="4" y="6"/>
                      <a:pt x="7" y="0"/>
                    </a:cubicBezTo>
                    <a:cubicBezTo>
                      <a:pt x="28" y="5"/>
                      <a:pt x="28" y="5"/>
                      <a:pt x="28" y="5"/>
                    </a:cubicBezTo>
                    <a:cubicBezTo>
                      <a:pt x="25" y="10"/>
                      <a:pt x="22" y="21"/>
                      <a:pt x="22" y="31"/>
                    </a:cubicBezTo>
                    <a:cubicBezTo>
                      <a:pt x="22" y="43"/>
                      <a:pt x="28" y="55"/>
                      <a:pt x="40" y="55"/>
                    </a:cubicBezTo>
                    <a:cubicBezTo>
                      <a:pt x="52" y="55"/>
                      <a:pt x="60" y="45"/>
                      <a:pt x="60" y="22"/>
                    </a:cubicBezTo>
                    <a:cubicBezTo>
                      <a:pt x="60" y="15"/>
                      <a:pt x="60" y="11"/>
                      <a:pt x="59" y="6"/>
                    </a:cubicBezTo>
                    <a:cubicBezTo>
                      <a:pt x="121" y="14"/>
                      <a:pt x="121" y="14"/>
                      <a:pt x="121" y="14"/>
                    </a:cubicBezTo>
                    <a:cubicBezTo>
                      <a:pt x="121" y="79"/>
                      <a:pt x="121" y="79"/>
                      <a:pt x="121" y="79"/>
                    </a:cubicBezTo>
                    <a:lnTo>
                      <a:pt x="98" y="79"/>
                    </a:lnTo>
                    <a:close/>
                  </a:path>
                </a:pathLst>
              </a:custGeom>
              <a:solidFill>
                <a:srgbClr val="FEFFFE"/>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48" name="Freeform 380"/>
              <p:cNvSpPr/>
              <p:nvPr/>
            </p:nvSpPr>
            <p:spPr bwMode="auto">
              <a:xfrm>
                <a:off x="7752511" y="3108049"/>
                <a:ext cx="53316" cy="24607"/>
              </a:xfrm>
              <a:custGeom>
                <a:avLst/>
                <a:gdLst>
                  <a:gd name="T0" fmla="*/ 21 w 26"/>
                  <a:gd name="T1" fmla="*/ 6 h 12"/>
                  <a:gd name="T2" fmla="*/ 21 w 26"/>
                  <a:gd name="T3" fmla="*/ 6 h 12"/>
                  <a:gd name="T4" fmla="*/ 18 w 26"/>
                  <a:gd name="T5" fmla="*/ 1 h 12"/>
                  <a:gd name="T6" fmla="*/ 23 w 26"/>
                  <a:gd name="T7" fmla="*/ 0 h 12"/>
                  <a:gd name="T8" fmla="*/ 26 w 26"/>
                  <a:gd name="T9" fmla="*/ 7 h 12"/>
                  <a:gd name="T10" fmla="*/ 26 w 26"/>
                  <a:gd name="T11" fmla="*/ 12 h 12"/>
                  <a:gd name="T12" fmla="*/ 0 w 26"/>
                  <a:gd name="T13" fmla="*/ 12 h 12"/>
                  <a:gd name="T14" fmla="*/ 0 w 26"/>
                  <a:gd name="T15" fmla="*/ 6 h 12"/>
                  <a:gd name="T16" fmla="*/ 21 w 26"/>
                  <a:gd name="T1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12">
                    <a:moveTo>
                      <a:pt x="21" y="6"/>
                    </a:moveTo>
                    <a:lnTo>
                      <a:pt x="21" y="6"/>
                    </a:lnTo>
                    <a:lnTo>
                      <a:pt x="18" y="1"/>
                    </a:lnTo>
                    <a:lnTo>
                      <a:pt x="23" y="0"/>
                    </a:lnTo>
                    <a:lnTo>
                      <a:pt x="26" y="7"/>
                    </a:lnTo>
                    <a:lnTo>
                      <a:pt x="26" y="12"/>
                    </a:lnTo>
                    <a:lnTo>
                      <a:pt x="0" y="12"/>
                    </a:lnTo>
                    <a:lnTo>
                      <a:pt x="0" y="6"/>
                    </a:lnTo>
                    <a:lnTo>
                      <a:pt x="21" y="6"/>
                    </a:lnTo>
                    <a:close/>
                  </a:path>
                </a:pathLst>
              </a:custGeom>
              <a:solidFill>
                <a:srgbClr val="FEFFFE"/>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49" name="Freeform 381"/>
              <p:cNvSpPr>
                <a:spLocks noEditPoints="1"/>
              </p:cNvSpPr>
              <p:nvPr/>
            </p:nvSpPr>
            <p:spPr bwMode="auto">
              <a:xfrm>
                <a:off x="7752511" y="3149061"/>
                <a:ext cx="55366" cy="41012"/>
              </a:xfrm>
              <a:custGeom>
                <a:avLst/>
                <a:gdLst>
                  <a:gd name="T0" fmla="*/ 61 w 122"/>
                  <a:gd name="T1" fmla="*/ 90 h 90"/>
                  <a:gd name="T2" fmla="*/ 0 w 122"/>
                  <a:gd name="T3" fmla="*/ 45 h 90"/>
                  <a:gd name="T4" fmla="*/ 61 w 122"/>
                  <a:gd name="T5" fmla="*/ 0 h 90"/>
                  <a:gd name="T6" fmla="*/ 122 w 122"/>
                  <a:gd name="T7" fmla="*/ 45 h 90"/>
                  <a:gd name="T8" fmla="*/ 61 w 122"/>
                  <a:gd name="T9" fmla="*/ 90 h 90"/>
                  <a:gd name="T10" fmla="*/ 61 w 122"/>
                  <a:gd name="T11" fmla="*/ 28 h 90"/>
                  <a:gd name="T12" fmla="*/ 21 w 122"/>
                  <a:gd name="T13" fmla="*/ 45 h 90"/>
                  <a:gd name="T14" fmla="*/ 61 w 122"/>
                  <a:gd name="T15" fmla="*/ 62 h 90"/>
                  <a:gd name="T16" fmla="*/ 101 w 122"/>
                  <a:gd name="T17" fmla="*/ 45 h 90"/>
                  <a:gd name="T18" fmla="*/ 61 w 122"/>
                  <a:gd name="T19" fmla="*/ 2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90">
                    <a:moveTo>
                      <a:pt x="61" y="90"/>
                    </a:moveTo>
                    <a:cubicBezTo>
                      <a:pt x="25" y="90"/>
                      <a:pt x="0" y="75"/>
                      <a:pt x="0" y="45"/>
                    </a:cubicBezTo>
                    <a:cubicBezTo>
                      <a:pt x="0" y="14"/>
                      <a:pt x="27" y="0"/>
                      <a:pt x="61" y="0"/>
                    </a:cubicBezTo>
                    <a:cubicBezTo>
                      <a:pt x="95" y="0"/>
                      <a:pt x="122" y="15"/>
                      <a:pt x="122" y="45"/>
                    </a:cubicBezTo>
                    <a:cubicBezTo>
                      <a:pt x="122" y="77"/>
                      <a:pt x="94" y="90"/>
                      <a:pt x="61" y="90"/>
                    </a:cubicBezTo>
                    <a:close/>
                    <a:moveTo>
                      <a:pt x="61" y="28"/>
                    </a:moveTo>
                    <a:cubicBezTo>
                      <a:pt x="34" y="28"/>
                      <a:pt x="21" y="34"/>
                      <a:pt x="21" y="45"/>
                    </a:cubicBezTo>
                    <a:cubicBezTo>
                      <a:pt x="21" y="56"/>
                      <a:pt x="34" y="62"/>
                      <a:pt x="61" y="62"/>
                    </a:cubicBezTo>
                    <a:cubicBezTo>
                      <a:pt x="87" y="62"/>
                      <a:pt x="101" y="56"/>
                      <a:pt x="101" y="45"/>
                    </a:cubicBezTo>
                    <a:cubicBezTo>
                      <a:pt x="101" y="35"/>
                      <a:pt x="88" y="28"/>
                      <a:pt x="61" y="28"/>
                    </a:cubicBezTo>
                    <a:close/>
                  </a:path>
                </a:pathLst>
              </a:custGeom>
              <a:solidFill>
                <a:srgbClr val="FEFFFE"/>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50" name="Freeform 382"/>
              <p:cNvSpPr/>
              <p:nvPr/>
            </p:nvSpPr>
            <p:spPr bwMode="auto">
              <a:xfrm>
                <a:off x="7896052" y="3784743"/>
                <a:ext cx="55366" cy="24607"/>
              </a:xfrm>
              <a:custGeom>
                <a:avLst/>
                <a:gdLst>
                  <a:gd name="T0" fmla="*/ 21 w 27"/>
                  <a:gd name="T1" fmla="*/ 6 h 12"/>
                  <a:gd name="T2" fmla="*/ 21 w 27"/>
                  <a:gd name="T3" fmla="*/ 6 h 12"/>
                  <a:gd name="T4" fmla="*/ 19 w 27"/>
                  <a:gd name="T5" fmla="*/ 1 h 12"/>
                  <a:gd name="T6" fmla="*/ 23 w 27"/>
                  <a:gd name="T7" fmla="*/ 0 h 12"/>
                  <a:gd name="T8" fmla="*/ 27 w 27"/>
                  <a:gd name="T9" fmla="*/ 7 h 12"/>
                  <a:gd name="T10" fmla="*/ 27 w 27"/>
                  <a:gd name="T11" fmla="*/ 12 h 12"/>
                  <a:gd name="T12" fmla="*/ 0 w 27"/>
                  <a:gd name="T13" fmla="*/ 12 h 12"/>
                  <a:gd name="T14" fmla="*/ 0 w 27"/>
                  <a:gd name="T15" fmla="*/ 6 h 12"/>
                  <a:gd name="T16" fmla="*/ 21 w 27"/>
                  <a:gd name="T1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12">
                    <a:moveTo>
                      <a:pt x="21" y="6"/>
                    </a:moveTo>
                    <a:lnTo>
                      <a:pt x="21" y="6"/>
                    </a:lnTo>
                    <a:lnTo>
                      <a:pt x="19" y="1"/>
                    </a:lnTo>
                    <a:lnTo>
                      <a:pt x="23" y="0"/>
                    </a:lnTo>
                    <a:lnTo>
                      <a:pt x="27" y="7"/>
                    </a:lnTo>
                    <a:lnTo>
                      <a:pt x="27" y="12"/>
                    </a:lnTo>
                    <a:lnTo>
                      <a:pt x="0" y="12"/>
                    </a:lnTo>
                    <a:lnTo>
                      <a:pt x="0" y="6"/>
                    </a:lnTo>
                    <a:lnTo>
                      <a:pt x="21" y="6"/>
                    </a:lnTo>
                    <a:close/>
                  </a:path>
                </a:pathLst>
              </a:custGeom>
              <a:solidFill>
                <a:srgbClr val="FEFFFE"/>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51" name="Freeform 383"/>
              <p:cNvSpPr>
                <a:spLocks noEditPoints="1"/>
              </p:cNvSpPr>
              <p:nvPr/>
            </p:nvSpPr>
            <p:spPr bwMode="auto">
              <a:xfrm>
                <a:off x="7896052" y="3827805"/>
                <a:ext cx="55366" cy="38962"/>
              </a:xfrm>
              <a:custGeom>
                <a:avLst/>
                <a:gdLst>
                  <a:gd name="T0" fmla="*/ 62 w 123"/>
                  <a:gd name="T1" fmla="*/ 89 h 89"/>
                  <a:gd name="T2" fmla="*/ 0 w 123"/>
                  <a:gd name="T3" fmla="*/ 44 h 89"/>
                  <a:gd name="T4" fmla="*/ 61 w 123"/>
                  <a:gd name="T5" fmla="*/ 0 h 89"/>
                  <a:gd name="T6" fmla="*/ 123 w 123"/>
                  <a:gd name="T7" fmla="*/ 45 h 89"/>
                  <a:gd name="T8" fmla="*/ 62 w 123"/>
                  <a:gd name="T9" fmla="*/ 89 h 89"/>
                  <a:gd name="T10" fmla="*/ 61 w 123"/>
                  <a:gd name="T11" fmla="*/ 28 h 89"/>
                  <a:gd name="T12" fmla="*/ 21 w 123"/>
                  <a:gd name="T13" fmla="*/ 45 h 89"/>
                  <a:gd name="T14" fmla="*/ 61 w 123"/>
                  <a:gd name="T15" fmla="*/ 61 h 89"/>
                  <a:gd name="T16" fmla="*/ 102 w 123"/>
                  <a:gd name="T17" fmla="*/ 45 h 89"/>
                  <a:gd name="T18" fmla="*/ 61 w 123"/>
                  <a:gd name="T19" fmla="*/ 28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3" h="89">
                    <a:moveTo>
                      <a:pt x="62" y="89"/>
                    </a:moveTo>
                    <a:cubicBezTo>
                      <a:pt x="25" y="89"/>
                      <a:pt x="0" y="74"/>
                      <a:pt x="0" y="44"/>
                    </a:cubicBezTo>
                    <a:cubicBezTo>
                      <a:pt x="0" y="13"/>
                      <a:pt x="27" y="0"/>
                      <a:pt x="61" y="0"/>
                    </a:cubicBezTo>
                    <a:cubicBezTo>
                      <a:pt x="95" y="0"/>
                      <a:pt x="123" y="14"/>
                      <a:pt x="123" y="45"/>
                    </a:cubicBezTo>
                    <a:cubicBezTo>
                      <a:pt x="123" y="77"/>
                      <a:pt x="94" y="89"/>
                      <a:pt x="62" y="89"/>
                    </a:cubicBezTo>
                    <a:close/>
                    <a:moveTo>
                      <a:pt x="61" y="28"/>
                    </a:moveTo>
                    <a:cubicBezTo>
                      <a:pt x="34" y="27"/>
                      <a:pt x="21" y="34"/>
                      <a:pt x="21" y="45"/>
                    </a:cubicBezTo>
                    <a:cubicBezTo>
                      <a:pt x="21" y="56"/>
                      <a:pt x="34" y="61"/>
                      <a:pt x="61" y="61"/>
                    </a:cubicBezTo>
                    <a:cubicBezTo>
                      <a:pt x="88" y="61"/>
                      <a:pt x="102" y="56"/>
                      <a:pt x="102" y="45"/>
                    </a:cubicBezTo>
                    <a:cubicBezTo>
                      <a:pt x="102" y="34"/>
                      <a:pt x="89" y="27"/>
                      <a:pt x="61" y="28"/>
                    </a:cubicBezTo>
                    <a:close/>
                  </a:path>
                </a:pathLst>
              </a:custGeom>
              <a:solidFill>
                <a:srgbClr val="FEFFFE"/>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52" name="Freeform 384"/>
              <p:cNvSpPr/>
              <p:nvPr/>
            </p:nvSpPr>
            <p:spPr bwMode="auto">
              <a:xfrm>
                <a:off x="6571372" y="3276197"/>
                <a:ext cx="311689" cy="321942"/>
              </a:xfrm>
              <a:custGeom>
                <a:avLst/>
                <a:gdLst>
                  <a:gd name="T0" fmla="*/ 636 w 693"/>
                  <a:gd name="T1" fmla="*/ 716 h 716"/>
                  <a:gd name="T2" fmla="*/ 687 w 693"/>
                  <a:gd name="T3" fmla="*/ 160 h 716"/>
                  <a:gd name="T4" fmla="*/ 591 w 693"/>
                  <a:gd name="T5" fmla="*/ 44 h 716"/>
                  <a:gd name="T6" fmla="*/ 167 w 693"/>
                  <a:gd name="T7" fmla="*/ 5 h 716"/>
                  <a:gd name="T8" fmla="*/ 51 w 693"/>
                  <a:gd name="T9" fmla="*/ 101 h 716"/>
                  <a:gd name="T10" fmla="*/ 0 w 693"/>
                  <a:gd name="T11" fmla="*/ 658 h 716"/>
                  <a:gd name="T12" fmla="*/ 145 w 693"/>
                  <a:gd name="T13" fmla="*/ 671 h 716"/>
                  <a:gd name="T14" fmla="*/ 636 w 693"/>
                  <a:gd name="T15" fmla="*/ 716 h 7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3" h="716">
                    <a:moveTo>
                      <a:pt x="636" y="716"/>
                    </a:moveTo>
                    <a:cubicBezTo>
                      <a:pt x="687" y="160"/>
                      <a:pt x="687" y="160"/>
                      <a:pt x="687" y="160"/>
                    </a:cubicBezTo>
                    <a:cubicBezTo>
                      <a:pt x="693" y="101"/>
                      <a:pt x="649" y="49"/>
                      <a:pt x="591" y="44"/>
                    </a:cubicBezTo>
                    <a:cubicBezTo>
                      <a:pt x="167" y="5"/>
                      <a:pt x="167" y="5"/>
                      <a:pt x="167" y="5"/>
                    </a:cubicBezTo>
                    <a:cubicBezTo>
                      <a:pt x="109" y="0"/>
                      <a:pt x="57" y="43"/>
                      <a:pt x="51" y="101"/>
                    </a:cubicBezTo>
                    <a:cubicBezTo>
                      <a:pt x="0" y="658"/>
                      <a:pt x="0" y="658"/>
                      <a:pt x="0" y="658"/>
                    </a:cubicBezTo>
                    <a:cubicBezTo>
                      <a:pt x="145" y="671"/>
                      <a:pt x="145" y="671"/>
                      <a:pt x="145" y="671"/>
                    </a:cubicBezTo>
                    <a:lnTo>
                      <a:pt x="636" y="716"/>
                    </a:lnTo>
                    <a:close/>
                  </a:path>
                </a:pathLst>
              </a:custGeom>
              <a:solidFill>
                <a:srgbClr val="CEE7E1"/>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53" name="Freeform 385"/>
              <p:cNvSpPr/>
              <p:nvPr/>
            </p:nvSpPr>
            <p:spPr bwMode="auto">
              <a:xfrm>
                <a:off x="6546765" y="3571482"/>
                <a:ext cx="311689" cy="323993"/>
              </a:xfrm>
              <a:custGeom>
                <a:avLst/>
                <a:gdLst>
                  <a:gd name="T0" fmla="*/ 641 w 692"/>
                  <a:gd name="T1" fmla="*/ 615 h 717"/>
                  <a:gd name="T2" fmla="*/ 692 w 692"/>
                  <a:gd name="T3" fmla="*/ 58 h 717"/>
                  <a:gd name="T4" fmla="*/ 201 w 692"/>
                  <a:gd name="T5" fmla="*/ 13 h 717"/>
                  <a:gd name="T6" fmla="*/ 56 w 692"/>
                  <a:gd name="T7" fmla="*/ 0 h 717"/>
                  <a:gd name="T8" fmla="*/ 5 w 692"/>
                  <a:gd name="T9" fmla="*/ 557 h 717"/>
                  <a:gd name="T10" fmla="*/ 102 w 692"/>
                  <a:gd name="T11" fmla="*/ 673 h 717"/>
                  <a:gd name="T12" fmla="*/ 525 w 692"/>
                  <a:gd name="T13" fmla="*/ 711 h 717"/>
                  <a:gd name="T14" fmla="*/ 641 w 692"/>
                  <a:gd name="T15" fmla="*/ 615 h 7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2" h="717">
                    <a:moveTo>
                      <a:pt x="641" y="615"/>
                    </a:moveTo>
                    <a:cubicBezTo>
                      <a:pt x="692" y="58"/>
                      <a:pt x="692" y="58"/>
                      <a:pt x="692" y="58"/>
                    </a:cubicBezTo>
                    <a:cubicBezTo>
                      <a:pt x="201" y="13"/>
                      <a:pt x="201" y="13"/>
                      <a:pt x="201" y="13"/>
                    </a:cubicBezTo>
                    <a:cubicBezTo>
                      <a:pt x="56" y="0"/>
                      <a:pt x="56" y="0"/>
                      <a:pt x="56" y="0"/>
                    </a:cubicBezTo>
                    <a:cubicBezTo>
                      <a:pt x="5" y="557"/>
                      <a:pt x="5" y="557"/>
                      <a:pt x="5" y="557"/>
                    </a:cubicBezTo>
                    <a:cubicBezTo>
                      <a:pt x="0" y="615"/>
                      <a:pt x="43" y="667"/>
                      <a:pt x="102" y="673"/>
                    </a:cubicBezTo>
                    <a:cubicBezTo>
                      <a:pt x="525" y="711"/>
                      <a:pt x="525" y="711"/>
                      <a:pt x="525" y="711"/>
                    </a:cubicBezTo>
                    <a:cubicBezTo>
                      <a:pt x="584" y="717"/>
                      <a:pt x="636" y="674"/>
                      <a:pt x="641" y="615"/>
                    </a:cubicBezTo>
                    <a:close/>
                  </a:path>
                </a:pathLst>
              </a:custGeom>
              <a:solidFill>
                <a:srgbClr val="A7D7DE"/>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54" name="Freeform 386"/>
              <p:cNvSpPr/>
              <p:nvPr/>
            </p:nvSpPr>
            <p:spPr bwMode="auto">
              <a:xfrm>
                <a:off x="6325302" y="3546875"/>
                <a:ext cx="428573" cy="373207"/>
              </a:xfrm>
              <a:custGeom>
                <a:avLst/>
                <a:gdLst>
                  <a:gd name="T0" fmla="*/ 894 w 953"/>
                  <a:gd name="T1" fmla="*/ 731 h 831"/>
                  <a:gd name="T2" fmla="*/ 953 w 953"/>
                  <a:gd name="T3" fmla="*/ 87 h 831"/>
                  <a:gd name="T4" fmla="*/ 5 w 953"/>
                  <a:gd name="T5" fmla="*/ 0 h 831"/>
                  <a:gd name="T6" fmla="*/ 0 w 953"/>
                  <a:gd name="T7" fmla="*/ 313 h 831"/>
                  <a:gd name="T8" fmla="*/ 11 w 953"/>
                  <a:gd name="T9" fmla="*/ 774 h 831"/>
                  <a:gd name="T10" fmla="*/ 813 w 953"/>
                  <a:gd name="T11" fmla="*/ 828 h 831"/>
                  <a:gd name="T12" fmla="*/ 894 w 953"/>
                  <a:gd name="T13" fmla="*/ 731 h 831"/>
                </a:gdLst>
                <a:ahLst/>
                <a:cxnLst>
                  <a:cxn ang="0">
                    <a:pos x="T0" y="T1"/>
                  </a:cxn>
                  <a:cxn ang="0">
                    <a:pos x="T2" y="T3"/>
                  </a:cxn>
                  <a:cxn ang="0">
                    <a:pos x="T4" y="T5"/>
                  </a:cxn>
                  <a:cxn ang="0">
                    <a:pos x="T6" y="T7"/>
                  </a:cxn>
                  <a:cxn ang="0">
                    <a:pos x="T8" y="T9"/>
                  </a:cxn>
                  <a:cxn ang="0">
                    <a:pos x="T10" y="T11"/>
                  </a:cxn>
                  <a:cxn ang="0">
                    <a:pos x="T12" y="T13"/>
                  </a:cxn>
                </a:cxnLst>
                <a:rect l="0" t="0" r="r" b="b"/>
                <a:pathLst>
                  <a:path w="953" h="831">
                    <a:moveTo>
                      <a:pt x="894" y="731"/>
                    </a:moveTo>
                    <a:cubicBezTo>
                      <a:pt x="953" y="87"/>
                      <a:pt x="953" y="87"/>
                      <a:pt x="953" y="87"/>
                    </a:cubicBezTo>
                    <a:cubicBezTo>
                      <a:pt x="5" y="0"/>
                      <a:pt x="5" y="0"/>
                      <a:pt x="5" y="0"/>
                    </a:cubicBezTo>
                    <a:cubicBezTo>
                      <a:pt x="2" y="104"/>
                      <a:pt x="0" y="208"/>
                      <a:pt x="0" y="313"/>
                    </a:cubicBezTo>
                    <a:cubicBezTo>
                      <a:pt x="0" y="468"/>
                      <a:pt x="4" y="621"/>
                      <a:pt x="11" y="774"/>
                    </a:cubicBezTo>
                    <a:cubicBezTo>
                      <a:pt x="813" y="828"/>
                      <a:pt x="813" y="828"/>
                      <a:pt x="813" y="828"/>
                    </a:cubicBezTo>
                    <a:cubicBezTo>
                      <a:pt x="852" y="831"/>
                      <a:pt x="888" y="788"/>
                      <a:pt x="894" y="731"/>
                    </a:cubicBezTo>
                    <a:close/>
                  </a:path>
                </a:pathLst>
              </a:custGeom>
              <a:solidFill>
                <a:srgbClr val="ECEEE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55" name="Freeform 387"/>
              <p:cNvSpPr/>
              <p:nvPr/>
            </p:nvSpPr>
            <p:spPr bwMode="auto">
              <a:xfrm>
                <a:off x="6327352" y="3210578"/>
                <a:ext cx="455230" cy="375258"/>
              </a:xfrm>
              <a:custGeom>
                <a:avLst/>
                <a:gdLst>
                  <a:gd name="T0" fmla="*/ 948 w 1012"/>
                  <a:gd name="T1" fmla="*/ 835 h 835"/>
                  <a:gd name="T2" fmla="*/ 1007 w 1012"/>
                  <a:gd name="T3" fmla="*/ 191 h 835"/>
                  <a:gd name="T4" fmla="*/ 945 w 1012"/>
                  <a:gd name="T5" fmla="*/ 82 h 835"/>
                  <a:gd name="T6" fmla="*/ 54 w 1012"/>
                  <a:gd name="T7" fmla="*/ 0 h 835"/>
                  <a:gd name="T8" fmla="*/ 0 w 1012"/>
                  <a:gd name="T9" fmla="*/ 748 h 835"/>
                  <a:gd name="T10" fmla="*/ 948 w 1012"/>
                  <a:gd name="T11" fmla="*/ 835 h 835"/>
                </a:gdLst>
                <a:ahLst/>
                <a:cxnLst>
                  <a:cxn ang="0">
                    <a:pos x="T0" y="T1"/>
                  </a:cxn>
                  <a:cxn ang="0">
                    <a:pos x="T2" y="T3"/>
                  </a:cxn>
                  <a:cxn ang="0">
                    <a:pos x="T4" y="T5"/>
                  </a:cxn>
                  <a:cxn ang="0">
                    <a:pos x="T6" y="T7"/>
                  </a:cxn>
                  <a:cxn ang="0">
                    <a:pos x="T8" y="T9"/>
                  </a:cxn>
                  <a:cxn ang="0">
                    <a:pos x="T10" y="T11"/>
                  </a:cxn>
                </a:cxnLst>
                <a:rect l="0" t="0" r="r" b="b"/>
                <a:pathLst>
                  <a:path w="1012" h="835">
                    <a:moveTo>
                      <a:pt x="948" y="835"/>
                    </a:moveTo>
                    <a:cubicBezTo>
                      <a:pt x="1007" y="191"/>
                      <a:pt x="1007" y="191"/>
                      <a:pt x="1007" y="191"/>
                    </a:cubicBezTo>
                    <a:cubicBezTo>
                      <a:pt x="1012" y="134"/>
                      <a:pt x="984" y="85"/>
                      <a:pt x="945" y="82"/>
                    </a:cubicBezTo>
                    <a:cubicBezTo>
                      <a:pt x="54" y="0"/>
                      <a:pt x="54" y="0"/>
                      <a:pt x="54" y="0"/>
                    </a:cubicBezTo>
                    <a:cubicBezTo>
                      <a:pt x="26" y="247"/>
                      <a:pt x="8" y="496"/>
                      <a:pt x="0" y="748"/>
                    </a:cubicBezTo>
                    <a:lnTo>
                      <a:pt x="948" y="835"/>
                    </a:lnTo>
                    <a:close/>
                  </a:path>
                </a:pathLst>
              </a:custGeom>
              <a:solidFill>
                <a:srgbClr val="BAB9B7"/>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56" name="Freeform 388"/>
              <p:cNvSpPr/>
              <p:nvPr/>
            </p:nvSpPr>
            <p:spPr bwMode="auto">
              <a:xfrm>
                <a:off x="6885113" y="3122403"/>
                <a:ext cx="1127823" cy="850994"/>
              </a:xfrm>
              <a:custGeom>
                <a:avLst/>
                <a:gdLst>
                  <a:gd name="T0" fmla="*/ 1376 w 2507"/>
                  <a:gd name="T1" fmla="*/ 1731 h 1895"/>
                  <a:gd name="T2" fmla="*/ 1231 w 2507"/>
                  <a:gd name="T3" fmla="*/ 1547 h 1895"/>
                  <a:gd name="T4" fmla="*/ 1232 w 2507"/>
                  <a:gd name="T5" fmla="*/ 1545 h 1895"/>
                  <a:gd name="T6" fmla="*/ 1392 w 2507"/>
                  <a:gd name="T7" fmla="*/ 1560 h 1895"/>
                  <a:gd name="T8" fmla="*/ 1579 w 2507"/>
                  <a:gd name="T9" fmla="*/ 1404 h 1895"/>
                  <a:gd name="T10" fmla="*/ 1423 w 2507"/>
                  <a:gd name="T11" fmla="*/ 1217 h 1895"/>
                  <a:gd name="T12" fmla="*/ 1594 w 2507"/>
                  <a:gd name="T13" fmla="*/ 1233 h 1895"/>
                  <a:gd name="T14" fmla="*/ 1781 w 2507"/>
                  <a:gd name="T15" fmla="*/ 1077 h 1895"/>
                  <a:gd name="T16" fmla="*/ 1626 w 2507"/>
                  <a:gd name="T17" fmla="*/ 890 h 1895"/>
                  <a:gd name="T18" fmla="*/ 2311 w 2507"/>
                  <a:gd name="T19" fmla="*/ 953 h 1895"/>
                  <a:gd name="T20" fmla="*/ 2498 w 2507"/>
                  <a:gd name="T21" fmla="*/ 797 h 1895"/>
                  <a:gd name="T22" fmla="*/ 2343 w 2507"/>
                  <a:gd name="T23" fmla="*/ 610 h 1895"/>
                  <a:gd name="T24" fmla="*/ 2233 w 2507"/>
                  <a:gd name="T25" fmla="*/ 600 h 1895"/>
                  <a:gd name="T26" fmla="*/ 1315 w 2507"/>
                  <a:gd name="T27" fmla="*/ 516 h 1895"/>
                  <a:gd name="T28" fmla="*/ 1191 w 2507"/>
                  <a:gd name="T29" fmla="*/ 504 h 1895"/>
                  <a:gd name="T30" fmla="*/ 1149 w 2507"/>
                  <a:gd name="T31" fmla="*/ 461 h 1895"/>
                  <a:gd name="T32" fmla="*/ 1173 w 2507"/>
                  <a:gd name="T33" fmla="*/ 407 h 1895"/>
                  <a:gd name="T34" fmla="*/ 1527 w 2507"/>
                  <a:gd name="T35" fmla="*/ 137 h 1895"/>
                  <a:gd name="T36" fmla="*/ 1478 w 2507"/>
                  <a:gd name="T37" fmla="*/ 29 h 1895"/>
                  <a:gd name="T38" fmla="*/ 1360 w 2507"/>
                  <a:gd name="T39" fmla="*/ 17 h 1895"/>
                  <a:gd name="T40" fmla="*/ 156 w 2507"/>
                  <a:gd name="T41" fmla="*/ 448 h 1895"/>
                  <a:gd name="T42" fmla="*/ 105 w 2507"/>
                  <a:gd name="T43" fmla="*/ 519 h 1895"/>
                  <a:gd name="T44" fmla="*/ 13 w 2507"/>
                  <a:gd name="T45" fmla="*/ 1519 h 1895"/>
                  <a:gd name="T46" fmla="*/ 246 w 2507"/>
                  <a:gd name="T47" fmla="*/ 1800 h 1895"/>
                  <a:gd name="T48" fmla="*/ 1189 w 2507"/>
                  <a:gd name="T49" fmla="*/ 1886 h 1895"/>
                  <a:gd name="T50" fmla="*/ 1376 w 2507"/>
                  <a:gd name="T51" fmla="*/ 1731 h 1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07" h="1895">
                    <a:moveTo>
                      <a:pt x="1376" y="1731"/>
                    </a:moveTo>
                    <a:cubicBezTo>
                      <a:pt x="1384" y="1641"/>
                      <a:pt x="1319" y="1561"/>
                      <a:pt x="1231" y="1547"/>
                    </a:cubicBezTo>
                    <a:cubicBezTo>
                      <a:pt x="1231" y="1546"/>
                      <a:pt x="1232" y="1546"/>
                      <a:pt x="1232" y="1545"/>
                    </a:cubicBezTo>
                    <a:cubicBezTo>
                      <a:pt x="1392" y="1560"/>
                      <a:pt x="1392" y="1560"/>
                      <a:pt x="1392" y="1560"/>
                    </a:cubicBezTo>
                    <a:cubicBezTo>
                      <a:pt x="1486" y="1568"/>
                      <a:pt x="1570" y="1498"/>
                      <a:pt x="1579" y="1404"/>
                    </a:cubicBezTo>
                    <a:cubicBezTo>
                      <a:pt x="1587" y="1310"/>
                      <a:pt x="1517" y="1225"/>
                      <a:pt x="1423" y="1217"/>
                    </a:cubicBezTo>
                    <a:cubicBezTo>
                      <a:pt x="1594" y="1233"/>
                      <a:pt x="1594" y="1233"/>
                      <a:pt x="1594" y="1233"/>
                    </a:cubicBezTo>
                    <a:cubicBezTo>
                      <a:pt x="1689" y="1241"/>
                      <a:pt x="1773" y="1171"/>
                      <a:pt x="1781" y="1077"/>
                    </a:cubicBezTo>
                    <a:cubicBezTo>
                      <a:pt x="1790" y="983"/>
                      <a:pt x="1720" y="898"/>
                      <a:pt x="1626" y="890"/>
                    </a:cubicBezTo>
                    <a:cubicBezTo>
                      <a:pt x="2311" y="953"/>
                      <a:pt x="2311" y="953"/>
                      <a:pt x="2311" y="953"/>
                    </a:cubicBezTo>
                    <a:cubicBezTo>
                      <a:pt x="2405" y="961"/>
                      <a:pt x="2490" y="892"/>
                      <a:pt x="2498" y="797"/>
                    </a:cubicBezTo>
                    <a:cubicBezTo>
                      <a:pt x="2507" y="703"/>
                      <a:pt x="2437" y="619"/>
                      <a:pt x="2343" y="610"/>
                    </a:cubicBezTo>
                    <a:cubicBezTo>
                      <a:pt x="2233" y="600"/>
                      <a:pt x="2233" y="600"/>
                      <a:pt x="2233" y="600"/>
                    </a:cubicBezTo>
                    <a:cubicBezTo>
                      <a:pt x="1315" y="516"/>
                      <a:pt x="1315" y="516"/>
                      <a:pt x="1315" y="516"/>
                    </a:cubicBezTo>
                    <a:cubicBezTo>
                      <a:pt x="1191" y="504"/>
                      <a:pt x="1191" y="504"/>
                      <a:pt x="1191" y="504"/>
                    </a:cubicBezTo>
                    <a:cubicBezTo>
                      <a:pt x="1170" y="502"/>
                      <a:pt x="1153" y="482"/>
                      <a:pt x="1149" y="461"/>
                    </a:cubicBezTo>
                    <a:cubicBezTo>
                      <a:pt x="1145" y="440"/>
                      <a:pt x="1155" y="417"/>
                      <a:pt x="1173" y="407"/>
                    </a:cubicBezTo>
                    <a:cubicBezTo>
                      <a:pt x="1349" y="296"/>
                      <a:pt x="1511" y="319"/>
                      <a:pt x="1527" y="137"/>
                    </a:cubicBezTo>
                    <a:cubicBezTo>
                      <a:pt x="1531" y="95"/>
                      <a:pt x="1513" y="54"/>
                      <a:pt x="1478" y="29"/>
                    </a:cubicBezTo>
                    <a:cubicBezTo>
                      <a:pt x="1444" y="5"/>
                      <a:pt x="1399" y="0"/>
                      <a:pt x="1360" y="17"/>
                    </a:cubicBezTo>
                    <a:cubicBezTo>
                      <a:pt x="156" y="448"/>
                      <a:pt x="156" y="448"/>
                      <a:pt x="156" y="448"/>
                    </a:cubicBezTo>
                    <a:cubicBezTo>
                      <a:pt x="127" y="460"/>
                      <a:pt x="108" y="487"/>
                      <a:pt x="105" y="519"/>
                    </a:cubicBezTo>
                    <a:cubicBezTo>
                      <a:pt x="91" y="668"/>
                      <a:pt x="43" y="1197"/>
                      <a:pt x="13" y="1519"/>
                    </a:cubicBezTo>
                    <a:cubicBezTo>
                      <a:pt x="0" y="1661"/>
                      <a:pt x="104" y="1787"/>
                      <a:pt x="246" y="1800"/>
                    </a:cubicBezTo>
                    <a:cubicBezTo>
                      <a:pt x="706" y="1842"/>
                      <a:pt x="1189" y="1886"/>
                      <a:pt x="1189" y="1886"/>
                    </a:cubicBezTo>
                    <a:cubicBezTo>
                      <a:pt x="1283" y="1895"/>
                      <a:pt x="1367" y="1825"/>
                      <a:pt x="1376" y="1731"/>
                    </a:cubicBezTo>
                    <a:close/>
                  </a:path>
                </a:pathLst>
              </a:custGeom>
              <a:solidFill>
                <a:srgbClr val="FCDDBC"/>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57" name="Freeform 389"/>
              <p:cNvSpPr/>
              <p:nvPr/>
            </p:nvSpPr>
            <p:spPr bwMode="auto">
              <a:xfrm>
                <a:off x="6526259" y="3778592"/>
                <a:ext cx="98428" cy="96378"/>
              </a:xfrm>
              <a:custGeom>
                <a:avLst/>
                <a:gdLst>
                  <a:gd name="T0" fmla="*/ 99 w 217"/>
                  <a:gd name="T1" fmla="*/ 211 h 216"/>
                  <a:gd name="T2" fmla="*/ 5 w 217"/>
                  <a:gd name="T3" fmla="*/ 99 h 216"/>
                  <a:gd name="T4" fmla="*/ 118 w 217"/>
                  <a:gd name="T5" fmla="*/ 5 h 216"/>
                  <a:gd name="T6" fmla="*/ 211 w 217"/>
                  <a:gd name="T7" fmla="*/ 118 h 216"/>
                  <a:gd name="T8" fmla="*/ 99 w 217"/>
                  <a:gd name="T9" fmla="*/ 211 h 216"/>
                </a:gdLst>
                <a:ahLst/>
                <a:cxnLst>
                  <a:cxn ang="0">
                    <a:pos x="T0" y="T1"/>
                  </a:cxn>
                  <a:cxn ang="0">
                    <a:pos x="T2" y="T3"/>
                  </a:cxn>
                  <a:cxn ang="0">
                    <a:pos x="T4" y="T5"/>
                  </a:cxn>
                  <a:cxn ang="0">
                    <a:pos x="T6" y="T7"/>
                  </a:cxn>
                  <a:cxn ang="0">
                    <a:pos x="T8" y="T9"/>
                  </a:cxn>
                </a:cxnLst>
                <a:rect l="0" t="0" r="r" b="b"/>
                <a:pathLst>
                  <a:path w="217" h="216">
                    <a:moveTo>
                      <a:pt x="99" y="211"/>
                    </a:moveTo>
                    <a:cubicBezTo>
                      <a:pt x="42" y="206"/>
                      <a:pt x="0" y="156"/>
                      <a:pt x="5" y="99"/>
                    </a:cubicBezTo>
                    <a:cubicBezTo>
                      <a:pt x="11" y="42"/>
                      <a:pt x="61" y="0"/>
                      <a:pt x="118" y="5"/>
                    </a:cubicBezTo>
                    <a:cubicBezTo>
                      <a:pt x="175" y="10"/>
                      <a:pt x="217" y="61"/>
                      <a:pt x="211" y="118"/>
                    </a:cubicBezTo>
                    <a:cubicBezTo>
                      <a:pt x="206" y="175"/>
                      <a:pt x="156" y="216"/>
                      <a:pt x="99" y="211"/>
                    </a:cubicBezTo>
                    <a:close/>
                  </a:path>
                </a:pathLst>
              </a:custGeom>
              <a:solidFill>
                <a:srgbClr val="004978"/>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58" name="Freeform 390"/>
              <p:cNvSpPr/>
              <p:nvPr/>
            </p:nvSpPr>
            <p:spPr bwMode="auto">
              <a:xfrm>
                <a:off x="6401174" y="3766289"/>
                <a:ext cx="96378" cy="98428"/>
              </a:xfrm>
              <a:custGeom>
                <a:avLst/>
                <a:gdLst>
                  <a:gd name="T0" fmla="*/ 98 w 216"/>
                  <a:gd name="T1" fmla="*/ 212 h 217"/>
                  <a:gd name="T2" fmla="*/ 5 w 216"/>
                  <a:gd name="T3" fmla="*/ 99 h 217"/>
                  <a:gd name="T4" fmla="*/ 117 w 216"/>
                  <a:gd name="T5" fmla="*/ 6 h 217"/>
                  <a:gd name="T6" fmla="*/ 211 w 216"/>
                  <a:gd name="T7" fmla="*/ 118 h 217"/>
                  <a:gd name="T8" fmla="*/ 98 w 216"/>
                  <a:gd name="T9" fmla="*/ 212 h 217"/>
                </a:gdLst>
                <a:ahLst/>
                <a:cxnLst>
                  <a:cxn ang="0">
                    <a:pos x="T0" y="T1"/>
                  </a:cxn>
                  <a:cxn ang="0">
                    <a:pos x="T2" y="T3"/>
                  </a:cxn>
                  <a:cxn ang="0">
                    <a:pos x="T4" y="T5"/>
                  </a:cxn>
                  <a:cxn ang="0">
                    <a:pos x="T6" y="T7"/>
                  </a:cxn>
                  <a:cxn ang="0">
                    <a:pos x="T8" y="T9"/>
                  </a:cxn>
                </a:cxnLst>
                <a:rect l="0" t="0" r="r" b="b"/>
                <a:pathLst>
                  <a:path w="216" h="217">
                    <a:moveTo>
                      <a:pt x="98" y="212"/>
                    </a:moveTo>
                    <a:cubicBezTo>
                      <a:pt x="41" y="206"/>
                      <a:pt x="0" y="156"/>
                      <a:pt x="5" y="99"/>
                    </a:cubicBezTo>
                    <a:cubicBezTo>
                      <a:pt x="10" y="42"/>
                      <a:pt x="60" y="0"/>
                      <a:pt x="117" y="6"/>
                    </a:cubicBezTo>
                    <a:cubicBezTo>
                      <a:pt x="174" y="11"/>
                      <a:pt x="216" y="61"/>
                      <a:pt x="211" y="118"/>
                    </a:cubicBezTo>
                    <a:cubicBezTo>
                      <a:pt x="206" y="175"/>
                      <a:pt x="155" y="217"/>
                      <a:pt x="98" y="212"/>
                    </a:cubicBezTo>
                    <a:close/>
                  </a:path>
                </a:pathLst>
              </a:custGeom>
              <a:solidFill>
                <a:srgbClr val="004978"/>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grpSp>
      </p:grpSp>
      <p:grpSp>
        <p:nvGrpSpPr>
          <p:cNvPr id="685" name="组合 684"/>
          <p:cNvGrpSpPr/>
          <p:nvPr/>
        </p:nvGrpSpPr>
        <p:grpSpPr>
          <a:xfrm>
            <a:off x="7944094" y="-186741"/>
            <a:ext cx="3618375" cy="3248785"/>
            <a:chOff x="7599363" y="191036"/>
            <a:chExt cx="3237655" cy="2906960"/>
          </a:xfrm>
        </p:grpSpPr>
        <p:sp>
          <p:nvSpPr>
            <p:cNvPr id="490" name="Freeform 21"/>
            <p:cNvSpPr/>
            <p:nvPr/>
          </p:nvSpPr>
          <p:spPr bwMode="auto">
            <a:xfrm>
              <a:off x="9662621" y="231366"/>
              <a:ext cx="729158" cy="509767"/>
            </a:xfrm>
            <a:custGeom>
              <a:avLst/>
              <a:gdLst>
                <a:gd name="T0" fmla="*/ 432 w 2063"/>
                <a:gd name="T1" fmla="*/ 1048 h 1439"/>
                <a:gd name="T2" fmla="*/ 821 w 2063"/>
                <a:gd name="T3" fmla="*/ 1402 h 1439"/>
                <a:gd name="T4" fmla="*/ 963 w 2063"/>
                <a:gd name="T5" fmla="*/ 1396 h 1439"/>
                <a:gd name="T6" fmla="*/ 1045 w 2063"/>
                <a:gd name="T7" fmla="*/ 1309 h 1439"/>
                <a:gd name="T8" fmla="*/ 1143 w 2063"/>
                <a:gd name="T9" fmla="*/ 1310 h 1439"/>
                <a:gd name="T10" fmla="*/ 2063 w 2063"/>
                <a:gd name="T11" fmla="*/ 340 h 1439"/>
                <a:gd name="T12" fmla="*/ 1151 w 2063"/>
                <a:gd name="T13" fmla="*/ 155 h 1439"/>
                <a:gd name="T14" fmla="*/ 1134 w 2063"/>
                <a:gd name="T15" fmla="*/ 144 h 1439"/>
                <a:gd name="T16" fmla="*/ 492 w 2063"/>
                <a:gd name="T17" fmla="*/ 0 h 1439"/>
                <a:gd name="T18" fmla="*/ 101 w 2063"/>
                <a:gd name="T19" fmla="*/ 362 h 1439"/>
                <a:gd name="T20" fmla="*/ 119 w 2063"/>
                <a:gd name="T21" fmla="*/ 468 h 1439"/>
                <a:gd name="T22" fmla="*/ 38 w 2063"/>
                <a:gd name="T23" fmla="*/ 554 h 1439"/>
                <a:gd name="T24" fmla="*/ 44 w 2063"/>
                <a:gd name="T25" fmla="*/ 694 h 1439"/>
                <a:gd name="T26" fmla="*/ 432 w 2063"/>
                <a:gd name="T27" fmla="*/ 1048 h 1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63" h="1439">
                  <a:moveTo>
                    <a:pt x="432" y="1048"/>
                  </a:moveTo>
                  <a:cubicBezTo>
                    <a:pt x="821" y="1402"/>
                    <a:pt x="821" y="1402"/>
                    <a:pt x="821" y="1402"/>
                  </a:cubicBezTo>
                  <a:cubicBezTo>
                    <a:pt x="861" y="1439"/>
                    <a:pt x="925" y="1436"/>
                    <a:pt x="963" y="1396"/>
                  </a:cubicBezTo>
                  <a:cubicBezTo>
                    <a:pt x="1045" y="1309"/>
                    <a:pt x="1045" y="1309"/>
                    <a:pt x="1045" y="1309"/>
                  </a:cubicBezTo>
                  <a:cubicBezTo>
                    <a:pt x="1081" y="1331"/>
                    <a:pt x="1122" y="1333"/>
                    <a:pt x="1143" y="1310"/>
                  </a:cubicBezTo>
                  <a:cubicBezTo>
                    <a:pt x="2063" y="340"/>
                    <a:pt x="2063" y="340"/>
                    <a:pt x="2063" y="340"/>
                  </a:cubicBezTo>
                  <a:cubicBezTo>
                    <a:pt x="1820" y="251"/>
                    <a:pt x="1403" y="225"/>
                    <a:pt x="1151" y="155"/>
                  </a:cubicBezTo>
                  <a:cubicBezTo>
                    <a:pt x="1151" y="155"/>
                    <a:pt x="1134" y="144"/>
                    <a:pt x="1134" y="144"/>
                  </a:cubicBezTo>
                  <a:cubicBezTo>
                    <a:pt x="874" y="73"/>
                    <a:pt x="760" y="49"/>
                    <a:pt x="492" y="0"/>
                  </a:cubicBezTo>
                  <a:cubicBezTo>
                    <a:pt x="101" y="362"/>
                    <a:pt x="101" y="362"/>
                    <a:pt x="101" y="362"/>
                  </a:cubicBezTo>
                  <a:cubicBezTo>
                    <a:pt x="77" y="387"/>
                    <a:pt x="86" y="433"/>
                    <a:pt x="119" y="468"/>
                  </a:cubicBezTo>
                  <a:cubicBezTo>
                    <a:pt x="38" y="554"/>
                    <a:pt x="38" y="554"/>
                    <a:pt x="38" y="554"/>
                  </a:cubicBezTo>
                  <a:cubicBezTo>
                    <a:pt x="0" y="594"/>
                    <a:pt x="3" y="657"/>
                    <a:pt x="44" y="694"/>
                  </a:cubicBezTo>
                  <a:lnTo>
                    <a:pt x="432" y="1048"/>
                  </a:lnTo>
                  <a:close/>
                </a:path>
              </a:pathLst>
            </a:custGeom>
            <a:solidFill>
              <a:srgbClr val="223543"/>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91" name="Freeform 22"/>
            <p:cNvSpPr>
              <a:spLocks noEditPoints="1"/>
            </p:cNvSpPr>
            <p:nvPr/>
          </p:nvSpPr>
          <p:spPr bwMode="auto">
            <a:xfrm>
              <a:off x="7909093" y="231366"/>
              <a:ext cx="2030995" cy="2263299"/>
            </a:xfrm>
            <a:custGeom>
              <a:avLst/>
              <a:gdLst>
                <a:gd name="T0" fmla="*/ 549 w 5738"/>
                <a:gd name="T1" fmla="*/ 1370 h 6396"/>
                <a:gd name="T2" fmla="*/ 607 w 5738"/>
                <a:gd name="T3" fmla="*/ 1482 h 6396"/>
                <a:gd name="T4" fmla="*/ 754 w 5738"/>
                <a:gd name="T5" fmla="*/ 1528 h 6396"/>
                <a:gd name="T6" fmla="*/ 845 w 5738"/>
                <a:gd name="T7" fmla="*/ 1483 h 6396"/>
                <a:gd name="T8" fmla="*/ 699 w 5738"/>
                <a:gd name="T9" fmla="*/ 2038 h 6396"/>
                <a:gd name="T10" fmla="*/ 665 w 5738"/>
                <a:gd name="T11" fmla="*/ 2093 h 6396"/>
                <a:gd name="T12" fmla="*/ 643 w 5738"/>
                <a:gd name="T13" fmla="*/ 2175 h 6396"/>
                <a:gd name="T14" fmla="*/ 726 w 5738"/>
                <a:gd name="T15" fmla="*/ 2315 h 6396"/>
                <a:gd name="T16" fmla="*/ 735 w 5738"/>
                <a:gd name="T17" fmla="*/ 2317 h 6396"/>
                <a:gd name="T18" fmla="*/ 825 w 5738"/>
                <a:gd name="T19" fmla="*/ 2419 h 6396"/>
                <a:gd name="T20" fmla="*/ 1230 w 5738"/>
                <a:gd name="T21" fmla="*/ 2897 h 6396"/>
                <a:gd name="T22" fmla="*/ 1599 w 5738"/>
                <a:gd name="T23" fmla="*/ 3035 h 6396"/>
                <a:gd name="T24" fmla="*/ 1988 w 5738"/>
                <a:gd name="T25" fmla="*/ 6396 h 6396"/>
                <a:gd name="T26" fmla="*/ 5509 w 5738"/>
                <a:gd name="T27" fmla="*/ 6001 h 6396"/>
                <a:gd name="T28" fmla="*/ 5168 w 5738"/>
                <a:gd name="T29" fmla="*/ 3054 h 6396"/>
                <a:gd name="T30" fmla="*/ 5582 w 5738"/>
                <a:gd name="T31" fmla="*/ 2639 h 6396"/>
                <a:gd name="T32" fmla="*/ 5626 w 5738"/>
                <a:gd name="T33" fmla="*/ 2204 h 6396"/>
                <a:gd name="T34" fmla="*/ 5638 w 5738"/>
                <a:gd name="T35" fmla="*/ 1675 h 6396"/>
                <a:gd name="T36" fmla="*/ 5738 w 5738"/>
                <a:gd name="T37" fmla="*/ 1376 h 6396"/>
                <a:gd name="T38" fmla="*/ 5194 w 5738"/>
                <a:gd name="T39" fmla="*/ 875 h 6396"/>
                <a:gd name="T40" fmla="*/ 4983 w 5738"/>
                <a:gd name="T41" fmla="*/ 831 h 6396"/>
                <a:gd name="T42" fmla="*/ 4698 w 5738"/>
                <a:gd name="T43" fmla="*/ 1251 h 6396"/>
                <a:gd name="T44" fmla="*/ 2054 w 5738"/>
                <a:gd name="T45" fmla="*/ 1547 h 6396"/>
                <a:gd name="T46" fmla="*/ 1708 w 5738"/>
                <a:gd name="T47" fmla="*/ 1046 h 6396"/>
                <a:gd name="T48" fmla="*/ 1769 w 5738"/>
                <a:gd name="T49" fmla="*/ 1015 h 6396"/>
                <a:gd name="T50" fmla="*/ 1816 w 5738"/>
                <a:gd name="T51" fmla="*/ 871 h 6396"/>
                <a:gd name="T52" fmla="*/ 1756 w 5738"/>
                <a:gd name="T53" fmla="*/ 757 h 6396"/>
                <a:gd name="T54" fmla="*/ 1794 w 5738"/>
                <a:gd name="T55" fmla="*/ 660 h 6396"/>
                <a:gd name="T56" fmla="*/ 1437 w 5738"/>
                <a:gd name="T57" fmla="*/ 0 h 6396"/>
                <a:gd name="T58" fmla="*/ 715 w 5738"/>
                <a:gd name="T59" fmla="*/ 239 h 6396"/>
                <a:gd name="T60" fmla="*/ 0 w 5738"/>
                <a:gd name="T61" fmla="*/ 520 h 6396"/>
                <a:gd name="T62" fmla="*/ 432 w 5738"/>
                <a:gd name="T63" fmla="*/ 1348 h 6396"/>
                <a:gd name="T64" fmla="*/ 549 w 5738"/>
                <a:gd name="T65" fmla="*/ 1370 h 6396"/>
                <a:gd name="T66" fmla="*/ 5155 w 5738"/>
                <a:gd name="T67" fmla="*/ 2465 h 6396"/>
                <a:gd name="T68" fmla="*/ 5150 w 5738"/>
                <a:gd name="T69" fmla="*/ 2549 h 6396"/>
                <a:gd name="T70" fmla="*/ 5150 w 5738"/>
                <a:gd name="T71" fmla="*/ 2892 h 6396"/>
                <a:gd name="T72" fmla="*/ 5099 w 5738"/>
                <a:gd name="T73" fmla="*/ 2458 h 6396"/>
                <a:gd name="T74" fmla="*/ 5155 w 5738"/>
                <a:gd name="T75" fmla="*/ 2465 h 6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738" h="6396">
                  <a:moveTo>
                    <a:pt x="549" y="1370"/>
                  </a:moveTo>
                  <a:cubicBezTo>
                    <a:pt x="607" y="1482"/>
                    <a:pt x="607" y="1482"/>
                    <a:pt x="607" y="1482"/>
                  </a:cubicBezTo>
                  <a:cubicBezTo>
                    <a:pt x="635" y="1535"/>
                    <a:pt x="700" y="1555"/>
                    <a:pt x="754" y="1528"/>
                  </a:cubicBezTo>
                  <a:cubicBezTo>
                    <a:pt x="845" y="1483"/>
                    <a:pt x="845" y="1483"/>
                    <a:pt x="845" y="1483"/>
                  </a:cubicBezTo>
                  <a:cubicBezTo>
                    <a:pt x="799" y="1661"/>
                    <a:pt x="736" y="1903"/>
                    <a:pt x="699" y="2038"/>
                  </a:cubicBezTo>
                  <a:cubicBezTo>
                    <a:pt x="683" y="2053"/>
                    <a:pt x="671" y="2071"/>
                    <a:pt x="665" y="2093"/>
                  </a:cubicBezTo>
                  <a:cubicBezTo>
                    <a:pt x="643" y="2175"/>
                    <a:pt x="643" y="2175"/>
                    <a:pt x="643" y="2175"/>
                  </a:cubicBezTo>
                  <a:cubicBezTo>
                    <a:pt x="627" y="2236"/>
                    <a:pt x="664" y="2299"/>
                    <a:pt x="726" y="2315"/>
                  </a:cubicBezTo>
                  <a:cubicBezTo>
                    <a:pt x="735" y="2317"/>
                    <a:pt x="735" y="2317"/>
                    <a:pt x="735" y="2317"/>
                  </a:cubicBezTo>
                  <a:cubicBezTo>
                    <a:pt x="776" y="2382"/>
                    <a:pt x="825" y="2419"/>
                    <a:pt x="825" y="2419"/>
                  </a:cubicBezTo>
                  <a:cubicBezTo>
                    <a:pt x="1230" y="2897"/>
                    <a:pt x="1230" y="2897"/>
                    <a:pt x="1230" y="2897"/>
                  </a:cubicBezTo>
                  <a:cubicBezTo>
                    <a:pt x="1365" y="3070"/>
                    <a:pt x="1557" y="3043"/>
                    <a:pt x="1599" y="3035"/>
                  </a:cubicBezTo>
                  <a:cubicBezTo>
                    <a:pt x="1988" y="6396"/>
                    <a:pt x="1988" y="6396"/>
                    <a:pt x="1988" y="6396"/>
                  </a:cubicBezTo>
                  <a:cubicBezTo>
                    <a:pt x="5509" y="6001"/>
                    <a:pt x="5509" y="6001"/>
                    <a:pt x="5509" y="6001"/>
                  </a:cubicBezTo>
                  <a:cubicBezTo>
                    <a:pt x="5168" y="3054"/>
                    <a:pt x="5168" y="3054"/>
                    <a:pt x="5168" y="3054"/>
                  </a:cubicBezTo>
                  <a:cubicBezTo>
                    <a:pt x="5332" y="2916"/>
                    <a:pt x="5549" y="2730"/>
                    <a:pt x="5582" y="2639"/>
                  </a:cubicBezTo>
                  <a:cubicBezTo>
                    <a:pt x="5610" y="2563"/>
                    <a:pt x="5620" y="2408"/>
                    <a:pt x="5626" y="2204"/>
                  </a:cubicBezTo>
                  <a:cubicBezTo>
                    <a:pt x="5630" y="2051"/>
                    <a:pt x="5632" y="1870"/>
                    <a:pt x="5638" y="1675"/>
                  </a:cubicBezTo>
                  <a:cubicBezTo>
                    <a:pt x="5640" y="1590"/>
                    <a:pt x="5678" y="1487"/>
                    <a:pt x="5738" y="1376"/>
                  </a:cubicBezTo>
                  <a:cubicBezTo>
                    <a:pt x="5611" y="1259"/>
                    <a:pt x="5358" y="1026"/>
                    <a:pt x="5194" y="875"/>
                  </a:cubicBezTo>
                  <a:cubicBezTo>
                    <a:pt x="5136" y="822"/>
                    <a:pt x="5054" y="807"/>
                    <a:pt x="4983" y="831"/>
                  </a:cubicBezTo>
                  <a:cubicBezTo>
                    <a:pt x="4714" y="1024"/>
                    <a:pt x="4763" y="1113"/>
                    <a:pt x="4698" y="1251"/>
                  </a:cubicBezTo>
                  <a:cubicBezTo>
                    <a:pt x="2054" y="1547"/>
                    <a:pt x="2054" y="1547"/>
                    <a:pt x="2054" y="1547"/>
                  </a:cubicBezTo>
                  <a:cubicBezTo>
                    <a:pt x="1949" y="1357"/>
                    <a:pt x="1804" y="1165"/>
                    <a:pt x="1708" y="1046"/>
                  </a:cubicBezTo>
                  <a:cubicBezTo>
                    <a:pt x="1769" y="1015"/>
                    <a:pt x="1769" y="1015"/>
                    <a:pt x="1769" y="1015"/>
                  </a:cubicBezTo>
                  <a:cubicBezTo>
                    <a:pt x="1822" y="988"/>
                    <a:pt x="1843" y="924"/>
                    <a:pt x="1816" y="871"/>
                  </a:cubicBezTo>
                  <a:cubicBezTo>
                    <a:pt x="1756" y="757"/>
                    <a:pt x="1756" y="757"/>
                    <a:pt x="1756" y="757"/>
                  </a:cubicBezTo>
                  <a:cubicBezTo>
                    <a:pt x="1793" y="730"/>
                    <a:pt x="1810" y="690"/>
                    <a:pt x="1794" y="660"/>
                  </a:cubicBezTo>
                  <a:cubicBezTo>
                    <a:pt x="1437" y="0"/>
                    <a:pt x="1437" y="0"/>
                    <a:pt x="1437" y="0"/>
                  </a:cubicBezTo>
                  <a:cubicBezTo>
                    <a:pt x="1185" y="64"/>
                    <a:pt x="958" y="155"/>
                    <a:pt x="715" y="239"/>
                  </a:cubicBezTo>
                  <a:cubicBezTo>
                    <a:pt x="472" y="324"/>
                    <a:pt x="234" y="417"/>
                    <a:pt x="0" y="520"/>
                  </a:cubicBezTo>
                  <a:cubicBezTo>
                    <a:pt x="432" y="1348"/>
                    <a:pt x="432" y="1348"/>
                    <a:pt x="432" y="1348"/>
                  </a:cubicBezTo>
                  <a:cubicBezTo>
                    <a:pt x="449" y="1381"/>
                    <a:pt x="500" y="1390"/>
                    <a:pt x="549" y="1370"/>
                  </a:cubicBezTo>
                  <a:close/>
                  <a:moveTo>
                    <a:pt x="5155" y="2465"/>
                  </a:moveTo>
                  <a:cubicBezTo>
                    <a:pt x="5172" y="2470"/>
                    <a:pt x="5167" y="2502"/>
                    <a:pt x="5150" y="2549"/>
                  </a:cubicBezTo>
                  <a:cubicBezTo>
                    <a:pt x="5150" y="2892"/>
                    <a:pt x="5150" y="2892"/>
                    <a:pt x="5150" y="2892"/>
                  </a:cubicBezTo>
                  <a:cubicBezTo>
                    <a:pt x="5099" y="2458"/>
                    <a:pt x="5099" y="2458"/>
                    <a:pt x="5099" y="2458"/>
                  </a:cubicBezTo>
                  <a:cubicBezTo>
                    <a:pt x="5118" y="2457"/>
                    <a:pt x="5137" y="2459"/>
                    <a:pt x="5155" y="2465"/>
                  </a:cubicBezTo>
                  <a:close/>
                </a:path>
              </a:pathLst>
            </a:custGeom>
            <a:solidFill>
              <a:srgbClr val="223543"/>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92" name="Freeform 23"/>
            <p:cNvSpPr/>
            <p:nvPr/>
          </p:nvSpPr>
          <p:spPr bwMode="auto">
            <a:xfrm>
              <a:off x="10019134" y="2110727"/>
              <a:ext cx="364579" cy="982430"/>
            </a:xfrm>
            <a:custGeom>
              <a:avLst/>
              <a:gdLst>
                <a:gd name="T0" fmla="*/ 226 w 226"/>
                <a:gd name="T1" fmla="*/ 23 h 609"/>
                <a:gd name="T2" fmla="*/ 126 w 226"/>
                <a:gd name="T3" fmla="*/ 15 h 609"/>
                <a:gd name="T4" fmla="*/ 125 w 226"/>
                <a:gd name="T5" fmla="*/ 20 h 609"/>
                <a:gd name="T6" fmla="*/ 124 w 226"/>
                <a:gd name="T7" fmla="*/ 25 h 609"/>
                <a:gd name="T8" fmla="*/ 124 w 226"/>
                <a:gd name="T9" fmla="*/ 25 h 609"/>
                <a:gd name="T10" fmla="*/ 122 w 226"/>
                <a:gd name="T11" fmla="*/ 34 h 609"/>
                <a:gd name="T12" fmla="*/ 120 w 226"/>
                <a:gd name="T13" fmla="*/ 43 h 609"/>
                <a:gd name="T14" fmla="*/ 120 w 226"/>
                <a:gd name="T15" fmla="*/ 45 h 609"/>
                <a:gd name="T16" fmla="*/ 112 w 226"/>
                <a:gd name="T17" fmla="*/ 79 h 609"/>
                <a:gd name="T18" fmla="*/ 110 w 226"/>
                <a:gd name="T19" fmla="*/ 89 h 609"/>
                <a:gd name="T20" fmla="*/ 110 w 226"/>
                <a:gd name="T21" fmla="*/ 90 h 609"/>
                <a:gd name="T22" fmla="*/ 107 w 226"/>
                <a:gd name="T23" fmla="*/ 102 h 609"/>
                <a:gd name="T24" fmla="*/ 106 w 226"/>
                <a:gd name="T25" fmla="*/ 107 h 609"/>
                <a:gd name="T26" fmla="*/ 105 w 226"/>
                <a:gd name="T27" fmla="*/ 111 h 609"/>
                <a:gd name="T28" fmla="*/ 100 w 226"/>
                <a:gd name="T29" fmla="*/ 134 h 609"/>
                <a:gd name="T30" fmla="*/ 100 w 226"/>
                <a:gd name="T31" fmla="*/ 135 h 609"/>
                <a:gd name="T32" fmla="*/ 96 w 226"/>
                <a:gd name="T33" fmla="*/ 153 h 609"/>
                <a:gd name="T34" fmla="*/ 93 w 226"/>
                <a:gd name="T35" fmla="*/ 166 h 609"/>
                <a:gd name="T36" fmla="*/ 93 w 226"/>
                <a:gd name="T37" fmla="*/ 166 h 609"/>
                <a:gd name="T38" fmla="*/ 92 w 226"/>
                <a:gd name="T39" fmla="*/ 171 h 609"/>
                <a:gd name="T40" fmla="*/ 89 w 226"/>
                <a:gd name="T41" fmla="*/ 184 h 609"/>
                <a:gd name="T42" fmla="*/ 89 w 226"/>
                <a:gd name="T43" fmla="*/ 185 h 609"/>
                <a:gd name="T44" fmla="*/ 85 w 226"/>
                <a:gd name="T45" fmla="*/ 203 h 609"/>
                <a:gd name="T46" fmla="*/ 84 w 226"/>
                <a:gd name="T47" fmla="*/ 207 h 609"/>
                <a:gd name="T48" fmla="*/ 83 w 226"/>
                <a:gd name="T49" fmla="*/ 210 h 609"/>
                <a:gd name="T50" fmla="*/ 80 w 226"/>
                <a:gd name="T51" fmla="*/ 226 h 609"/>
                <a:gd name="T52" fmla="*/ 78 w 226"/>
                <a:gd name="T53" fmla="*/ 235 h 609"/>
                <a:gd name="T54" fmla="*/ 77 w 226"/>
                <a:gd name="T55" fmla="*/ 239 h 609"/>
                <a:gd name="T56" fmla="*/ 76 w 226"/>
                <a:gd name="T57" fmla="*/ 244 h 609"/>
                <a:gd name="T58" fmla="*/ 75 w 226"/>
                <a:gd name="T59" fmla="*/ 246 h 609"/>
                <a:gd name="T60" fmla="*/ 72 w 226"/>
                <a:gd name="T61" fmla="*/ 263 h 609"/>
                <a:gd name="T62" fmla="*/ 70 w 226"/>
                <a:gd name="T63" fmla="*/ 272 h 609"/>
                <a:gd name="T64" fmla="*/ 69 w 226"/>
                <a:gd name="T65" fmla="*/ 275 h 609"/>
                <a:gd name="T66" fmla="*/ 68 w 226"/>
                <a:gd name="T67" fmla="*/ 281 h 609"/>
                <a:gd name="T68" fmla="*/ 67 w 226"/>
                <a:gd name="T69" fmla="*/ 285 h 609"/>
                <a:gd name="T70" fmla="*/ 55 w 226"/>
                <a:gd name="T71" fmla="*/ 340 h 609"/>
                <a:gd name="T72" fmla="*/ 54 w 226"/>
                <a:gd name="T73" fmla="*/ 345 h 609"/>
                <a:gd name="T74" fmla="*/ 53 w 226"/>
                <a:gd name="T75" fmla="*/ 348 h 609"/>
                <a:gd name="T76" fmla="*/ 52 w 226"/>
                <a:gd name="T77" fmla="*/ 354 h 609"/>
                <a:gd name="T78" fmla="*/ 51 w 226"/>
                <a:gd name="T79" fmla="*/ 358 h 609"/>
                <a:gd name="T80" fmla="*/ 49 w 226"/>
                <a:gd name="T81" fmla="*/ 363 h 609"/>
                <a:gd name="T82" fmla="*/ 41 w 226"/>
                <a:gd name="T83" fmla="*/ 400 h 609"/>
                <a:gd name="T84" fmla="*/ 40 w 226"/>
                <a:gd name="T85" fmla="*/ 404 h 609"/>
                <a:gd name="T86" fmla="*/ 38 w 226"/>
                <a:gd name="T87" fmla="*/ 413 h 609"/>
                <a:gd name="T88" fmla="*/ 37 w 226"/>
                <a:gd name="T89" fmla="*/ 421 h 609"/>
                <a:gd name="T90" fmla="*/ 36 w 226"/>
                <a:gd name="T91" fmla="*/ 422 h 609"/>
                <a:gd name="T92" fmla="*/ 35 w 226"/>
                <a:gd name="T93" fmla="*/ 427 h 609"/>
                <a:gd name="T94" fmla="*/ 20 w 226"/>
                <a:gd name="T95" fmla="*/ 496 h 609"/>
                <a:gd name="T96" fmla="*/ 20 w 226"/>
                <a:gd name="T97" fmla="*/ 496 h 609"/>
                <a:gd name="T98" fmla="*/ 17 w 226"/>
                <a:gd name="T99" fmla="*/ 510 h 609"/>
                <a:gd name="T100" fmla="*/ 10 w 226"/>
                <a:gd name="T101" fmla="*/ 541 h 609"/>
                <a:gd name="T102" fmla="*/ 10 w 226"/>
                <a:gd name="T103" fmla="*/ 542 h 609"/>
                <a:gd name="T104" fmla="*/ 97 w 226"/>
                <a:gd name="T105" fmla="*/ 609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26" h="609">
                  <a:moveTo>
                    <a:pt x="97" y="609"/>
                  </a:moveTo>
                  <a:lnTo>
                    <a:pt x="226" y="23"/>
                  </a:lnTo>
                  <a:lnTo>
                    <a:pt x="130" y="0"/>
                  </a:lnTo>
                  <a:lnTo>
                    <a:pt x="126" y="15"/>
                  </a:lnTo>
                  <a:lnTo>
                    <a:pt x="126" y="15"/>
                  </a:lnTo>
                  <a:lnTo>
                    <a:pt x="125" y="20"/>
                  </a:lnTo>
                  <a:lnTo>
                    <a:pt x="125" y="20"/>
                  </a:lnTo>
                  <a:lnTo>
                    <a:pt x="124" y="25"/>
                  </a:lnTo>
                  <a:lnTo>
                    <a:pt x="124" y="25"/>
                  </a:lnTo>
                  <a:lnTo>
                    <a:pt x="124" y="25"/>
                  </a:lnTo>
                  <a:lnTo>
                    <a:pt x="122" y="34"/>
                  </a:lnTo>
                  <a:lnTo>
                    <a:pt x="122" y="34"/>
                  </a:lnTo>
                  <a:lnTo>
                    <a:pt x="122" y="36"/>
                  </a:lnTo>
                  <a:lnTo>
                    <a:pt x="120" y="43"/>
                  </a:lnTo>
                  <a:lnTo>
                    <a:pt x="120" y="43"/>
                  </a:lnTo>
                  <a:lnTo>
                    <a:pt x="120" y="45"/>
                  </a:lnTo>
                  <a:lnTo>
                    <a:pt x="112" y="79"/>
                  </a:lnTo>
                  <a:lnTo>
                    <a:pt x="112" y="79"/>
                  </a:lnTo>
                  <a:lnTo>
                    <a:pt x="112" y="83"/>
                  </a:lnTo>
                  <a:lnTo>
                    <a:pt x="110" y="89"/>
                  </a:lnTo>
                  <a:lnTo>
                    <a:pt x="110" y="89"/>
                  </a:lnTo>
                  <a:lnTo>
                    <a:pt x="110" y="90"/>
                  </a:lnTo>
                  <a:lnTo>
                    <a:pt x="108" y="99"/>
                  </a:lnTo>
                  <a:lnTo>
                    <a:pt x="107" y="102"/>
                  </a:lnTo>
                  <a:lnTo>
                    <a:pt x="107" y="102"/>
                  </a:lnTo>
                  <a:lnTo>
                    <a:pt x="106" y="107"/>
                  </a:lnTo>
                  <a:lnTo>
                    <a:pt x="106" y="107"/>
                  </a:lnTo>
                  <a:lnTo>
                    <a:pt x="105" y="111"/>
                  </a:lnTo>
                  <a:lnTo>
                    <a:pt x="105" y="111"/>
                  </a:lnTo>
                  <a:lnTo>
                    <a:pt x="100" y="134"/>
                  </a:lnTo>
                  <a:lnTo>
                    <a:pt x="100" y="134"/>
                  </a:lnTo>
                  <a:lnTo>
                    <a:pt x="100" y="135"/>
                  </a:lnTo>
                  <a:lnTo>
                    <a:pt x="96" y="153"/>
                  </a:lnTo>
                  <a:lnTo>
                    <a:pt x="96" y="153"/>
                  </a:lnTo>
                  <a:lnTo>
                    <a:pt x="95" y="157"/>
                  </a:lnTo>
                  <a:lnTo>
                    <a:pt x="93" y="166"/>
                  </a:lnTo>
                  <a:lnTo>
                    <a:pt x="93" y="166"/>
                  </a:lnTo>
                  <a:lnTo>
                    <a:pt x="93" y="166"/>
                  </a:lnTo>
                  <a:lnTo>
                    <a:pt x="92" y="171"/>
                  </a:lnTo>
                  <a:lnTo>
                    <a:pt x="92" y="171"/>
                  </a:lnTo>
                  <a:lnTo>
                    <a:pt x="91" y="175"/>
                  </a:lnTo>
                  <a:lnTo>
                    <a:pt x="89" y="184"/>
                  </a:lnTo>
                  <a:lnTo>
                    <a:pt x="89" y="185"/>
                  </a:lnTo>
                  <a:lnTo>
                    <a:pt x="89" y="185"/>
                  </a:lnTo>
                  <a:lnTo>
                    <a:pt x="86" y="200"/>
                  </a:lnTo>
                  <a:lnTo>
                    <a:pt x="85" y="203"/>
                  </a:lnTo>
                  <a:lnTo>
                    <a:pt x="85" y="203"/>
                  </a:lnTo>
                  <a:lnTo>
                    <a:pt x="84" y="207"/>
                  </a:lnTo>
                  <a:lnTo>
                    <a:pt x="84" y="207"/>
                  </a:lnTo>
                  <a:lnTo>
                    <a:pt x="83" y="210"/>
                  </a:lnTo>
                  <a:lnTo>
                    <a:pt x="80" y="226"/>
                  </a:lnTo>
                  <a:lnTo>
                    <a:pt x="80" y="226"/>
                  </a:lnTo>
                  <a:lnTo>
                    <a:pt x="79" y="229"/>
                  </a:lnTo>
                  <a:lnTo>
                    <a:pt x="78" y="235"/>
                  </a:lnTo>
                  <a:lnTo>
                    <a:pt x="78" y="235"/>
                  </a:lnTo>
                  <a:lnTo>
                    <a:pt x="77" y="239"/>
                  </a:lnTo>
                  <a:lnTo>
                    <a:pt x="77" y="239"/>
                  </a:lnTo>
                  <a:lnTo>
                    <a:pt x="76" y="244"/>
                  </a:lnTo>
                  <a:lnTo>
                    <a:pt x="76" y="244"/>
                  </a:lnTo>
                  <a:lnTo>
                    <a:pt x="75" y="246"/>
                  </a:lnTo>
                  <a:lnTo>
                    <a:pt x="72" y="263"/>
                  </a:lnTo>
                  <a:lnTo>
                    <a:pt x="72" y="263"/>
                  </a:lnTo>
                  <a:lnTo>
                    <a:pt x="71" y="264"/>
                  </a:lnTo>
                  <a:lnTo>
                    <a:pt x="70" y="272"/>
                  </a:lnTo>
                  <a:lnTo>
                    <a:pt x="70" y="272"/>
                  </a:lnTo>
                  <a:lnTo>
                    <a:pt x="69" y="275"/>
                  </a:lnTo>
                  <a:lnTo>
                    <a:pt x="68" y="281"/>
                  </a:lnTo>
                  <a:lnTo>
                    <a:pt x="68" y="281"/>
                  </a:lnTo>
                  <a:lnTo>
                    <a:pt x="67" y="285"/>
                  </a:lnTo>
                  <a:lnTo>
                    <a:pt x="67" y="285"/>
                  </a:lnTo>
                  <a:lnTo>
                    <a:pt x="55" y="338"/>
                  </a:lnTo>
                  <a:lnTo>
                    <a:pt x="55" y="340"/>
                  </a:lnTo>
                  <a:lnTo>
                    <a:pt x="55" y="340"/>
                  </a:lnTo>
                  <a:lnTo>
                    <a:pt x="54" y="345"/>
                  </a:lnTo>
                  <a:lnTo>
                    <a:pt x="54" y="345"/>
                  </a:lnTo>
                  <a:lnTo>
                    <a:pt x="53" y="348"/>
                  </a:lnTo>
                  <a:lnTo>
                    <a:pt x="52" y="354"/>
                  </a:lnTo>
                  <a:lnTo>
                    <a:pt x="52" y="354"/>
                  </a:lnTo>
                  <a:lnTo>
                    <a:pt x="51" y="358"/>
                  </a:lnTo>
                  <a:lnTo>
                    <a:pt x="51" y="358"/>
                  </a:lnTo>
                  <a:lnTo>
                    <a:pt x="50" y="363"/>
                  </a:lnTo>
                  <a:lnTo>
                    <a:pt x="49" y="363"/>
                  </a:lnTo>
                  <a:lnTo>
                    <a:pt x="49" y="365"/>
                  </a:lnTo>
                  <a:lnTo>
                    <a:pt x="41" y="400"/>
                  </a:lnTo>
                  <a:lnTo>
                    <a:pt x="40" y="404"/>
                  </a:lnTo>
                  <a:lnTo>
                    <a:pt x="40" y="404"/>
                  </a:lnTo>
                  <a:lnTo>
                    <a:pt x="39" y="410"/>
                  </a:lnTo>
                  <a:lnTo>
                    <a:pt x="38" y="413"/>
                  </a:lnTo>
                  <a:lnTo>
                    <a:pt x="38" y="413"/>
                  </a:lnTo>
                  <a:lnTo>
                    <a:pt x="37" y="421"/>
                  </a:lnTo>
                  <a:lnTo>
                    <a:pt x="36" y="422"/>
                  </a:lnTo>
                  <a:lnTo>
                    <a:pt x="36" y="422"/>
                  </a:lnTo>
                  <a:lnTo>
                    <a:pt x="35" y="427"/>
                  </a:lnTo>
                  <a:lnTo>
                    <a:pt x="35" y="427"/>
                  </a:lnTo>
                  <a:lnTo>
                    <a:pt x="35" y="429"/>
                  </a:lnTo>
                  <a:lnTo>
                    <a:pt x="20" y="496"/>
                  </a:lnTo>
                  <a:lnTo>
                    <a:pt x="20" y="496"/>
                  </a:lnTo>
                  <a:lnTo>
                    <a:pt x="20" y="496"/>
                  </a:lnTo>
                  <a:lnTo>
                    <a:pt x="17" y="510"/>
                  </a:lnTo>
                  <a:lnTo>
                    <a:pt x="17" y="510"/>
                  </a:lnTo>
                  <a:lnTo>
                    <a:pt x="17" y="512"/>
                  </a:lnTo>
                  <a:lnTo>
                    <a:pt x="10" y="541"/>
                  </a:lnTo>
                  <a:lnTo>
                    <a:pt x="10" y="542"/>
                  </a:lnTo>
                  <a:lnTo>
                    <a:pt x="10" y="542"/>
                  </a:lnTo>
                  <a:lnTo>
                    <a:pt x="0" y="587"/>
                  </a:lnTo>
                  <a:lnTo>
                    <a:pt x="97" y="609"/>
                  </a:lnTo>
                  <a:close/>
                </a:path>
              </a:pathLst>
            </a:custGeom>
            <a:solidFill>
              <a:srgbClr val="223543"/>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93" name="Freeform 24"/>
            <p:cNvSpPr/>
            <p:nvPr/>
          </p:nvSpPr>
          <p:spPr bwMode="auto">
            <a:xfrm>
              <a:off x="7644532" y="1237994"/>
              <a:ext cx="777553" cy="854988"/>
            </a:xfrm>
            <a:custGeom>
              <a:avLst/>
              <a:gdLst>
                <a:gd name="T0" fmla="*/ 508 w 2197"/>
                <a:gd name="T1" fmla="*/ 1309 h 2417"/>
                <a:gd name="T2" fmla="*/ 792 w 2197"/>
                <a:gd name="T3" fmla="*/ 1316 h 2417"/>
                <a:gd name="T4" fmla="*/ 798 w 2197"/>
                <a:gd name="T5" fmla="*/ 1311 h 2417"/>
                <a:gd name="T6" fmla="*/ 977 w 2197"/>
                <a:gd name="T7" fmla="*/ 1524 h 2417"/>
                <a:gd name="T8" fmla="*/ 972 w 2197"/>
                <a:gd name="T9" fmla="*/ 1529 h 2417"/>
                <a:gd name="T10" fmla="*/ 937 w 2197"/>
                <a:gd name="T11" fmla="*/ 1815 h 2417"/>
                <a:gd name="T12" fmla="*/ 1376 w 2197"/>
                <a:gd name="T13" fmla="*/ 2333 h 2417"/>
                <a:gd name="T14" fmla="*/ 1659 w 2197"/>
                <a:gd name="T15" fmla="*/ 2340 h 2417"/>
                <a:gd name="T16" fmla="*/ 1952 w 2197"/>
                <a:gd name="T17" fmla="*/ 2085 h 2417"/>
                <a:gd name="T18" fmla="*/ 2180 w 2197"/>
                <a:gd name="T19" fmla="*/ 2129 h 2417"/>
                <a:gd name="T20" fmla="*/ 2146 w 2197"/>
                <a:gd name="T21" fmla="*/ 1976 h 2417"/>
                <a:gd name="T22" fmla="*/ 2033 w 2197"/>
                <a:gd name="T23" fmla="*/ 1970 h 2417"/>
                <a:gd name="T24" fmla="*/ 2000 w 2197"/>
                <a:gd name="T25" fmla="*/ 1786 h 2417"/>
                <a:gd name="T26" fmla="*/ 1562 w 2197"/>
                <a:gd name="T27" fmla="*/ 1268 h 2417"/>
                <a:gd name="T28" fmla="*/ 1278 w 2197"/>
                <a:gd name="T29" fmla="*/ 1261 h 2417"/>
                <a:gd name="T30" fmla="*/ 1205 w 2197"/>
                <a:gd name="T31" fmla="*/ 1324 h 2417"/>
                <a:gd name="T32" fmla="*/ 1074 w 2197"/>
                <a:gd name="T33" fmla="*/ 1267 h 2417"/>
                <a:gd name="T34" fmla="*/ 1064 w 2197"/>
                <a:gd name="T35" fmla="*/ 1078 h 2417"/>
                <a:gd name="T36" fmla="*/ 1098 w 2197"/>
                <a:gd name="T37" fmla="*/ 1049 h 2417"/>
                <a:gd name="T38" fmla="*/ 1133 w 2197"/>
                <a:gd name="T39" fmla="*/ 762 h 2417"/>
                <a:gd name="T40" fmla="*/ 694 w 2197"/>
                <a:gd name="T41" fmla="*/ 244 h 2417"/>
                <a:gd name="T42" fmla="*/ 511 w 2197"/>
                <a:gd name="T43" fmla="*/ 186 h 2417"/>
                <a:gd name="T44" fmla="*/ 524 w 2197"/>
                <a:gd name="T45" fmla="*/ 62 h 2417"/>
                <a:gd name="T46" fmla="*/ 380 w 2197"/>
                <a:gd name="T47" fmla="*/ 5 h 2417"/>
                <a:gd name="T48" fmla="*/ 393 w 2197"/>
                <a:gd name="T49" fmla="*/ 252 h 2417"/>
                <a:gd name="T50" fmla="*/ 104 w 2197"/>
                <a:gd name="T51" fmla="*/ 505 h 2417"/>
                <a:gd name="T52" fmla="*/ 69 w 2197"/>
                <a:gd name="T53" fmla="*/ 791 h 2417"/>
                <a:gd name="T54" fmla="*/ 508 w 2197"/>
                <a:gd name="T55" fmla="*/ 1309 h 2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97" h="2417">
                  <a:moveTo>
                    <a:pt x="508" y="1309"/>
                  </a:moveTo>
                  <a:cubicBezTo>
                    <a:pt x="577" y="1390"/>
                    <a:pt x="704" y="1393"/>
                    <a:pt x="792" y="1316"/>
                  </a:cubicBezTo>
                  <a:cubicBezTo>
                    <a:pt x="798" y="1311"/>
                    <a:pt x="798" y="1311"/>
                    <a:pt x="798" y="1311"/>
                  </a:cubicBezTo>
                  <a:cubicBezTo>
                    <a:pt x="831" y="1365"/>
                    <a:pt x="888" y="1445"/>
                    <a:pt x="977" y="1524"/>
                  </a:cubicBezTo>
                  <a:cubicBezTo>
                    <a:pt x="972" y="1529"/>
                    <a:pt x="972" y="1529"/>
                    <a:pt x="972" y="1529"/>
                  </a:cubicBezTo>
                  <a:cubicBezTo>
                    <a:pt x="884" y="1605"/>
                    <a:pt x="868" y="1734"/>
                    <a:pt x="937" y="1815"/>
                  </a:cubicBezTo>
                  <a:cubicBezTo>
                    <a:pt x="1376" y="2333"/>
                    <a:pt x="1376" y="2333"/>
                    <a:pt x="1376" y="2333"/>
                  </a:cubicBezTo>
                  <a:cubicBezTo>
                    <a:pt x="1444" y="2414"/>
                    <a:pt x="1571" y="2417"/>
                    <a:pt x="1659" y="2340"/>
                  </a:cubicBezTo>
                  <a:cubicBezTo>
                    <a:pt x="1952" y="2085"/>
                    <a:pt x="1952" y="2085"/>
                    <a:pt x="1952" y="2085"/>
                  </a:cubicBezTo>
                  <a:cubicBezTo>
                    <a:pt x="2023" y="2122"/>
                    <a:pt x="2167" y="2189"/>
                    <a:pt x="2180" y="2129"/>
                  </a:cubicBezTo>
                  <a:cubicBezTo>
                    <a:pt x="2197" y="2050"/>
                    <a:pt x="2181" y="1999"/>
                    <a:pt x="2146" y="1976"/>
                  </a:cubicBezTo>
                  <a:cubicBezTo>
                    <a:pt x="2128" y="1965"/>
                    <a:pt x="2079" y="1966"/>
                    <a:pt x="2033" y="1970"/>
                  </a:cubicBezTo>
                  <a:cubicBezTo>
                    <a:pt x="2053" y="1906"/>
                    <a:pt x="2043" y="1837"/>
                    <a:pt x="2000" y="1786"/>
                  </a:cubicBezTo>
                  <a:cubicBezTo>
                    <a:pt x="1562" y="1268"/>
                    <a:pt x="1562" y="1268"/>
                    <a:pt x="1562" y="1268"/>
                  </a:cubicBezTo>
                  <a:cubicBezTo>
                    <a:pt x="1493" y="1187"/>
                    <a:pt x="1366" y="1184"/>
                    <a:pt x="1278" y="1261"/>
                  </a:cubicBezTo>
                  <a:cubicBezTo>
                    <a:pt x="1205" y="1324"/>
                    <a:pt x="1205" y="1324"/>
                    <a:pt x="1205" y="1324"/>
                  </a:cubicBezTo>
                  <a:cubicBezTo>
                    <a:pt x="1165" y="1326"/>
                    <a:pt x="1115" y="1315"/>
                    <a:pt x="1074" y="1267"/>
                  </a:cubicBezTo>
                  <a:cubicBezTo>
                    <a:pt x="1014" y="1197"/>
                    <a:pt x="1042" y="1118"/>
                    <a:pt x="1064" y="1078"/>
                  </a:cubicBezTo>
                  <a:cubicBezTo>
                    <a:pt x="1098" y="1049"/>
                    <a:pt x="1098" y="1049"/>
                    <a:pt x="1098" y="1049"/>
                  </a:cubicBezTo>
                  <a:cubicBezTo>
                    <a:pt x="1186" y="972"/>
                    <a:pt x="1201" y="843"/>
                    <a:pt x="1133" y="762"/>
                  </a:cubicBezTo>
                  <a:cubicBezTo>
                    <a:pt x="694" y="244"/>
                    <a:pt x="694" y="244"/>
                    <a:pt x="694" y="244"/>
                  </a:cubicBezTo>
                  <a:cubicBezTo>
                    <a:pt x="649" y="191"/>
                    <a:pt x="579" y="172"/>
                    <a:pt x="511" y="186"/>
                  </a:cubicBezTo>
                  <a:cubicBezTo>
                    <a:pt x="523" y="138"/>
                    <a:pt x="533" y="83"/>
                    <a:pt x="524" y="62"/>
                  </a:cubicBezTo>
                  <a:cubicBezTo>
                    <a:pt x="507" y="24"/>
                    <a:pt x="460" y="0"/>
                    <a:pt x="380" y="5"/>
                  </a:cubicBezTo>
                  <a:cubicBezTo>
                    <a:pt x="317" y="10"/>
                    <a:pt x="368" y="178"/>
                    <a:pt x="393" y="252"/>
                  </a:cubicBezTo>
                  <a:cubicBezTo>
                    <a:pt x="104" y="505"/>
                    <a:pt x="104" y="505"/>
                    <a:pt x="104" y="505"/>
                  </a:cubicBezTo>
                  <a:cubicBezTo>
                    <a:pt x="16" y="582"/>
                    <a:pt x="0" y="710"/>
                    <a:pt x="69" y="791"/>
                  </a:cubicBezTo>
                  <a:lnTo>
                    <a:pt x="508" y="1309"/>
                  </a:lnTo>
                  <a:close/>
                </a:path>
              </a:pathLst>
            </a:custGeom>
            <a:solidFill>
              <a:srgbClr val="223543"/>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94" name="Freeform 25"/>
            <p:cNvSpPr>
              <a:spLocks noEditPoints="1"/>
            </p:cNvSpPr>
            <p:nvPr/>
          </p:nvSpPr>
          <p:spPr bwMode="auto">
            <a:xfrm>
              <a:off x="10165935" y="1181532"/>
              <a:ext cx="671083" cy="727547"/>
            </a:xfrm>
            <a:custGeom>
              <a:avLst/>
              <a:gdLst>
                <a:gd name="T0" fmla="*/ 66 w 1896"/>
                <a:gd name="T1" fmla="*/ 546 h 2059"/>
                <a:gd name="T2" fmla="*/ 41 w 1896"/>
                <a:gd name="T3" fmla="*/ 722 h 2059"/>
                <a:gd name="T4" fmla="*/ 706 w 1896"/>
                <a:gd name="T5" fmla="*/ 1608 h 2059"/>
                <a:gd name="T6" fmla="*/ 707 w 1896"/>
                <a:gd name="T7" fmla="*/ 1629 h 2059"/>
                <a:gd name="T8" fmla="*/ 779 w 1896"/>
                <a:gd name="T9" fmla="*/ 1725 h 2059"/>
                <a:gd name="T10" fmla="*/ 799 w 1896"/>
                <a:gd name="T11" fmla="*/ 1732 h 2059"/>
                <a:gd name="T12" fmla="*/ 834 w 1896"/>
                <a:gd name="T13" fmla="*/ 1779 h 2059"/>
                <a:gd name="T14" fmla="*/ 836 w 1896"/>
                <a:gd name="T15" fmla="*/ 1801 h 2059"/>
                <a:gd name="T16" fmla="*/ 907 w 1896"/>
                <a:gd name="T17" fmla="*/ 1896 h 2059"/>
                <a:gd name="T18" fmla="*/ 927 w 1896"/>
                <a:gd name="T19" fmla="*/ 1903 h 2059"/>
                <a:gd name="T20" fmla="*/ 995 w 1896"/>
                <a:gd name="T21" fmla="*/ 1994 h 2059"/>
                <a:gd name="T22" fmla="*/ 1170 w 1896"/>
                <a:gd name="T23" fmla="*/ 2016 h 2059"/>
                <a:gd name="T24" fmla="*/ 1490 w 1896"/>
                <a:gd name="T25" fmla="*/ 1772 h 2059"/>
                <a:gd name="T26" fmla="*/ 1829 w 1896"/>
                <a:gd name="T27" fmla="*/ 1512 h 2059"/>
                <a:gd name="T28" fmla="*/ 1855 w 1896"/>
                <a:gd name="T29" fmla="*/ 1336 h 2059"/>
                <a:gd name="T30" fmla="*/ 900 w 1896"/>
                <a:gd name="T31" fmla="*/ 65 h 2059"/>
                <a:gd name="T32" fmla="*/ 726 w 1896"/>
                <a:gd name="T33" fmla="*/ 42 h 2059"/>
                <a:gd name="T34" fmla="*/ 386 w 1896"/>
                <a:gd name="T35" fmla="*/ 302 h 2059"/>
                <a:gd name="T36" fmla="*/ 66 w 1896"/>
                <a:gd name="T37" fmla="*/ 546 h 2059"/>
                <a:gd name="T38" fmla="*/ 524 w 1896"/>
                <a:gd name="T39" fmla="*/ 485 h 2059"/>
                <a:gd name="T40" fmla="*/ 524 w 1896"/>
                <a:gd name="T41" fmla="*/ 485 h 2059"/>
                <a:gd name="T42" fmla="*/ 524 w 1896"/>
                <a:gd name="T43" fmla="*/ 485 h 20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96" h="2059">
                  <a:moveTo>
                    <a:pt x="66" y="546"/>
                  </a:moveTo>
                  <a:cubicBezTo>
                    <a:pt x="11" y="589"/>
                    <a:pt x="0" y="668"/>
                    <a:pt x="41" y="722"/>
                  </a:cubicBezTo>
                  <a:cubicBezTo>
                    <a:pt x="706" y="1608"/>
                    <a:pt x="706" y="1608"/>
                    <a:pt x="706" y="1608"/>
                  </a:cubicBezTo>
                  <a:cubicBezTo>
                    <a:pt x="702" y="1615"/>
                    <a:pt x="702" y="1623"/>
                    <a:pt x="707" y="1629"/>
                  </a:cubicBezTo>
                  <a:cubicBezTo>
                    <a:pt x="779" y="1725"/>
                    <a:pt x="779" y="1725"/>
                    <a:pt x="779" y="1725"/>
                  </a:cubicBezTo>
                  <a:cubicBezTo>
                    <a:pt x="783" y="1731"/>
                    <a:pt x="791" y="1733"/>
                    <a:pt x="799" y="1732"/>
                  </a:cubicBezTo>
                  <a:cubicBezTo>
                    <a:pt x="834" y="1779"/>
                    <a:pt x="834" y="1779"/>
                    <a:pt x="834" y="1779"/>
                  </a:cubicBezTo>
                  <a:cubicBezTo>
                    <a:pt x="831" y="1786"/>
                    <a:pt x="831" y="1794"/>
                    <a:pt x="836" y="1801"/>
                  </a:cubicBezTo>
                  <a:cubicBezTo>
                    <a:pt x="907" y="1896"/>
                    <a:pt x="907" y="1896"/>
                    <a:pt x="907" y="1896"/>
                  </a:cubicBezTo>
                  <a:cubicBezTo>
                    <a:pt x="912" y="1902"/>
                    <a:pt x="920" y="1905"/>
                    <a:pt x="927" y="1903"/>
                  </a:cubicBezTo>
                  <a:cubicBezTo>
                    <a:pt x="995" y="1994"/>
                    <a:pt x="995" y="1994"/>
                    <a:pt x="995" y="1994"/>
                  </a:cubicBezTo>
                  <a:cubicBezTo>
                    <a:pt x="1036" y="2048"/>
                    <a:pt x="1115" y="2059"/>
                    <a:pt x="1170" y="2016"/>
                  </a:cubicBezTo>
                  <a:cubicBezTo>
                    <a:pt x="1490" y="1772"/>
                    <a:pt x="1490" y="1772"/>
                    <a:pt x="1490" y="1772"/>
                  </a:cubicBezTo>
                  <a:cubicBezTo>
                    <a:pt x="1829" y="1512"/>
                    <a:pt x="1829" y="1512"/>
                    <a:pt x="1829" y="1512"/>
                  </a:cubicBezTo>
                  <a:cubicBezTo>
                    <a:pt x="1884" y="1470"/>
                    <a:pt x="1896" y="1391"/>
                    <a:pt x="1855" y="1336"/>
                  </a:cubicBezTo>
                  <a:cubicBezTo>
                    <a:pt x="900" y="65"/>
                    <a:pt x="900" y="65"/>
                    <a:pt x="900" y="65"/>
                  </a:cubicBezTo>
                  <a:cubicBezTo>
                    <a:pt x="859" y="10"/>
                    <a:pt x="781" y="0"/>
                    <a:pt x="726" y="42"/>
                  </a:cubicBezTo>
                  <a:cubicBezTo>
                    <a:pt x="386" y="302"/>
                    <a:pt x="386" y="302"/>
                    <a:pt x="386" y="302"/>
                  </a:cubicBezTo>
                  <a:lnTo>
                    <a:pt x="66" y="546"/>
                  </a:lnTo>
                  <a:close/>
                  <a:moveTo>
                    <a:pt x="524" y="485"/>
                  </a:moveTo>
                  <a:cubicBezTo>
                    <a:pt x="524" y="485"/>
                    <a:pt x="524" y="485"/>
                    <a:pt x="524" y="485"/>
                  </a:cubicBezTo>
                  <a:cubicBezTo>
                    <a:pt x="524" y="485"/>
                    <a:pt x="524" y="485"/>
                    <a:pt x="524" y="485"/>
                  </a:cubicBezTo>
                  <a:close/>
                </a:path>
              </a:pathLst>
            </a:custGeom>
            <a:solidFill>
              <a:srgbClr val="223543"/>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59" name="Freeform 391"/>
            <p:cNvSpPr/>
            <p:nvPr/>
          </p:nvSpPr>
          <p:spPr bwMode="auto">
            <a:xfrm>
              <a:off x="8372077" y="666926"/>
              <a:ext cx="1440571" cy="1830965"/>
            </a:xfrm>
            <a:custGeom>
              <a:avLst/>
              <a:gdLst>
                <a:gd name="T0" fmla="*/ 772 w 893"/>
                <a:gd name="T1" fmla="*/ 0 h 1135"/>
                <a:gd name="T2" fmla="*/ 0 w 893"/>
                <a:gd name="T3" fmla="*/ 87 h 1135"/>
                <a:gd name="T4" fmla="*/ 121 w 893"/>
                <a:gd name="T5" fmla="*/ 1135 h 1135"/>
                <a:gd name="T6" fmla="*/ 893 w 893"/>
                <a:gd name="T7" fmla="*/ 1049 h 1135"/>
                <a:gd name="T8" fmla="*/ 772 w 893"/>
                <a:gd name="T9" fmla="*/ 0 h 1135"/>
              </a:gdLst>
              <a:ahLst/>
              <a:cxnLst>
                <a:cxn ang="0">
                  <a:pos x="T0" y="T1"/>
                </a:cxn>
                <a:cxn ang="0">
                  <a:pos x="T2" y="T3"/>
                </a:cxn>
                <a:cxn ang="0">
                  <a:pos x="T4" y="T5"/>
                </a:cxn>
                <a:cxn ang="0">
                  <a:pos x="T6" y="T7"/>
                </a:cxn>
                <a:cxn ang="0">
                  <a:pos x="T8" y="T9"/>
                </a:cxn>
              </a:cxnLst>
              <a:rect l="0" t="0" r="r" b="b"/>
              <a:pathLst>
                <a:path w="893" h="1135">
                  <a:moveTo>
                    <a:pt x="772" y="0"/>
                  </a:moveTo>
                  <a:lnTo>
                    <a:pt x="0" y="87"/>
                  </a:lnTo>
                  <a:lnTo>
                    <a:pt x="121" y="1135"/>
                  </a:lnTo>
                  <a:lnTo>
                    <a:pt x="893" y="1049"/>
                  </a:lnTo>
                  <a:lnTo>
                    <a:pt x="772" y="0"/>
                  </a:lnTo>
                  <a:close/>
                </a:path>
              </a:pathLst>
            </a:custGeom>
            <a:solidFill>
              <a:srgbClr val="FDFE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60" name="Freeform 392"/>
            <p:cNvSpPr/>
            <p:nvPr/>
          </p:nvSpPr>
          <p:spPr bwMode="auto">
            <a:xfrm>
              <a:off x="8485000" y="1100873"/>
              <a:ext cx="538803" cy="96791"/>
            </a:xfrm>
            <a:custGeom>
              <a:avLst/>
              <a:gdLst>
                <a:gd name="T0" fmla="*/ 332 w 334"/>
                <a:gd name="T1" fmla="*/ 0 h 60"/>
                <a:gd name="T2" fmla="*/ 0 w 334"/>
                <a:gd name="T3" fmla="*/ 37 h 60"/>
                <a:gd name="T4" fmla="*/ 2 w 334"/>
                <a:gd name="T5" fmla="*/ 60 h 60"/>
                <a:gd name="T6" fmla="*/ 334 w 334"/>
                <a:gd name="T7" fmla="*/ 23 h 60"/>
                <a:gd name="T8" fmla="*/ 332 w 334"/>
                <a:gd name="T9" fmla="*/ 0 h 60"/>
              </a:gdLst>
              <a:ahLst/>
              <a:cxnLst>
                <a:cxn ang="0">
                  <a:pos x="T0" y="T1"/>
                </a:cxn>
                <a:cxn ang="0">
                  <a:pos x="T2" y="T3"/>
                </a:cxn>
                <a:cxn ang="0">
                  <a:pos x="T4" y="T5"/>
                </a:cxn>
                <a:cxn ang="0">
                  <a:pos x="T6" y="T7"/>
                </a:cxn>
                <a:cxn ang="0">
                  <a:pos x="T8" y="T9"/>
                </a:cxn>
              </a:cxnLst>
              <a:rect l="0" t="0" r="r" b="b"/>
              <a:pathLst>
                <a:path w="334" h="60">
                  <a:moveTo>
                    <a:pt x="332" y="0"/>
                  </a:moveTo>
                  <a:lnTo>
                    <a:pt x="0" y="37"/>
                  </a:lnTo>
                  <a:lnTo>
                    <a:pt x="2" y="60"/>
                  </a:lnTo>
                  <a:lnTo>
                    <a:pt x="334" y="23"/>
                  </a:lnTo>
                  <a:lnTo>
                    <a:pt x="332" y="0"/>
                  </a:lnTo>
                  <a:close/>
                </a:path>
              </a:pathLst>
            </a:custGeom>
            <a:solidFill>
              <a:srgbClr val="928A8A"/>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61" name="Freeform 393"/>
            <p:cNvSpPr/>
            <p:nvPr/>
          </p:nvSpPr>
          <p:spPr bwMode="auto">
            <a:xfrm>
              <a:off x="8478548" y="1044411"/>
              <a:ext cx="538803" cy="95178"/>
            </a:xfrm>
            <a:custGeom>
              <a:avLst/>
              <a:gdLst>
                <a:gd name="T0" fmla="*/ 331 w 334"/>
                <a:gd name="T1" fmla="*/ 0 h 59"/>
                <a:gd name="T2" fmla="*/ 0 w 334"/>
                <a:gd name="T3" fmla="*/ 37 h 59"/>
                <a:gd name="T4" fmla="*/ 2 w 334"/>
                <a:gd name="T5" fmla="*/ 59 h 59"/>
                <a:gd name="T6" fmla="*/ 334 w 334"/>
                <a:gd name="T7" fmla="*/ 22 h 59"/>
                <a:gd name="T8" fmla="*/ 331 w 334"/>
                <a:gd name="T9" fmla="*/ 0 h 59"/>
              </a:gdLst>
              <a:ahLst/>
              <a:cxnLst>
                <a:cxn ang="0">
                  <a:pos x="T0" y="T1"/>
                </a:cxn>
                <a:cxn ang="0">
                  <a:pos x="T2" y="T3"/>
                </a:cxn>
                <a:cxn ang="0">
                  <a:pos x="T4" y="T5"/>
                </a:cxn>
                <a:cxn ang="0">
                  <a:pos x="T6" y="T7"/>
                </a:cxn>
                <a:cxn ang="0">
                  <a:pos x="T8" y="T9"/>
                </a:cxn>
              </a:cxnLst>
              <a:rect l="0" t="0" r="r" b="b"/>
              <a:pathLst>
                <a:path w="334" h="59">
                  <a:moveTo>
                    <a:pt x="331" y="0"/>
                  </a:moveTo>
                  <a:lnTo>
                    <a:pt x="0" y="37"/>
                  </a:lnTo>
                  <a:lnTo>
                    <a:pt x="2" y="59"/>
                  </a:lnTo>
                  <a:lnTo>
                    <a:pt x="334" y="22"/>
                  </a:lnTo>
                  <a:lnTo>
                    <a:pt x="331" y="0"/>
                  </a:lnTo>
                  <a:close/>
                </a:path>
              </a:pathLst>
            </a:custGeom>
            <a:solidFill>
              <a:srgbClr val="928A8A"/>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62" name="Freeform 394"/>
            <p:cNvSpPr/>
            <p:nvPr/>
          </p:nvSpPr>
          <p:spPr bwMode="auto">
            <a:xfrm>
              <a:off x="8470482" y="986337"/>
              <a:ext cx="540416" cy="96791"/>
            </a:xfrm>
            <a:custGeom>
              <a:avLst/>
              <a:gdLst>
                <a:gd name="T0" fmla="*/ 333 w 335"/>
                <a:gd name="T1" fmla="*/ 0 h 60"/>
                <a:gd name="T2" fmla="*/ 0 w 335"/>
                <a:gd name="T3" fmla="*/ 38 h 60"/>
                <a:gd name="T4" fmla="*/ 3 w 335"/>
                <a:gd name="T5" fmla="*/ 60 h 60"/>
                <a:gd name="T6" fmla="*/ 335 w 335"/>
                <a:gd name="T7" fmla="*/ 23 h 60"/>
                <a:gd name="T8" fmla="*/ 333 w 335"/>
                <a:gd name="T9" fmla="*/ 0 h 60"/>
              </a:gdLst>
              <a:ahLst/>
              <a:cxnLst>
                <a:cxn ang="0">
                  <a:pos x="T0" y="T1"/>
                </a:cxn>
                <a:cxn ang="0">
                  <a:pos x="T2" y="T3"/>
                </a:cxn>
                <a:cxn ang="0">
                  <a:pos x="T4" y="T5"/>
                </a:cxn>
                <a:cxn ang="0">
                  <a:pos x="T6" y="T7"/>
                </a:cxn>
                <a:cxn ang="0">
                  <a:pos x="T8" y="T9"/>
                </a:cxn>
              </a:cxnLst>
              <a:rect l="0" t="0" r="r" b="b"/>
              <a:pathLst>
                <a:path w="335" h="60">
                  <a:moveTo>
                    <a:pt x="333" y="0"/>
                  </a:moveTo>
                  <a:lnTo>
                    <a:pt x="0" y="38"/>
                  </a:lnTo>
                  <a:lnTo>
                    <a:pt x="3" y="60"/>
                  </a:lnTo>
                  <a:lnTo>
                    <a:pt x="335" y="23"/>
                  </a:lnTo>
                  <a:lnTo>
                    <a:pt x="333" y="0"/>
                  </a:lnTo>
                  <a:close/>
                </a:path>
              </a:pathLst>
            </a:custGeom>
            <a:solidFill>
              <a:srgbClr val="928A8A"/>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63" name="Freeform 395"/>
            <p:cNvSpPr/>
            <p:nvPr/>
          </p:nvSpPr>
          <p:spPr bwMode="auto">
            <a:xfrm>
              <a:off x="8464029" y="929875"/>
              <a:ext cx="540416" cy="96791"/>
            </a:xfrm>
            <a:custGeom>
              <a:avLst/>
              <a:gdLst>
                <a:gd name="T0" fmla="*/ 332 w 335"/>
                <a:gd name="T1" fmla="*/ 0 h 60"/>
                <a:gd name="T2" fmla="*/ 0 w 335"/>
                <a:gd name="T3" fmla="*/ 37 h 60"/>
                <a:gd name="T4" fmla="*/ 3 w 335"/>
                <a:gd name="T5" fmla="*/ 60 h 60"/>
                <a:gd name="T6" fmla="*/ 335 w 335"/>
                <a:gd name="T7" fmla="*/ 23 h 60"/>
                <a:gd name="T8" fmla="*/ 332 w 335"/>
                <a:gd name="T9" fmla="*/ 0 h 60"/>
              </a:gdLst>
              <a:ahLst/>
              <a:cxnLst>
                <a:cxn ang="0">
                  <a:pos x="T0" y="T1"/>
                </a:cxn>
                <a:cxn ang="0">
                  <a:pos x="T2" y="T3"/>
                </a:cxn>
                <a:cxn ang="0">
                  <a:pos x="T4" y="T5"/>
                </a:cxn>
                <a:cxn ang="0">
                  <a:pos x="T6" y="T7"/>
                </a:cxn>
                <a:cxn ang="0">
                  <a:pos x="T8" y="T9"/>
                </a:cxn>
              </a:cxnLst>
              <a:rect l="0" t="0" r="r" b="b"/>
              <a:pathLst>
                <a:path w="335" h="60">
                  <a:moveTo>
                    <a:pt x="332" y="0"/>
                  </a:moveTo>
                  <a:lnTo>
                    <a:pt x="0" y="37"/>
                  </a:lnTo>
                  <a:lnTo>
                    <a:pt x="3" y="60"/>
                  </a:lnTo>
                  <a:lnTo>
                    <a:pt x="335" y="23"/>
                  </a:lnTo>
                  <a:lnTo>
                    <a:pt x="332" y="0"/>
                  </a:lnTo>
                  <a:close/>
                </a:path>
              </a:pathLst>
            </a:custGeom>
            <a:solidFill>
              <a:srgbClr val="928A8A"/>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64" name="Freeform 396"/>
            <p:cNvSpPr/>
            <p:nvPr/>
          </p:nvSpPr>
          <p:spPr bwMode="auto">
            <a:xfrm>
              <a:off x="8457576" y="873414"/>
              <a:ext cx="540416" cy="96791"/>
            </a:xfrm>
            <a:custGeom>
              <a:avLst/>
              <a:gdLst>
                <a:gd name="T0" fmla="*/ 332 w 335"/>
                <a:gd name="T1" fmla="*/ 0 h 60"/>
                <a:gd name="T2" fmla="*/ 0 w 335"/>
                <a:gd name="T3" fmla="*/ 37 h 60"/>
                <a:gd name="T4" fmla="*/ 3 w 335"/>
                <a:gd name="T5" fmla="*/ 60 h 60"/>
                <a:gd name="T6" fmla="*/ 335 w 335"/>
                <a:gd name="T7" fmla="*/ 22 h 60"/>
                <a:gd name="T8" fmla="*/ 332 w 335"/>
                <a:gd name="T9" fmla="*/ 0 h 60"/>
              </a:gdLst>
              <a:ahLst/>
              <a:cxnLst>
                <a:cxn ang="0">
                  <a:pos x="T0" y="T1"/>
                </a:cxn>
                <a:cxn ang="0">
                  <a:pos x="T2" y="T3"/>
                </a:cxn>
                <a:cxn ang="0">
                  <a:pos x="T4" y="T5"/>
                </a:cxn>
                <a:cxn ang="0">
                  <a:pos x="T6" y="T7"/>
                </a:cxn>
                <a:cxn ang="0">
                  <a:pos x="T8" y="T9"/>
                </a:cxn>
              </a:cxnLst>
              <a:rect l="0" t="0" r="r" b="b"/>
              <a:pathLst>
                <a:path w="335" h="60">
                  <a:moveTo>
                    <a:pt x="332" y="0"/>
                  </a:moveTo>
                  <a:lnTo>
                    <a:pt x="0" y="37"/>
                  </a:lnTo>
                  <a:lnTo>
                    <a:pt x="3" y="60"/>
                  </a:lnTo>
                  <a:lnTo>
                    <a:pt x="335" y="22"/>
                  </a:lnTo>
                  <a:lnTo>
                    <a:pt x="332" y="0"/>
                  </a:lnTo>
                  <a:close/>
                </a:path>
              </a:pathLst>
            </a:custGeom>
            <a:solidFill>
              <a:srgbClr val="928A8A"/>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65" name="Freeform 397"/>
            <p:cNvSpPr/>
            <p:nvPr/>
          </p:nvSpPr>
          <p:spPr bwMode="auto">
            <a:xfrm>
              <a:off x="8451123" y="815339"/>
              <a:ext cx="540416" cy="96791"/>
            </a:xfrm>
            <a:custGeom>
              <a:avLst/>
              <a:gdLst>
                <a:gd name="T0" fmla="*/ 332 w 335"/>
                <a:gd name="T1" fmla="*/ 0 h 60"/>
                <a:gd name="T2" fmla="*/ 0 w 335"/>
                <a:gd name="T3" fmla="*/ 38 h 60"/>
                <a:gd name="T4" fmla="*/ 3 w 335"/>
                <a:gd name="T5" fmla="*/ 60 h 60"/>
                <a:gd name="T6" fmla="*/ 335 w 335"/>
                <a:gd name="T7" fmla="*/ 23 h 60"/>
                <a:gd name="T8" fmla="*/ 332 w 335"/>
                <a:gd name="T9" fmla="*/ 0 h 60"/>
              </a:gdLst>
              <a:ahLst/>
              <a:cxnLst>
                <a:cxn ang="0">
                  <a:pos x="T0" y="T1"/>
                </a:cxn>
                <a:cxn ang="0">
                  <a:pos x="T2" y="T3"/>
                </a:cxn>
                <a:cxn ang="0">
                  <a:pos x="T4" y="T5"/>
                </a:cxn>
                <a:cxn ang="0">
                  <a:pos x="T6" y="T7"/>
                </a:cxn>
                <a:cxn ang="0">
                  <a:pos x="T8" y="T9"/>
                </a:cxn>
              </a:cxnLst>
              <a:rect l="0" t="0" r="r" b="b"/>
              <a:pathLst>
                <a:path w="335" h="60">
                  <a:moveTo>
                    <a:pt x="332" y="0"/>
                  </a:moveTo>
                  <a:lnTo>
                    <a:pt x="0" y="38"/>
                  </a:lnTo>
                  <a:lnTo>
                    <a:pt x="3" y="60"/>
                  </a:lnTo>
                  <a:lnTo>
                    <a:pt x="335" y="23"/>
                  </a:lnTo>
                  <a:lnTo>
                    <a:pt x="332" y="0"/>
                  </a:lnTo>
                  <a:close/>
                </a:path>
              </a:pathLst>
            </a:custGeom>
            <a:solidFill>
              <a:srgbClr val="928A8A"/>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66" name="Freeform 398"/>
            <p:cNvSpPr/>
            <p:nvPr/>
          </p:nvSpPr>
          <p:spPr bwMode="auto">
            <a:xfrm>
              <a:off x="9091556" y="1147655"/>
              <a:ext cx="538803" cy="96791"/>
            </a:xfrm>
            <a:custGeom>
              <a:avLst/>
              <a:gdLst>
                <a:gd name="T0" fmla="*/ 332 w 334"/>
                <a:gd name="T1" fmla="*/ 0 h 60"/>
                <a:gd name="T2" fmla="*/ 0 w 334"/>
                <a:gd name="T3" fmla="*/ 37 h 60"/>
                <a:gd name="T4" fmla="*/ 3 w 334"/>
                <a:gd name="T5" fmla="*/ 60 h 60"/>
                <a:gd name="T6" fmla="*/ 334 w 334"/>
                <a:gd name="T7" fmla="*/ 23 h 60"/>
                <a:gd name="T8" fmla="*/ 332 w 334"/>
                <a:gd name="T9" fmla="*/ 0 h 60"/>
              </a:gdLst>
              <a:ahLst/>
              <a:cxnLst>
                <a:cxn ang="0">
                  <a:pos x="T0" y="T1"/>
                </a:cxn>
                <a:cxn ang="0">
                  <a:pos x="T2" y="T3"/>
                </a:cxn>
                <a:cxn ang="0">
                  <a:pos x="T4" y="T5"/>
                </a:cxn>
                <a:cxn ang="0">
                  <a:pos x="T6" y="T7"/>
                </a:cxn>
                <a:cxn ang="0">
                  <a:pos x="T8" y="T9"/>
                </a:cxn>
              </a:cxnLst>
              <a:rect l="0" t="0" r="r" b="b"/>
              <a:pathLst>
                <a:path w="334" h="60">
                  <a:moveTo>
                    <a:pt x="332" y="0"/>
                  </a:moveTo>
                  <a:lnTo>
                    <a:pt x="0" y="37"/>
                  </a:lnTo>
                  <a:lnTo>
                    <a:pt x="3" y="60"/>
                  </a:lnTo>
                  <a:lnTo>
                    <a:pt x="334" y="23"/>
                  </a:lnTo>
                  <a:lnTo>
                    <a:pt x="332" y="0"/>
                  </a:lnTo>
                  <a:close/>
                </a:path>
              </a:pathLst>
            </a:custGeom>
            <a:solidFill>
              <a:srgbClr val="928A8A"/>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67" name="Freeform 399"/>
            <p:cNvSpPr/>
            <p:nvPr/>
          </p:nvSpPr>
          <p:spPr bwMode="auto">
            <a:xfrm>
              <a:off x="9085103" y="1091194"/>
              <a:ext cx="538803" cy="96791"/>
            </a:xfrm>
            <a:custGeom>
              <a:avLst/>
              <a:gdLst>
                <a:gd name="T0" fmla="*/ 332 w 334"/>
                <a:gd name="T1" fmla="*/ 0 h 60"/>
                <a:gd name="T2" fmla="*/ 0 w 334"/>
                <a:gd name="T3" fmla="*/ 37 h 60"/>
                <a:gd name="T4" fmla="*/ 2 w 334"/>
                <a:gd name="T5" fmla="*/ 60 h 60"/>
                <a:gd name="T6" fmla="*/ 334 w 334"/>
                <a:gd name="T7" fmla="*/ 23 h 60"/>
                <a:gd name="T8" fmla="*/ 332 w 334"/>
                <a:gd name="T9" fmla="*/ 0 h 60"/>
              </a:gdLst>
              <a:ahLst/>
              <a:cxnLst>
                <a:cxn ang="0">
                  <a:pos x="T0" y="T1"/>
                </a:cxn>
                <a:cxn ang="0">
                  <a:pos x="T2" y="T3"/>
                </a:cxn>
                <a:cxn ang="0">
                  <a:pos x="T4" y="T5"/>
                </a:cxn>
                <a:cxn ang="0">
                  <a:pos x="T6" y="T7"/>
                </a:cxn>
                <a:cxn ang="0">
                  <a:pos x="T8" y="T9"/>
                </a:cxn>
              </a:cxnLst>
              <a:rect l="0" t="0" r="r" b="b"/>
              <a:pathLst>
                <a:path w="334" h="60">
                  <a:moveTo>
                    <a:pt x="332" y="0"/>
                  </a:moveTo>
                  <a:lnTo>
                    <a:pt x="0" y="37"/>
                  </a:lnTo>
                  <a:lnTo>
                    <a:pt x="2" y="60"/>
                  </a:lnTo>
                  <a:lnTo>
                    <a:pt x="334" y="23"/>
                  </a:lnTo>
                  <a:lnTo>
                    <a:pt x="332" y="0"/>
                  </a:lnTo>
                  <a:close/>
                </a:path>
              </a:pathLst>
            </a:custGeom>
            <a:solidFill>
              <a:srgbClr val="928A8A"/>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68" name="Freeform 400"/>
            <p:cNvSpPr/>
            <p:nvPr/>
          </p:nvSpPr>
          <p:spPr bwMode="auto">
            <a:xfrm>
              <a:off x="9078652" y="1034732"/>
              <a:ext cx="538803" cy="96791"/>
            </a:xfrm>
            <a:custGeom>
              <a:avLst/>
              <a:gdLst>
                <a:gd name="T0" fmla="*/ 332 w 334"/>
                <a:gd name="T1" fmla="*/ 0 h 60"/>
                <a:gd name="T2" fmla="*/ 0 w 334"/>
                <a:gd name="T3" fmla="*/ 37 h 60"/>
                <a:gd name="T4" fmla="*/ 2 w 334"/>
                <a:gd name="T5" fmla="*/ 60 h 60"/>
                <a:gd name="T6" fmla="*/ 334 w 334"/>
                <a:gd name="T7" fmla="*/ 22 h 60"/>
                <a:gd name="T8" fmla="*/ 332 w 334"/>
                <a:gd name="T9" fmla="*/ 0 h 60"/>
              </a:gdLst>
              <a:ahLst/>
              <a:cxnLst>
                <a:cxn ang="0">
                  <a:pos x="T0" y="T1"/>
                </a:cxn>
                <a:cxn ang="0">
                  <a:pos x="T2" y="T3"/>
                </a:cxn>
                <a:cxn ang="0">
                  <a:pos x="T4" y="T5"/>
                </a:cxn>
                <a:cxn ang="0">
                  <a:pos x="T6" y="T7"/>
                </a:cxn>
                <a:cxn ang="0">
                  <a:pos x="T8" y="T9"/>
                </a:cxn>
              </a:cxnLst>
              <a:rect l="0" t="0" r="r" b="b"/>
              <a:pathLst>
                <a:path w="334" h="60">
                  <a:moveTo>
                    <a:pt x="332" y="0"/>
                  </a:moveTo>
                  <a:lnTo>
                    <a:pt x="0" y="37"/>
                  </a:lnTo>
                  <a:lnTo>
                    <a:pt x="2" y="60"/>
                  </a:lnTo>
                  <a:lnTo>
                    <a:pt x="334" y="22"/>
                  </a:lnTo>
                  <a:lnTo>
                    <a:pt x="332" y="0"/>
                  </a:lnTo>
                  <a:close/>
                </a:path>
              </a:pathLst>
            </a:custGeom>
            <a:solidFill>
              <a:srgbClr val="928A8A"/>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69" name="Freeform 401"/>
            <p:cNvSpPr/>
            <p:nvPr/>
          </p:nvSpPr>
          <p:spPr bwMode="auto">
            <a:xfrm>
              <a:off x="9072199" y="976658"/>
              <a:ext cx="538803" cy="96791"/>
            </a:xfrm>
            <a:custGeom>
              <a:avLst/>
              <a:gdLst>
                <a:gd name="T0" fmla="*/ 332 w 334"/>
                <a:gd name="T1" fmla="*/ 0 h 60"/>
                <a:gd name="T2" fmla="*/ 0 w 334"/>
                <a:gd name="T3" fmla="*/ 38 h 60"/>
                <a:gd name="T4" fmla="*/ 2 w 334"/>
                <a:gd name="T5" fmla="*/ 60 h 60"/>
                <a:gd name="T6" fmla="*/ 334 w 334"/>
                <a:gd name="T7" fmla="*/ 23 h 60"/>
                <a:gd name="T8" fmla="*/ 332 w 334"/>
                <a:gd name="T9" fmla="*/ 0 h 60"/>
              </a:gdLst>
              <a:ahLst/>
              <a:cxnLst>
                <a:cxn ang="0">
                  <a:pos x="T0" y="T1"/>
                </a:cxn>
                <a:cxn ang="0">
                  <a:pos x="T2" y="T3"/>
                </a:cxn>
                <a:cxn ang="0">
                  <a:pos x="T4" y="T5"/>
                </a:cxn>
                <a:cxn ang="0">
                  <a:pos x="T6" y="T7"/>
                </a:cxn>
                <a:cxn ang="0">
                  <a:pos x="T8" y="T9"/>
                </a:cxn>
              </a:cxnLst>
              <a:rect l="0" t="0" r="r" b="b"/>
              <a:pathLst>
                <a:path w="334" h="60">
                  <a:moveTo>
                    <a:pt x="332" y="0"/>
                  </a:moveTo>
                  <a:lnTo>
                    <a:pt x="0" y="38"/>
                  </a:lnTo>
                  <a:lnTo>
                    <a:pt x="2" y="60"/>
                  </a:lnTo>
                  <a:lnTo>
                    <a:pt x="334" y="23"/>
                  </a:lnTo>
                  <a:lnTo>
                    <a:pt x="332" y="0"/>
                  </a:lnTo>
                  <a:close/>
                </a:path>
              </a:pathLst>
            </a:custGeom>
            <a:solidFill>
              <a:srgbClr val="928A8A"/>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70" name="Freeform 402"/>
            <p:cNvSpPr/>
            <p:nvPr/>
          </p:nvSpPr>
          <p:spPr bwMode="auto">
            <a:xfrm>
              <a:off x="9065745" y="920196"/>
              <a:ext cx="538803" cy="96791"/>
            </a:xfrm>
            <a:custGeom>
              <a:avLst/>
              <a:gdLst>
                <a:gd name="T0" fmla="*/ 331 w 334"/>
                <a:gd name="T1" fmla="*/ 0 h 60"/>
                <a:gd name="T2" fmla="*/ 0 w 334"/>
                <a:gd name="T3" fmla="*/ 37 h 60"/>
                <a:gd name="T4" fmla="*/ 2 w 334"/>
                <a:gd name="T5" fmla="*/ 60 h 60"/>
                <a:gd name="T6" fmla="*/ 334 w 334"/>
                <a:gd name="T7" fmla="*/ 23 h 60"/>
                <a:gd name="T8" fmla="*/ 331 w 334"/>
                <a:gd name="T9" fmla="*/ 0 h 60"/>
              </a:gdLst>
              <a:ahLst/>
              <a:cxnLst>
                <a:cxn ang="0">
                  <a:pos x="T0" y="T1"/>
                </a:cxn>
                <a:cxn ang="0">
                  <a:pos x="T2" y="T3"/>
                </a:cxn>
                <a:cxn ang="0">
                  <a:pos x="T4" y="T5"/>
                </a:cxn>
                <a:cxn ang="0">
                  <a:pos x="T6" y="T7"/>
                </a:cxn>
                <a:cxn ang="0">
                  <a:pos x="T8" y="T9"/>
                </a:cxn>
              </a:cxnLst>
              <a:rect l="0" t="0" r="r" b="b"/>
              <a:pathLst>
                <a:path w="334" h="60">
                  <a:moveTo>
                    <a:pt x="331" y="0"/>
                  </a:moveTo>
                  <a:lnTo>
                    <a:pt x="0" y="37"/>
                  </a:lnTo>
                  <a:lnTo>
                    <a:pt x="2" y="60"/>
                  </a:lnTo>
                  <a:lnTo>
                    <a:pt x="334" y="23"/>
                  </a:lnTo>
                  <a:lnTo>
                    <a:pt x="331" y="0"/>
                  </a:lnTo>
                  <a:close/>
                </a:path>
              </a:pathLst>
            </a:custGeom>
            <a:solidFill>
              <a:srgbClr val="928A8A"/>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71" name="Freeform 403"/>
            <p:cNvSpPr/>
            <p:nvPr/>
          </p:nvSpPr>
          <p:spPr bwMode="auto">
            <a:xfrm>
              <a:off x="9059292" y="863735"/>
              <a:ext cx="538803" cy="96791"/>
            </a:xfrm>
            <a:custGeom>
              <a:avLst/>
              <a:gdLst>
                <a:gd name="T0" fmla="*/ 331 w 334"/>
                <a:gd name="T1" fmla="*/ 0 h 60"/>
                <a:gd name="T2" fmla="*/ 0 w 334"/>
                <a:gd name="T3" fmla="*/ 37 h 60"/>
                <a:gd name="T4" fmla="*/ 2 w 334"/>
                <a:gd name="T5" fmla="*/ 60 h 60"/>
                <a:gd name="T6" fmla="*/ 334 w 334"/>
                <a:gd name="T7" fmla="*/ 23 h 60"/>
                <a:gd name="T8" fmla="*/ 331 w 334"/>
                <a:gd name="T9" fmla="*/ 0 h 60"/>
              </a:gdLst>
              <a:ahLst/>
              <a:cxnLst>
                <a:cxn ang="0">
                  <a:pos x="T0" y="T1"/>
                </a:cxn>
                <a:cxn ang="0">
                  <a:pos x="T2" y="T3"/>
                </a:cxn>
                <a:cxn ang="0">
                  <a:pos x="T4" y="T5"/>
                </a:cxn>
                <a:cxn ang="0">
                  <a:pos x="T6" y="T7"/>
                </a:cxn>
                <a:cxn ang="0">
                  <a:pos x="T8" y="T9"/>
                </a:cxn>
              </a:cxnLst>
              <a:rect l="0" t="0" r="r" b="b"/>
              <a:pathLst>
                <a:path w="334" h="60">
                  <a:moveTo>
                    <a:pt x="331" y="0"/>
                  </a:moveTo>
                  <a:lnTo>
                    <a:pt x="0" y="37"/>
                  </a:lnTo>
                  <a:lnTo>
                    <a:pt x="2" y="60"/>
                  </a:lnTo>
                  <a:lnTo>
                    <a:pt x="334" y="23"/>
                  </a:lnTo>
                  <a:lnTo>
                    <a:pt x="331" y="0"/>
                  </a:lnTo>
                  <a:close/>
                </a:path>
              </a:pathLst>
            </a:custGeom>
            <a:solidFill>
              <a:srgbClr val="928A8A"/>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72" name="Freeform 404"/>
            <p:cNvSpPr/>
            <p:nvPr/>
          </p:nvSpPr>
          <p:spPr bwMode="auto">
            <a:xfrm>
              <a:off x="9051227" y="805660"/>
              <a:ext cx="540416" cy="98404"/>
            </a:xfrm>
            <a:custGeom>
              <a:avLst/>
              <a:gdLst>
                <a:gd name="T0" fmla="*/ 332 w 335"/>
                <a:gd name="T1" fmla="*/ 0 h 61"/>
                <a:gd name="T2" fmla="*/ 0 w 335"/>
                <a:gd name="T3" fmla="*/ 38 h 61"/>
                <a:gd name="T4" fmla="*/ 3 w 335"/>
                <a:gd name="T5" fmla="*/ 61 h 61"/>
                <a:gd name="T6" fmla="*/ 335 w 335"/>
                <a:gd name="T7" fmla="*/ 23 h 61"/>
                <a:gd name="T8" fmla="*/ 332 w 335"/>
                <a:gd name="T9" fmla="*/ 0 h 61"/>
              </a:gdLst>
              <a:ahLst/>
              <a:cxnLst>
                <a:cxn ang="0">
                  <a:pos x="T0" y="T1"/>
                </a:cxn>
                <a:cxn ang="0">
                  <a:pos x="T2" y="T3"/>
                </a:cxn>
                <a:cxn ang="0">
                  <a:pos x="T4" y="T5"/>
                </a:cxn>
                <a:cxn ang="0">
                  <a:pos x="T6" y="T7"/>
                </a:cxn>
                <a:cxn ang="0">
                  <a:pos x="T8" y="T9"/>
                </a:cxn>
              </a:cxnLst>
              <a:rect l="0" t="0" r="r" b="b"/>
              <a:pathLst>
                <a:path w="335" h="61">
                  <a:moveTo>
                    <a:pt x="332" y="0"/>
                  </a:moveTo>
                  <a:lnTo>
                    <a:pt x="0" y="38"/>
                  </a:lnTo>
                  <a:lnTo>
                    <a:pt x="3" y="61"/>
                  </a:lnTo>
                  <a:lnTo>
                    <a:pt x="335" y="23"/>
                  </a:lnTo>
                  <a:lnTo>
                    <a:pt x="332" y="0"/>
                  </a:lnTo>
                  <a:close/>
                </a:path>
              </a:pathLst>
            </a:custGeom>
            <a:solidFill>
              <a:srgbClr val="928A8A"/>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73" name="Freeform 405"/>
            <p:cNvSpPr/>
            <p:nvPr/>
          </p:nvSpPr>
          <p:spPr bwMode="auto">
            <a:xfrm>
              <a:off x="9044774" y="749198"/>
              <a:ext cx="540416" cy="96791"/>
            </a:xfrm>
            <a:custGeom>
              <a:avLst/>
              <a:gdLst>
                <a:gd name="T0" fmla="*/ 332 w 335"/>
                <a:gd name="T1" fmla="*/ 0 h 60"/>
                <a:gd name="T2" fmla="*/ 0 w 335"/>
                <a:gd name="T3" fmla="*/ 37 h 60"/>
                <a:gd name="T4" fmla="*/ 3 w 335"/>
                <a:gd name="T5" fmla="*/ 60 h 60"/>
                <a:gd name="T6" fmla="*/ 335 w 335"/>
                <a:gd name="T7" fmla="*/ 23 h 60"/>
                <a:gd name="T8" fmla="*/ 332 w 335"/>
                <a:gd name="T9" fmla="*/ 0 h 60"/>
              </a:gdLst>
              <a:ahLst/>
              <a:cxnLst>
                <a:cxn ang="0">
                  <a:pos x="T0" y="T1"/>
                </a:cxn>
                <a:cxn ang="0">
                  <a:pos x="T2" y="T3"/>
                </a:cxn>
                <a:cxn ang="0">
                  <a:pos x="T4" y="T5"/>
                </a:cxn>
                <a:cxn ang="0">
                  <a:pos x="T6" y="T7"/>
                </a:cxn>
                <a:cxn ang="0">
                  <a:pos x="T8" y="T9"/>
                </a:cxn>
              </a:cxnLst>
              <a:rect l="0" t="0" r="r" b="b"/>
              <a:pathLst>
                <a:path w="335" h="60">
                  <a:moveTo>
                    <a:pt x="332" y="0"/>
                  </a:moveTo>
                  <a:lnTo>
                    <a:pt x="0" y="37"/>
                  </a:lnTo>
                  <a:lnTo>
                    <a:pt x="3" y="60"/>
                  </a:lnTo>
                  <a:lnTo>
                    <a:pt x="335" y="23"/>
                  </a:lnTo>
                  <a:lnTo>
                    <a:pt x="332" y="0"/>
                  </a:lnTo>
                  <a:close/>
                </a:path>
              </a:pathLst>
            </a:custGeom>
            <a:solidFill>
              <a:srgbClr val="928A8A"/>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grpSp>
          <p:nvGrpSpPr>
            <p:cNvPr id="5" name="Group 607"/>
            <p:cNvGrpSpPr/>
            <p:nvPr/>
          </p:nvGrpSpPr>
          <p:grpSpPr bwMode="auto">
            <a:xfrm>
              <a:off x="7863925" y="191036"/>
              <a:ext cx="2497205" cy="2906960"/>
              <a:chOff x="2899" y="213"/>
              <a:chExt cx="1548" cy="1802"/>
            </a:xfrm>
          </p:grpSpPr>
          <p:sp>
            <p:nvSpPr>
              <p:cNvPr id="74" name="Freeform 407"/>
              <p:cNvSpPr/>
              <p:nvPr/>
            </p:nvSpPr>
            <p:spPr bwMode="auto">
              <a:xfrm>
                <a:off x="3305" y="996"/>
                <a:ext cx="68" cy="59"/>
              </a:xfrm>
              <a:custGeom>
                <a:avLst/>
                <a:gdLst>
                  <a:gd name="T0" fmla="*/ 62 w 68"/>
                  <a:gd name="T1" fmla="*/ 0 h 59"/>
                  <a:gd name="T2" fmla="*/ 0 w 68"/>
                  <a:gd name="T3" fmla="*/ 7 h 59"/>
                  <a:gd name="T4" fmla="*/ 7 w 68"/>
                  <a:gd name="T5" fmla="*/ 59 h 59"/>
                  <a:gd name="T6" fmla="*/ 68 w 68"/>
                  <a:gd name="T7" fmla="*/ 52 h 59"/>
                  <a:gd name="T8" fmla="*/ 62 w 68"/>
                  <a:gd name="T9" fmla="*/ 0 h 59"/>
                </a:gdLst>
                <a:ahLst/>
                <a:cxnLst>
                  <a:cxn ang="0">
                    <a:pos x="T0" y="T1"/>
                  </a:cxn>
                  <a:cxn ang="0">
                    <a:pos x="T2" y="T3"/>
                  </a:cxn>
                  <a:cxn ang="0">
                    <a:pos x="T4" y="T5"/>
                  </a:cxn>
                  <a:cxn ang="0">
                    <a:pos x="T6" y="T7"/>
                  </a:cxn>
                  <a:cxn ang="0">
                    <a:pos x="T8" y="T9"/>
                  </a:cxn>
                </a:cxnLst>
                <a:rect l="0" t="0" r="r" b="b"/>
                <a:pathLst>
                  <a:path w="68" h="59">
                    <a:moveTo>
                      <a:pt x="62" y="0"/>
                    </a:moveTo>
                    <a:lnTo>
                      <a:pt x="0" y="7"/>
                    </a:lnTo>
                    <a:lnTo>
                      <a:pt x="7" y="59"/>
                    </a:lnTo>
                    <a:lnTo>
                      <a:pt x="68" y="52"/>
                    </a:lnTo>
                    <a:lnTo>
                      <a:pt x="62" y="0"/>
                    </a:lnTo>
                    <a:close/>
                  </a:path>
                </a:pathLst>
              </a:custGeom>
              <a:solidFill>
                <a:srgbClr val="EDAFA4"/>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75" name="Freeform 408"/>
              <p:cNvSpPr/>
              <p:nvPr/>
            </p:nvSpPr>
            <p:spPr bwMode="auto">
              <a:xfrm>
                <a:off x="3297" y="921"/>
                <a:ext cx="67" cy="59"/>
              </a:xfrm>
              <a:custGeom>
                <a:avLst/>
                <a:gdLst>
                  <a:gd name="T0" fmla="*/ 61 w 67"/>
                  <a:gd name="T1" fmla="*/ 0 h 59"/>
                  <a:gd name="T2" fmla="*/ 0 w 67"/>
                  <a:gd name="T3" fmla="*/ 7 h 59"/>
                  <a:gd name="T4" fmla="*/ 6 w 67"/>
                  <a:gd name="T5" fmla="*/ 59 h 59"/>
                  <a:gd name="T6" fmla="*/ 67 w 67"/>
                  <a:gd name="T7" fmla="*/ 52 h 59"/>
                  <a:gd name="T8" fmla="*/ 61 w 67"/>
                  <a:gd name="T9" fmla="*/ 0 h 59"/>
                </a:gdLst>
                <a:ahLst/>
                <a:cxnLst>
                  <a:cxn ang="0">
                    <a:pos x="T0" y="T1"/>
                  </a:cxn>
                  <a:cxn ang="0">
                    <a:pos x="T2" y="T3"/>
                  </a:cxn>
                  <a:cxn ang="0">
                    <a:pos x="T4" y="T5"/>
                  </a:cxn>
                  <a:cxn ang="0">
                    <a:pos x="T6" y="T7"/>
                  </a:cxn>
                  <a:cxn ang="0">
                    <a:pos x="T8" y="T9"/>
                  </a:cxn>
                </a:cxnLst>
                <a:rect l="0" t="0" r="r" b="b"/>
                <a:pathLst>
                  <a:path w="67" h="59">
                    <a:moveTo>
                      <a:pt x="61" y="0"/>
                    </a:moveTo>
                    <a:lnTo>
                      <a:pt x="0" y="7"/>
                    </a:lnTo>
                    <a:lnTo>
                      <a:pt x="6" y="59"/>
                    </a:lnTo>
                    <a:lnTo>
                      <a:pt x="67" y="52"/>
                    </a:lnTo>
                    <a:lnTo>
                      <a:pt x="61" y="0"/>
                    </a:lnTo>
                    <a:close/>
                  </a:path>
                </a:pathLst>
              </a:custGeom>
              <a:solidFill>
                <a:srgbClr val="94D3F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76" name="Freeform 409"/>
              <p:cNvSpPr/>
              <p:nvPr/>
            </p:nvSpPr>
            <p:spPr bwMode="auto">
              <a:xfrm>
                <a:off x="3663" y="956"/>
                <a:ext cx="67" cy="59"/>
              </a:xfrm>
              <a:custGeom>
                <a:avLst/>
                <a:gdLst>
                  <a:gd name="T0" fmla="*/ 61 w 67"/>
                  <a:gd name="T1" fmla="*/ 0 h 59"/>
                  <a:gd name="T2" fmla="*/ 0 w 67"/>
                  <a:gd name="T3" fmla="*/ 7 h 59"/>
                  <a:gd name="T4" fmla="*/ 6 w 67"/>
                  <a:gd name="T5" fmla="*/ 59 h 59"/>
                  <a:gd name="T6" fmla="*/ 67 w 67"/>
                  <a:gd name="T7" fmla="*/ 52 h 59"/>
                  <a:gd name="T8" fmla="*/ 61 w 67"/>
                  <a:gd name="T9" fmla="*/ 0 h 59"/>
                </a:gdLst>
                <a:ahLst/>
                <a:cxnLst>
                  <a:cxn ang="0">
                    <a:pos x="T0" y="T1"/>
                  </a:cxn>
                  <a:cxn ang="0">
                    <a:pos x="T2" y="T3"/>
                  </a:cxn>
                  <a:cxn ang="0">
                    <a:pos x="T4" y="T5"/>
                  </a:cxn>
                  <a:cxn ang="0">
                    <a:pos x="T6" y="T7"/>
                  </a:cxn>
                  <a:cxn ang="0">
                    <a:pos x="T8" y="T9"/>
                  </a:cxn>
                </a:cxnLst>
                <a:rect l="0" t="0" r="r" b="b"/>
                <a:pathLst>
                  <a:path w="67" h="59">
                    <a:moveTo>
                      <a:pt x="61" y="0"/>
                    </a:moveTo>
                    <a:lnTo>
                      <a:pt x="0" y="7"/>
                    </a:lnTo>
                    <a:lnTo>
                      <a:pt x="6" y="59"/>
                    </a:lnTo>
                    <a:lnTo>
                      <a:pt x="67" y="52"/>
                    </a:lnTo>
                    <a:lnTo>
                      <a:pt x="61" y="0"/>
                    </a:lnTo>
                    <a:close/>
                  </a:path>
                </a:pathLst>
              </a:custGeom>
              <a:solidFill>
                <a:srgbClr val="CFDD4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77" name="Freeform 410"/>
              <p:cNvSpPr/>
              <p:nvPr/>
            </p:nvSpPr>
            <p:spPr bwMode="auto">
              <a:xfrm>
                <a:off x="3654" y="881"/>
                <a:ext cx="67" cy="59"/>
              </a:xfrm>
              <a:custGeom>
                <a:avLst/>
                <a:gdLst>
                  <a:gd name="T0" fmla="*/ 61 w 67"/>
                  <a:gd name="T1" fmla="*/ 0 h 59"/>
                  <a:gd name="T2" fmla="*/ 0 w 67"/>
                  <a:gd name="T3" fmla="*/ 7 h 59"/>
                  <a:gd name="T4" fmla="*/ 6 w 67"/>
                  <a:gd name="T5" fmla="*/ 59 h 59"/>
                  <a:gd name="T6" fmla="*/ 67 w 67"/>
                  <a:gd name="T7" fmla="*/ 52 h 59"/>
                  <a:gd name="T8" fmla="*/ 61 w 67"/>
                  <a:gd name="T9" fmla="*/ 0 h 59"/>
                </a:gdLst>
                <a:ahLst/>
                <a:cxnLst>
                  <a:cxn ang="0">
                    <a:pos x="T0" y="T1"/>
                  </a:cxn>
                  <a:cxn ang="0">
                    <a:pos x="T2" y="T3"/>
                  </a:cxn>
                  <a:cxn ang="0">
                    <a:pos x="T4" y="T5"/>
                  </a:cxn>
                  <a:cxn ang="0">
                    <a:pos x="T6" y="T7"/>
                  </a:cxn>
                  <a:cxn ang="0">
                    <a:pos x="T8" y="T9"/>
                  </a:cxn>
                </a:cxnLst>
                <a:rect l="0" t="0" r="r" b="b"/>
                <a:pathLst>
                  <a:path w="67" h="59">
                    <a:moveTo>
                      <a:pt x="61" y="0"/>
                    </a:moveTo>
                    <a:lnTo>
                      <a:pt x="0" y="7"/>
                    </a:lnTo>
                    <a:lnTo>
                      <a:pt x="6" y="59"/>
                    </a:lnTo>
                    <a:lnTo>
                      <a:pt x="67" y="52"/>
                    </a:lnTo>
                    <a:lnTo>
                      <a:pt x="61" y="0"/>
                    </a:lnTo>
                    <a:close/>
                  </a:path>
                </a:pathLst>
              </a:custGeom>
              <a:solidFill>
                <a:srgbClr val="F5C54C"/>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78" name="Freeform 411"/>
              <p:cNvSpPr/>
              <p:nvPr/>
            </p:nvSpPr>
            <p:spPr bwMode="auto">
              <a:xfrm>
                <a:off x="3401" y="999"/>
                <a:ext cx="75" cy="29"/>
              </a:xfrm>
              <a:custGeom>
                <a:avLst/>
                <a:gdLst>
                  <a:gd name="T0" fmla="*/ 72 w 75"/>
                  <a:gd name="T1" fmla="*/ 0 h 29"/>
                  <a:gd name="T2" fmla="*/ 0 w 75"/>
                  <a:gd name="T3" fmla="*/ 8 h 29"/>
                  <a:gd name="T4" fmla="*/ 3 w 75"/>
                  <a:gd name="T5" fmla="*/ 29 h 29"/>
                  <a:gd name="T6" fmla="*/ 75 w 75"/>
                  <a:gd name="T7" fmla="*/ 22 h 29"/>
                  <a:gd name="T8" fmla="*/ 72 w 75"/>
                  <a:gd name="T9" fmla="*/ 0 h 29"/>
                </a:gdLst>
                <a:ahLst/>
                <a:cxnLst>
                  <a:cxn ang="0">
                    <a:pos x="T0" y="T1"/>
                  </a:cxn>
                  <a:cxn ang="0">
                    <a:pos x="T2" y="T3"/>
                  </a:cxn>
                  <a:cxn ang="0">
                    <a:pos x="T4" y="T5"/>
                  </a:cxn>
                  <a:cxn ang="0">
                    <a:pos x="T6" y="T7"/>
                  </a:cxn>
                  <a:cxn ang="0">
                    <a:pos x="T8" y="T9"/>
                  </a:cxn>
                </a:cxnLst>
                <a:rect l="0" t="0" r="r" b="b"/>
                <a:pathLst>
                  <a:path w="75" h="29">
                    <a:moveTo>
                      <a:pt x="72" y="0"/>
                    </a:moveTo>
                    <a:lnTo>
                      <a:pt x="0" y="8"/>
                    </a:lnTo>
                    <a:lnTo>
                      <a:pt x="3" y="29"/>
                    </a:lnTo>
                    <a:lnTo>
                      <a:pt x="75" y="22"/>
                    </a:lnTo>
                    <a:lnTo>
                      <a:pt x="72" y="0"/>
                    </a:lnTo>
                    <a:close/>
                  </a:path>
                </a:pathLst>
              </a:custGeom>
              <a:solidFill>
                <a:srgbClr val="CAC9C7"/>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79" name="Freeform 412"/>
              <p:cNvSpPr/>
              <p:nvPr/>
            </p:nvSpPr>
            <p:spPr bwMode="auto">
              <a:xfrm>
                <a:off x="3393" y="923"/>
                <a:ext cx="74" cy="28"/>
              </a:xfrm>
              <a:custGeom>
                <a:avLst/>
                <a:gdLst>
                  <a:gd name="T0" fmla="*/ 71 w 74"/>
                  <a:gd name="T1" fmla="*/ 0 h 28"/>
                  <a:gd name="T2" fmla="*/ 0 w 74"/>
                  <a:gd name="T3" fmla="*/ 8 h 28"/>
                  <a:gd name="T4" fmla="*/ 2 w 74"/>
                  <a:gd name="T5" fmla="*/ 28 h 28"/>
                  <a:gd name="T6" fmla="*/ 74 w 74"/>
                  <a:gd name="T7" fmla="*/ 19 h 28"/>
                  <a:gd name="T8" fmla="*/ 71 w 74"/>
                  <a:gd name="T9" fmla="*/ 0 h 28"/>
                </a:gdLst>
                <a:ahLst/>
                <a:cxnLst>
                  <a:cxn ang="0">
                    <a:pos x="T0" y="T1"/>
                  </a:cxn>
                  <a:cxn ang="0">
                    <a:pos x="T2" y="T3"/>
                  </a:cxn>
                  <a:cxn ang="0">
                    <a:pos x="T4" y="T5"/>
                  </a:cxn>
                  <a:cxn ang="0">
                    <a:pos x="T6" y="T7"/>
                  </a:cxn>
                  <a:cxn ang="0">
                    <a:pos x="T8" y="T9"/>
                  </a:cxn>
                </a:cxnLst>
                <a:rect l="0" t="0" r="r" b="b"/>
                <a:pathLst>
                  <a:path w="74" h="28">
                    <a:moveTo>
                      <a:pt x="71" y="0"/>
                    </a:moveTo>
                    <a:lnTo>
                      <a:pt x="0" y="8"/>
                    </a:lnTo>
                    <a:lnTo>
                      <a:pt x="2" y="28"/>
                    </a:lnTo>
                    <a:lnTo>
                      <a:pt x="74" y="19"/>
                    </a:lnTo>
                    <a:lnTo>
                      <a:pt x="71" y="0"/>
                    </a:lnTo>
                    <a:close/>
                  </a:path>
                </a:pathLst>
              </a:custGeom>
              <a:solidFill>
                <a:srgbClr val="CAC9C7"/>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80" name="Freeform 413"/>
              <p:cNvSpPr/>
              <p:nvPr/>
            </p:nvSpPr>
            <p:spPr bwMode="auto">
              <a:xfrm>
                <a:off x="3752" y="960"/>
                <a:ext cx="74" cy="29"/>
              </a:xfrm>
              <a:custGeom>
                <a:avLst/>
                <a:gdLst>
                  <a:gd name="T0" fmla="*/ 71 w 74"/>
                  <a:gd name="T1" fmla="*/ 0 h 29"/>
                  <a:gd name="T2" fmla="*/ 0 w 74"/>
                  <a:gd name="T3" fmla="*/ 8 h 29"/>
                  <a:gd name="T4" fmla="*/ 2 w 74"/>
                  <a:gd name="T5" fmla="*/ 29 h 29"/>
                  <a:gd name="T6" fmla="*/ 74 w 74"/>
                  <a:gd name="T7" fmla="*/ 21 h 29"/>
                  <a:gd name="T8" fmla="*/ 71 w 74"/>
                  <a:gd name="T9" fmla="*/ 0 h 29"/>
                </a:gdLst>
                <a:ahLst/>
                <a:cxnLst>
                  <a:cxn ang="0">
                    <a:pos x="T0" y="T1"/>
                  </a:cxn>
                  <a:cxn ang="0">
                    <a:pos x="T2" y="T3"/>
                  </a:cxn>
                  <a:cxn ang="0">
                    <a:pos x="T4" y="T5"/>
                  </a:cxn>
                  <a:cxn ang="0">
                    <a:pos x="T6" y="T7"/>
                  </a:cxn>
                  <a:cxn ang="0">
                    <a:pos x="T8" y="T9"/>
                  </a:cxn>
                </a:cxnLst>
                <a:rect l="0" t="0" r="r" b="b"/>
                <a:pathLst>
                  <a:path w="74" h="29">
                    <a:moveTo>
                      <a:pt x="71" y="0"/>
                    </a:moveTo>
                    <a:lnTo>
                      <a:pt x="0" y="8"/>
                    </a:lnTo>
                    <a:lnTo>
                      <a:pt x="2" y="29"/>
                    </a:lnTo>
                    <a:lnTo>
                      <a:pt x="74" y="21"/>
                    </a:lnTo>
                    <a:lnTo>
                      <a:pt x="71" y="0"/>
                    </a:lnTo>
                    <a:close/>
                  </a:path>
                </a:pathLst>
              </a:custGeom>
              <a:solidFill>
                <a:srgbClr val="CAC9C7"/>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81" name="Freeform 414"/>
              <p:cNvSpPr/>
              <p:nvPr/>
            </p:nvSpPr>
            <p:spPr bwMode="auto">
              <a:xfrm>
                <a:off x="3743" y="884"/>
                <a:ext cx="74" cy="27"/>
              </a:xfrm>
              <a:custGeom>
                <a:avLst/>
                <a:gdLst>
                  <a:gd name="T0" fmla="*/ 72 w 74"/>
                  <a:gd name="T1" fmla="*/ 0 h 27"/>
                  <a:gd name="T2" fmla="*/ 0 w 74"/>
                  <a:gd name="T3" fmla="*/ 8 h 27"/>
                  <a:gd name="T4" fmla="*/ 2 w 74"/>
                  <a:gd name="T5" fmla="*/ 27 h 27"/>
                  <a:gd name="T6" fmla="*/ 74 w 74"/>
                  <a:gd name="T7" fmla="*/ 19 h 27"/>
                  <a:gd name="T8" fmla="*/ 72 w 74"/>
                  <a:gd name="T9" fmla="*/ 0 h 27"/>
                </a:gdLst>
                <a:ahLst/>
                <a:cxnLst>
                  <a:cxn ang="0">
                    <a:pos x="T0" y="T1"/>
                  </a:cxn>
                  <a:cxn ang="0">
                    <a:pos x="T2" y="T3"/>
                  </a:cxn>
                  <a:cxn ang="0">
                    <a:pos x="T4" y="T5"/>
                  </a:cxn>
                  <a:cxn ang="0">
                    <a:pos x="T6" y="T7"/>
                  </a:cxn>
                  <a:cxn ang="0">
                    <a:pos x="T8" y="T9"/>
                  </a:cxn>
                </a:cxnLst>
                <a:rect l="0" t="0" r="r" b="b"/>
                <a:pathLst>
                  <a:path w="74" h="27">
                    <a:moveTo>
                      <a:pt x="72" y="0"/>
                    </a:moveTo>
                    <a:lnTo>
                      <a:pt x="0" y="8"/>
                    </a:lnTo>
                    <a:lnTo>
                      <a:pt x="2" y="27"/>
                    </a:lnTo>
                    <a:lnTo>
                      <a:pt x="74" y="19"/>
                    </a:lnTo>
                    <a:lnTo>
                      <a:pt x="72" y="0"/>
                    </a:lnTo>
                    <a:close/>
                  </a:path>
                </a:pathLst>
              </a:custGeom>
              <a:solidFill>
                <a:srgbClr val="CAC9C7"/>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82" name="Freeform 415"/>
              <p:cNvSpPr/>
              <p:nvPr/>
            </p:nvSpPr>
            <p:spPr bwMode="auto">
              <a:xfrm>
                <a:off x="3336" y="1188"/>
                <a:ext cx="707" cy="101"/>
              </a:xfrm>
              <a:custGeom>
                <a:avLst/>
                <a:gdLst>
                  <a:gd name="T0" fmla="*/ 704 w 707"/>
                  <a:gd name="T1" fmla="*/ 0 h 101"/>
                  <a:gd name="T2" fmla="*/ 0 w 707"/>
                  <a:gd name="T3" fmla="*/ 79 h 101"/>
                  <a:gd name="T4" fmla="*/ 3 w 707"/>
                  <a:gd name="T5" fmla="*/ 101 h 101"/>
                  <a:gd name="T6" fmla="*/ 707 w 707"/>
                  <a:gd name="T7" fmla="*/ 22 h 101"/>
                  <a:gd name="T8" fmla="*/ 704 w 707"/>
                  <a:gd name="T9" fmla="*/ 0 h 101"/>
                </a:gdLst>
                <a:ahLst/>
                <a:cxnLst>
                  <a:cxn ang="0">
                    <a:pos x="T0" y="T1"/>
                  </a:cxn>
                  <a:cxn ang="0">
                    <a:pos x="T2" y="T3"/>
                  </a:cxn>
                  <a:cxn ang="0">
                    <a:pos x="T4" y="T5"/>
                  </a:cxn>
                  <a:cxn ang="0">
                    <a:pos x="T6" y="T7"/>
                  </a:cxn>
                  <a:cxn ang="0">
                    <a:pos x="T8" y="T9"/>
                  </a:cxn>
                </a:cxnLst>
                <a:rect l="0" t="0" r="r" b="b"/>
                <a:pathLst>
                  <a:path w="707" h="101">
                    <a:moveTo>
                      <a:pt x="704" y="0"/>
                    </a:moveTo>
                    <a:lnTo>
                      <a:pt x="0" y="79"/>
                    </a:lnTo>
                    <a:lnTo>
                      <a:pt x="3" y="101"/>
                    </a:lnTo>
                    <a:lnTo>
                      <a:pt x="707" y="22"/>
                    </a:lnTo>
                    <a:lnTo>
                      <a:pt x="704" y="0"/>
                    </a:lnTo>
                    <a:close/>
                  </a:path>
                </a:pathLst>
              </a:custGeom>
              <a:solidFill>
                <a:srgbClr val="928A8A"/>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83" name="Freeform 416"/>
              <p:cNvSpPr/>
              <p:nvPr/>
            </p:nvSpPr>
            <p:spPr bwMode="auto">
              <a:xfrm>
                <a:off x="3332" y="1151"/>
                <a:ext cx="707" cy="101"/>
              </a:xfrm>
              <a:custGeom>
                <a:avLst/>
                <a:gdLst>
                  <a:gd name="T0" fmla="*/ 704 w 707"/>
                  <a:gd name="T1" fmla="*/ 0 h 101"/>
                  <a:gd name="T2" fmla="*/ 0 w 707"/>
                  <a:gd name="T3" fmla="*/ 79 h 101"/>
                  <a:gd name="T4" fmla="*/ 2 w 707"/>
                  <a:gd name="T5" fmla="*/ 101 h 101"/>
                  <a:gd name="T6" fmla="*/ 707 w 707"/>
                  <a:gd name="T7" fmla="*/ 23 h 101"/>
                  <a:gd name="T8" fmla="*/ 704 w 707"/>
                  <a:gd name="T9" fmla="*/ 0 h 101"/>
                </a:gdLst>
                <a:ahLst/>
                <a:cxnLst>
                  <a:cxn ang="0">
                    <a:pos x="T0" y="T1"/>
                  </a:cxn>
                  <a:cxn ang="0">
                    <a:pos x="T2" y="T3"/>
                  </a:cxn>
                  <a:cxn ang="0">
                    <a:pos x="T4" y="T5"/>
                  </a:cxn>
                  <a:cxn ang="0">
                    <a:pos x="T6" y="T7"/>
                  </a:cxn>
                  <a:cxn ang="0">
                    <a:pos x="T8" y="T9"/>
                  </a:cxn>
                </a:cxnLst>
                <a:rect l="0" t="0" r="r" b="b"/>
                <a:pathLst>
                  <a:path w="707" h="101">
                    <a:moveTo>
                      <a:pt x="704" y="0"/>
                    </a:moveTo>
                    <a:lnTo>
                      <a:pt x="0" y="79"/>
                    </a:lnTo>
                    <a:lnTo>
                      <a:pt x="2" y="101"/>
                    </a:lnTo>
                    <a:lnTo>
                      <a:pt x="707" y="23"/>
                    </a:lnTo>
                    <a:lnTo>
                      <a:pt x="704" y="0"/>
                    </a:lnTo>
                    <a:close/>
                  </a:path>
                </a:pathLst>
              </a:custGeom>
              <a:solidFill>
                <a:srgbClr val="928A8A"/>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84" name="Freeform 417"/>
              <p:cNvSpPr/>
              <p:nvPr/>
            </p:nvSpPr>
            <p:spPr bwMode="auto">
              <a:xfrm>
                <a:off x="3327" y="1114"/>
                <a:ext cx="707" cy="102"/>
              </a:xfrm>
              <a:custGeom>
                <a:avLst/>
                <a:gdLst>
                  <a:gd name="T0" fmla="*/ 705 w 707"/>
                  <a:gd name="T1" fmla="*/ 0 h 102"/>
                  <a:gd name="T2" fmla="*/ 0 w 707"/>
                  <a:gd name="T3" fmla="*/ 79 h 102"/>
                  <a:gd name="T4" fmla="*/ 3 w 707"/>
                  <a:gd name="T5" fmla="*/ 102 h 102"/>
                  <a:gd name="T6" fmla="*/ 707 w 707"/>
                  <a:gd name="T7" fmla="*/ 23 h 102"/>
                  <a:gd name="T8" fmla="*/ 705 w 707"/>
                  <a:gd name="T9" fmla="*/ 0 h 102"/>
                </a:gdLst>
                <a:ahLst/>
                <a:cxnLst>
                  <a:cxn ang="0">
                    <a:pos x="T0" y="T1"/>
                  </a:cxn>
                  <a:cxn ang="0">
                    <a:pos x="T2" y="T3"/>
                  </a:cxn>
                  <a:cxn ang="0">
                    <a:pos x="T4" y="T5"/>
                  </a:cxn>
                  <a:cxn ang="0">
                    <a:pos x="T6" y="T7"/>
                  </a:cxn>
                  <a:cxn ang="0">
                    <a:pos x="T8" y="T9"/>
                  </a:cxn>
                </a:cxnLst>
                <a:rect l="0" t="0" r="r" b="b"/>
                <a:pathLst>
                  <a:path w="707" h="102">
                    <a:moveTo>
                      <a:pt x="705" y="0"/>
                    </a:moveTo>
                    <a:lnTo>
                      <a:pt x="0" y="79"/>
                    </a:lnTo>
                    <a:lnTo>
                      <a:pt x="3" y="102"/>
                    </a:lnTo>
                    <a:lnTo>
                      <a:pt x="707" y="23"/>
                    </a:lnTo>
                    <a:lnTo>
                      <a:pt x="705" y="0"/>
                    </a:lnTo>
                    <a:close/>
                  </a:path>
                </a:pathLst>
              </a:custGeom>
              <a:solidFill>
                <a:srgbClr val="928A8A"/>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85" name="Freeform 418"/>
              <p:cNvSpPr/>
              <p:nvPr/>
            </p:nvSpPr>
            <p:spPr bwMode="auto">
              <a:xfrm>
                <a:off x="3323" y="1077"/>
                <a:ext cx="707" cy="102"/>
              </a:xfrm>
              <a:custGeom>
                <a:avLst/>
                <a:gdLst>
                  <a:gd name="T0" fmla="*/ 704 w 707"/>
                  <a:gd name="T1" fmla="*/ 0 h 102"/>
                  <a:gd name="T2" fmla="*/ 0 w 707"/>
                  <a:gd name="T3" fmla="*/ 79 h 102"/>
                  <a:gd name="T4" fmla="*/ 3 w 707"/>
                  <a:gd name="T5" fmla="*/ 102 h 102"/>
                  <a:gd name="T6" fmla="*/ 707 w 707"/>
                  <a:gd name="T7" fmla="*/ 23 h 102"/>
                  <a:gd name="T8" fmla="*/ 704 w 707"/>
                  <a:gd name="T9" fmla="*/ 0 h 102"/>
                </a:gdLst>
                <a:ahLst/>
                <a:cxnLst>
                  <a:cxn ang="0">
                    <a:pos x="T0" y="T1"/>
                  </a:cxn>
                  <a:cxn ang="0">
                    <a:pos x="T2" y="T3"/>
                  </a:cxn>
                  <a:cxn ang="0">
                    <a:pos x="T4" y="T5"/>
                  </a:cxn>
                  <a:cxn ang="0">
                    <a:pos x="T6" y="T7"/>
                  </a:cxn>
                  <a:cxn ang="0">
                    <a:pos x="T8" y="T9"/>
                  </a:cxn>
                </a:cxnLst>
                <a:rect l="0" t="0" r="r" b="b"/>
                <a:pathLst>
                  <a:path w="707" h="102">
                    <a:moveTo>
                      <a:pt x="704" y="0"/>
                    </a:moveTo>
                    <a:lnTo>
                      <a:pt x="0" y="79"/>
                    </a:lnTo>
                    <a:lnTo>
                      <a:pt x="3" y="102"/>
                    </a:lnTo>
                    <a:lnTo>
                      <a:pt x="707" y="23"/>
                    </a:lnTo>
                    <a:lnTo>
                      <a:pt x="704" y="0"/>
                    </a:lnTo>
                    <a:close/>
                  </a:path>
                </a:pathLst>
              </a:custGeom>
              <a:solidFill>
                <a:srgbClr val="928A8A"/>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86" name="Freeform 419"/>
              <p:cNvSpPr/>
              <p:nvPr/>
            </p:nvSpPr>
            <p:spPr bwMode="auto">
              <a:xfrm>
                <a:off x="3319" y="1040"/>
                <a:ext cx="707" cy="102"/>
              </a:xfrm>
              <a:custGeom>
                <a:avLst/>
                <a:gdLst>
                  <a:gd name="T0" fmla="*/ 704 w 707"/>
                  <a:gd name="T1" fmla="*/ 0 h 102"/>
                  <a:gd name="T2" fmla="*/ 0 w 707"/>
                  <a:gd name="T3" fmla="*/ 79 h 102"/>
                  <a:gd name="T4" fmla="*/ 3 w 707"/>
                  <a:gd name="T5" fmla="*/ 102 h 102"/>
                  <a:gd name="T6" fmla="*/ 707 w 707"/>
                  <a:gd name="T7" fmla="*/ 23 h 102"/>
                  <a:gd name="T8" fmla="*/ 704 w 707"/>
                  <a:gd name="T9" fmla="*/ 0 h 102"/>
                </a:gdLst>
                <a:ahLst/>
                <a:cxnLst>
                  <a:cxn ang="0">
                    <a:pos x="T0" y="T1"/>
                  </a:cxn>
                  <a:cxn ang="0">
                    <a:pos x="T2" y="T3"/>
                  </a:cxn>
                  <a:cxn ang="0">
                    <a:pos x="T4" y="T5"/>
                  </a:cxn>
                  <a:cxn ang="0">
                    <a:pos x="T6" y="T7"/>
                  </a:cxn>
                  <a:cxn ang="0">
                    <a:pos x="T8" y="T9"/>
                  </a:cxn>
                </a:cxnLst>
                <a:rect l="0" t="0" r="r" b="b"/>
                <a:pathLst>
                  <a:path w="707" h="102">
                    <a:moveTo>
                      <a:pt x="704" y="0"/>
                    </a:moveTo>
                    <a:lnTo>
                      <a:pt x="0" y="79"/>
                    </a:lnTo>
                    <a:lnTo>
                      <a:pt x="3" y="102"/>
                    </a:lnTo>
                    <a:lnTo>
                      <a:pt x="707" y="23"/>
                    </a:lnTo>
                    <a:lnTo>
                      <a:pt x="704" y="0"/>
                    </a:lnTo>
                    <a:close/>
                  </a:path>
                </a:pathLst>
              </a:custGeom>
              <a:solidFill>
                <a:srgbClr val="928A8A"/>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87" name="Freeform 420"/>
              <p:cNvSpPr/>
              <p:nvPr/>
            </p:nvSpPr>
            <p:spPr bwMode="auto">
              <a:xfrm>
                <a:off x="3315" y="1003"/>
                <a:ext cx="706" cy="102"/>
              </a:xfrm>
              <a:custGeom>
                <a:avLst/>
                <a:gdLst>
                  <a:gd name="T0" fmla="*/ 704 w 706"/>
                  <a:gd name="T1" fmla="*/ 0 h 102"/>
                  <a:gd name="T2" fmla="*/ 0 w 706"/>
                  <a:gd name="T3" fmla="*/ 79 h 102"/>
                  <a:gd name="T4" fmla="*/ 2 w 706"/>
                  <a:gd name="T5" fmla="*/ 102 h 102"/>
                  <a:gd name="T6" fmla="*/ 706 w 706"/>
                  <a:gd name="T7" fmla="*/ 23 h 102"/>
                  <a:gd name="T8" fmla="*/ 704 w 706"/>
                  <a:gd name="T9" fmla="*/ 0 h 102"/>
                </a:gdLst>
                <a:ahLst/>
                <a:cxnLst>
                  <a:cxn ang="0">
                    <a:pos x="T0" y="T1"/>
                  </a:cxn>
                  <a:cxn ang="0">
                    <a:pos x="T2" y="T3"/>
                  </a:cxn>
                  <a:cxn ang="0">
                    <a:pos x="T4" y="T5"/>
                  </a:cxn>
                  <a:cxn ang="0">
                    <a:pos x="T6" y="T7"/>
                  </a:cxn>
                  <a:cxn ang="0">
                    <a:pos x="T8" y="T9"/>
                  </a:cxn>
                </a:cxnLst>
                <a:rect l="0" t="0" r="r" b="b"/>
                <a:pathLst>
                  <a:path w="706" h="102">
                    <a:moveTo>
                      <a:pt x="704" y="0"/>
                    </a:moveTo>
                    <a:lnTo>
                      <a:pt x="0" y="79"/>
                    </a:lnTo>
                    <a:lnTo>
                      <a:pt x="2" y="102"/>
                    </a:lnTo>
                    <a:lnTo>
                      <a:pt x="706" y="23"/>
                    </a:lnTo>
                    <a:lnTo>
                      <a:pt x="704" y="0"/>
                    </a:lnTo>
                    <a:close/>
                  </a:path>
                </a:pathLst>
              </a:custGeom>
              <a:solidFill>
                <a:srgbClr val="928A8A"/>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88" name="Freeform 421"/>
              <p:cNvSpPr/>
              <p:nvPr/>
            </p:nvSpPr>
            <p:spPr bwMode="auto">
              <a:xfrm>
                <a:off x="3820" y="1234"/>
                <a:ext cx="244" cy="283"/>
              </a:xfrm>
              <a:custGeom>
                <a:avLst/>
                <a:gdLst>
                  <a:gd name="T0" fmla="*/ 0 w 244"/>
                  <a:gd name="T1" fmla="*/ 23 h 283"/>
                  <a:gd name="T2" fmla="*/ 215 w 244"/>
                  <a:gd name="T3" fmla="*/ 0 h 283"/>
                  <a:gd name="T4" fmla="*/ 244 w 244"/>
                  <a:gd name="T5" fmla="*/ 260 h 283"/>
                  <a:gd name="T6" fmla="*/ 28 w 244"/>
                  <a:gd name="T7" fmla="*/ 283 h 283"/>
                  <a:gd name="T8" fmla="*/ 0 w 244"/>
                  <a:gd name="T9" fmla="*/ 23 h 283"/>
                </a:gdLst>
                <a:ahLst/>
                <a:cxnLst>
                  <a:cxn ang="0">
                    <a:pos x="T0" y="T1"/>
                  </a:cxn>
                  <a:cxn ang="0">
                    <a:pos x="T2" y="T3"/>
                  </a:cxn>
                  <a:cxn ang="0">
                    <a:pos x="T4" y="T5"/>
                  </a:cxn>
                  <a:cxn ang="0">
                    <a:pos x="T6" y="T7"/>
                  </a:cxn>
                  <a:cxn ang="0">
                    <a:pos x="T8" y="T9"/>
                  </a:cxn>
                </a:cxnLst>
                <a:rect l="0" t="0" r="r" b="b"/>
                <a:pathLst>
                  <a:path w="244" h="283">
                    <a:moveTo>
                      <a:pt x="0" y="23"/>
                    </a:moveTo>
                    <a:lnTo>
                      <a:pt x="215" y="0"/>
                    </a:lnTo>
                    <a:lnTo>
                      <a:pt x="244" y="260"/>
                    </a:lnTo>
                    <a:lnTo>
                      <a:pt x="28" y="283"/>
                    </a:lnTo>
                    <a:lnTo>
                      <a:pt x="0" y="23"/>
                    </a:lnTo>
                    <a:close/>
                  </a:path>
                </a:pathLst>
              </a:custGeom>
              <a:solidFill>
                <a:srgbClr val="94D3F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89" name="Freeform 422"/>
              <p:cNvSpPr/>
              <p:nvPr/>
            </p:nvSpPr>
            <p:spPr bwMode="auto">
              <a:xfrm>
                <a:off x="3900" y="1289"/>
                <a:ext cx="55" cy="61"/>
              </a:xfrm>
              <a:custGeom>
                <a:avLst/>
                <a:gdLst>
                  <a:gd name="T0" fmla="*/ 0 w 55"/>
                  <a:gd name="T1" fmla="*/ 5 h 61"/>
                  <a:gd name="T2" fmla="*/ 49 w 55"/>
                  <a:gd name="T3" fmla="*/ 0 h 61"/>
                  <a:gd name="T4" fmla="*/ 55 w 55"/>
                  <a:gd name="T5" fmla="*/ 56 h 61"/>
                  <a:gd name="T6" fmla="*/ 7 w 55"/>
                  <a:gd name="T7" fmla="*/ 61 h 61"/>
                  <a:gd name="T8" fmla="*/ 0 w 55"/>
                  <a:gd name="T9" fmla="*/ 5 h 61"/>
                </a:gdLst>
                <a:ahLst/>
                <a:cxnLst>
                  <a:cxn ang="0">
                    <a:pos x="T0" y="T1"/>
                  </a:cxn>
                  <a:cxn ang="0">
                    <a:pos x="T2" y="T3"/>
                  </a:cxn>
                  <a:cxn ang="0">
                    <a:pos x="T4" y="T5"/>
                  </a:cxn>
                  <a:cxn ang="0">
                    <a:pos x="T6" y="T7"/>
                  </a:cxn>
                  <a:cxn ang="0">
                    <a:pos x="T8" y="T9"/>
                  </a:cxn>
                </a:cxnLst>
                <a:rect l="0" t="0" r="r" b="b"/>
                <a:pathLst>
                  <a:path w="55" h="61">
                    <a:moveTo>
                      <a:pt x="0" y="5"/>
                    </a:moveTo>
                    <a:lnTo>
                      <a:pt x="49" y="0"/>
                    </a:lnTo>
                    <a:lnTo>
                      <a:pt x="55" y="56"/>
                    </a:lnTo>
                    <a:lnTo>
                      <a:pt x="7" y="61"/>
                    </a:lnTo>
                    <a:lnTo>
                      <a:pt x="0" y="5"/>
                    </a:lnTo>
                    <a:close/>
                  </a:path>
                </a:pathLst>
              </a:custGeom>
              <a:solidFill>
                <a:srgbClr val="F3DCBE"/>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90" name="Freeform 423"/>
              <p:cNvSpPr/>
              <p:nvPr/>
            </p:nvSpPr>
            <p:spPr bwMode="auto">
              <a:xfrm>
                <a:off x="3905" y="1316"/>
                <a:ext cx="52" cy="38"/>
              </a:xfrm>
              <a:custGeom>
                <a:avLst/>
                <a:gdLst>
                  <a:gd name="T0" fmla="*/ 47 w 52"/>
                  <a:gd name="T1" fmla="*/ 0 h 38"/>
                  <a:gd name="T2" fmla="*/ 0 w 52"/>
                  <a:gd name="T3" fmla="*/ 33 h 38"/>
                  <a:gd name="T4" fmla="*/ 52 w 52"/>
                  <a:gd name="T5" fmla="*/ 38 h 38"/>
                  <a:gd name="T6" fmla="*/ 47 w 52"/>
                  <a:gd name="T7" fmla="*/ 0 h 38"/>
                </a:gdLst>
                <a:ahLst/>
                <a:cxnLst>
                  <a:cxn ang="0">
                    <a:pos x="T0" y="T1"/>
                  </a:cxn>
                  <a:cxn ang="0">
                    <a:pos x="T2" y="T3"/>
                  </a:cxn>
                  <a:cxn ang="0">
                    <a:pos x="T4" y="T5"/>
                  </a:cxn>
                  <a:cxn ang="0">
                    <a:pos x="T6" y="T7"/>
                  </a:cxn>
                </a:cxnLst>
                <a:rect l="0" t="0" r="r" b="b"/>
                <a:pathLst>
                  <a:path w="52" h="38">
                    <a:moveTo>
                      <a:pt x="47" y="0"/>
                    </a:moveTo>
                    <a:lnTo>
                      <a:pt x="0" y="33"/>
                    </a:lnTo>
                    <a:lnTo>
                      <a:pt x="52" y="38"/>
                    </a:lnTo>
                    <a:lnTo>
                      <a:pt x="47" y="0"/>
                    </a:lnTo>
                    <a:close/>
                  </a:path>
                </a:pathLst>
              </a:custGeom>
              <a:solidFill>
                <a:srgbClr val="D2B59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91" name="Freeform 424"/>
              <p:cNvSpPr/>
              <p:nvPr/>
            </p:nvSpPr>
            <p:spPr bwMode="auto">
              <a:xfrm>
                <a:off x="3865" y="1402"/>
                <a:ext cx="17" cy="34"/>
              </a:xfrm>
              <a:custGeom>
                <a:avLst/>
                <a:gdLst>
                  <a:gd name="T0" fmla="*/ 78 w 79"/>
                  <a:gd name="T1" fmla="*/ 78 h 153"/>
                  <a:gd name="T2" fmla="*/ 42 w 79"/>
                  <a:gd name="T3" fmla="*/ 1 h 153"/>
                  <a:gd name="T4" fmla="*/ 2 w 79"/>
                  <a:gd name="T5" fmla="*/ 75 h 153"/>
                  <a:gd name="T6" fmla="*/ 37 w 79"/>
                  <a:gd name="T7" fmla="*/ 152 h 153"/>
                  <a:gd name="T8" fmla="*/ 78 w 79"/>
                  <a:gd name="T9" fmla="*/ 78 h 153"/>
                </a:gdLst>
                <a:ahLst/>
                <a:cxnLst>
                  <a:cxn ang="0">
                    <a:pos x="T0" y="T1"/>
                  </a:cxn>
                  <a:cxn ang="0">
                    <a:pos x="T2" y="T3"/>
                  </a:cxn>
                  <a:cxn ang="0">
                    <a:pos x="T4" y="T5"/>
                  </a:cxn>
                  <a:cxn ang="0">
                    <a:pos x="T6" y="T7"/>
                  </a:cxn>
                  <a:cxn ang="0">
                    <a:pos x="T8" y="T9"/>
                  </a:cxn>
                </a:cxnLst>
                <a:rect l="0" t="0" r="r" b="b"/>
                <a:pathLst>
                  <a:path w="79" h="153">
                    <a:moveTo>
                      <a:pt x="78" y="78"/>
                    </a:moveTo>
                    <a:cubicBezTo>
                      <a:pt x="79" y="36"/>
                      <a:pt x="63" y="1"/>
                      <a:pt x="42" y="1"/>
                    </a:cubicBezTo>
                    <a:cubicBezTo>
                      <a:pt x="21" y="0"/>
                      <a:pt x="3" y="34"/>
                      <a:pt x="2" y="75"/>
                    </a:cubicBezTo>
                    <a:cubicBezTo>
                      <a:pt x="0" y="117"/>
                      <a:pt x="16" y="152"/>
                      <a:pt x="37" y="152"/>
                    </a:cubicBezTo>
                    <a:cubicBezTo>
                      <a:pt x="58" y="153"/>
                      <a:pt x="76" y="120"/>
                      <a:pt x="78" y="78"/>
                    </a:cubicBezTo>
                    <a:close/>
                  </a:path>
                </a:pathLst>
              </a:custGeom>
              <a:solidFill>
                <a:srgbClr val="F3DCBE"/>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92" name="Freeform 425"/>
              <p:cNvSpPr/>
              <p:nvPr/>
            </p:nvSpPr>
            <p:spPr bwMode="auto">
              <a:xfrm>
                <a:off x="3931" y="1337"/>
                <a:ext cx="75" cy="144"/>
              </a:xfrm>
              <a:custGeom>
                <a:avLst/>
                <a:gdLst>
                  <a:gd name="T0" fmla="*/ 320 w 342"/>
                  <a:gd name="T1" fmla="*/ 339 h 657"/>
                  <a:gd name="T2" fmla="*/ 0 w 342"/>
                  <a:gd name="T3" fmla="*/ 13 h 657"/>
                  <a:gd name="T4" fmla="*/ 74 w 342"/>
                  <a:gd name="T5" fmla="*/ 657 h 657"/>
                  <a:gd name="T6" fmla="*/ 320 w 342"/>
                  <a:gd name="T7" fmla="*/ 339 h 657"/>
                </a:gdLst>
                <a:ahLst/>
                <a:cxnLst>
                  <a:cxn ang="0">
                    <a:pos x="T0" y="T1"/>
                  </a:cxn>
                  <a:cxn ang="0">
                    <a:pos x="T2" y="T3"/>
                  </a:cxn>
                  <a:cxn ang="0">
                    <a:pos x="T4" y="T5"/>
                  </a:cxn>
                  <a:cxn ang="0">
                    <a:pos x="T6" y="T7"/>
                  </a:cxn>
                </a:cxnLst>
                <a:rect l="0" t="0" r="r" b="b"/>
                <a:pathLst>
                  <a:path w="342" h="657">
                    <a:moveTo>
                      <a:pt x="320" y="339"/>
                    </a:moveTo>
                    <a:cubicBezTo>
                      <a:pt x="298" y="144"/>
                      <a:pt x="155" y="0"/>
                      <a:pt x="0" y="13"/>
                    </a:cubicBezTo>
                    <a:cubicBezTo>
                      <a:pt x="74" y="657"/>
                      <a:pt x="74" y="657"/>
                      <a:pt x="74" y="657"/>
                    </a:cubicBezTo>
                    <a:cubicBezTo>
                      <a:pt x="226" y="635"/>
                      <a:pt x="342" y="531"/>
                      <a:pt x="320" y="339"/>
                    </a:cubicBezTo>
                    <a:close/>
                  </a:path>
                </a:pathLst>
              </a:custGeom>
              <a:solidFill>
                <a:srgbClr val="E3C4A1"/>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93" name="Freeform 426"/>
              <p:cNvSpPr/>
              <p:nvPr/>
            </p:nvSpPr>
            <p:spPr bwMode="auto">
              <a:xfrm>
                <a:off x="3871" y="1339"/>
                <a:ext cx="76" cy="146"/>
              </a:xfrm>
              <a:custGeom>
                <a:avLst/>
                <a:gdLst>
                  <a:gd name="T0" fmla="*/ 334 w 347"/>
                  <a:gd name="T1" fmla="*/ 646 h 663"/>
                  <a:gd name="T2" fmla="*/ 347 w 347"/>
                  <a:gd name="T3" fmla="*/ 644 h 663"/>
                  <a:gd name="T4" fmla="*/ 273 w 347"/>
                  <a:gd name="T5" fmla="*/ 0 h 663"/>
                  <a:gd name="T6" fmla="*/ 267 w 347"/>
                  <a:gd name="T7" fmla="*/ 0 h 663"/>
                  <a:gd name="T8" fmla="*/ 22 w 347"/>
                  <a:gd name="T9" fmla="*/ 389 h 663"/>
                  <a:gd name="T10" fmla="*/ 334 w 347"/>
                  <a:gd name="T11" fmla="*/ 646 h 663"/>
                </a:gdLst>
                <a:ahLst/>
                <a:cxnLst>
                  <a:cxn ang="0">
                    <a:pos x="T0" y="T1"/>
                  </a:cxn>
                  <a:cxn ang="0">
                    <a:pos x="T2" y="T3"/>
                  </a:cxn>
                  <a:cxn ang="0">
                    <a:pos x="T4" y="T5"/>
                  </a:cxn>
                  <a:cxn ang="0">
                    <a:pos x="T6" y="T7"/>
                  </a:cxn>
                  <a:cxn ang="0">
                    <a:pos x="T8" y="T9"/>
                  </a:cxn>
                  <a:cxn ang="0">
                    <a:pos x="T10" y="T11"/>
                  </a:cxn>
                </a:cxnLst>
                <a:rect l="0" t="0" r="r" b="b"/>
                <a:pathLst>
                  <a:path w="347" h="663">
                    <a:moveTo>
                      <a:pt x="334" y="646"/>
                    </a:moveTo>
                    <a:cubicBezTo>
                      <a:pt x="339" y="645"/>
                      <a:pt x="343" y="644"/>
                      <a:pt x="347" y="644"/>
                    </a:cubicBezTo>
                    <a:cubicBezTo>
                      <a:pt x="273" y="0"/>
                      <a:pt x="273" y="0"/>
                      <a:pt x="273" y="0"/>
                    </a:cubicBezTo>
                    <a:cubicBezTo>
                      <a:pt x="271" y="0"/>
                      <a:pt x="269" y="0"/>
                      <a:pt x="267" y="0"/>
                    </a:cubicBezTo>
                    <a:cubicBezTo>
                      <a:pt x="109" y="18"/>
                      <a:pt x="0" y="192"/>
                      <a:pt x="22" y="389"/>
                    </a:cubicBezTo>
                    <a:cubicBezTo>
                      <a:pt x="45" y="587"/>
                      <a:pt x="177" y="663"/>
                      <a:pt x="334" y="646"/>
                    </a:cubicBezTo>
                    <a:close/>
                  </a:path>
                </a:pathLst>
              </a:custGeom>
              <a:solidFill>
                <a:srgbClr val="F3DCBE"/>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94" name="Freeform 427"/>
              <p:cNvSpPr/>
              <p:nvPr/>
            </p:nvSpPr>
            <p:spPr bwMode="auto">
              <a:xfrm>
                <a:off x="3873" y="1399"/>
                <a:ext cx="150" cy="111"/>
              </a:xfrm>
              <a:custGeom>
                <a:avLst/>
                <a:gdLst>
                  <a:gd name="T0" fmla="*/ 144 w 685"/>
                  <a:gd name="T1" fmla="*/ 247 h 505"/>
                  <a:gd name="T2" fmla="*/ 523 w 685"/>
                  <a:gd name="T3" fmla="*/ 56 h 505"/>
                  <a:gd name="T4" fmla="*/ 539 w 685"/>
                  <a:gd name="T5" fmla="*/ 0 h 505"/>
                  <a:gd name="T6" fmla="*/ 628 w 685"/>
                  <a:gd name="T7" fmla="*/ 80 h 505"/>
                  <a:gd name="T8" fmla="*/ 462 w 685"/>
                  <a:gd name="T9" fmla="*/ 412 h 505"/>
                  <a:gd name="T10" fmla="*/ 175 w 685"/>
                  <a:gd name="T11" fmla="*/ 373 h 505"/>
                  <a:gd name="T12" fmla="*/ 0 w 685"/>
                  <a:gd name="T13" fmla="*/ 165 h 505"/>
                  <a:gd name="T14" fmla="*/ 39 w 685"/>
                  <a:gd name="T15" fmla="*/ 75 h 505"/>
                  <a:gd name="T16" fmla="*/ 144 w 685"/>
                  <a:gd name="T17" fmla="*/ 247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5" h="505">
                    <a:moveTo>
                      <a:pt x="144" y="247"/>
                    </a:moveTo>
                    <a:cubicBezTo>
                      <a:pt x="144" y="247"/>
                      <a:pt x="268" y="53"/>
                      <a:pt x="523" y="56"/>
                    </a:cubicBezTo>
                    <a:cubicBezTo>
                      <a:pt x="539" y="0"/>
                      <a:pt x="539" y="0"/>
                      <a:pt x="539" y="0"/>
                    </a:cubicBezTo>
                    <a:cubicBezTo>
                      <a:pt x="628" y="80"/>
                      <a:pt x="628" y="80"/>
                      <a:pt x="628" y="80"/>
                    </a:cubicBezTo>
                    <a:cubicBezTo>
                      <a:pt x="628" y="80"/>
                      <a:pt x="685" y="320"/>
                      <a:pt x="462" y="412"/>
                    </a:cubicBezTo>
                    <a:cubicBezTo>
                      <a:pt x="240" y="505"/>
                      <a:pt x="175" y="373"/>
                      <a:pt x="175" y="373"/>
                    </a:cubicBezTo>
                    <a:cubicBezTo>
                      <a:pt x="175" y="373"/>
                      <a:pt x="57" y="381"/>
                      <a:pt x="0" y="165"/>
                    </a:cubicBezTo>
                    <a:cubicBezTo>
                      <a:pt x="0" y="165"/>
                      <a:pt x="51" y="122"/>
                      <a:pt x="39" y="75"/>
                    </a:cubicBezTo>
                    <a:cubicBezTo>
                      <a:pt x="39" y="75"/>
                      <a:pt x="122" y="140"/>
                      <a:pt x="144" y="247"/>
                    </a:cubicBezTo>
                    <a:close/>
                  </a:path>
                </a:pathLst>
              </a:custGeom>
              <a:solidFill>
                <a:srgbClr val="32313A"/>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95" name="Freeform 428"/>
              <p:cNvSpPr/>
              <p:nvPr/>
            </p:nvSpPr>
            <p:spPr bwMode="auto">
              <a:xfrm>
                <a:off x="3994" y="1389"/>
                <a:ext cx="19" cy="33"/>
              </a:xfrm>
              <a:custGeom>
                <a:avLst/>
                <a:gdLst>
                  <a:gd name="T0" fmla="*/ 8 w 85"/>
                  <a:gd name="T1" fmla="*/ 84 h 153"/>
                  <a:gd name="T2" fmla="*/ 27 w 85"/>
                  <a:gd name="T3" fmla="*/ 4 h 153"/>
                  <a:gd name="T4" fmla="*/ 76 w 85"/>
                  <a:gd name="T5" fmla="*/ 70 h 153"/>
                  <a:gd name="T6" fmla="*/ 58 w 85"/>
                  <a:gd name="T7" fmla="*/ 150 h 153"/>
                  <a:gd name="T8" fmla="*/ 8 w 85"/>
                  <a:gd name="T9" fmla="*/ 84 h 153"/>
                </a:gdLst>
                <a:ahLst/>
                <a:cxnLst>
                  <a:cxn ang="0">
                    <a:pos x="T0" y="T1"/>
                  </a:cxn>
                  <a:cxn ang="0">
                    <a:pos x="T2" y="T3"/>
                  </a:cxn>
                  <a:cxn ang="0">
                    <a:pos x="T4" y="T5"/>
                  </a:cxn>
                  <a:cxn ang="0">
                    <a:pos x="T6" y="T7"/>
                  </a:cxn>
                  <a:cxn ang="0">
                    <a:pos x="T8" y="T9"/>
                  </a:cxn>
                </a:cxnLst>
                <a:rect l="0" t="0" r="r" b="b"/>
                <a:pathLst>
                  <a:path w="85" h="153">
                    <a:moveTo>
                      <a:pt x="8" y="84"/>
                    </a:moveTo>
                    <a:cubicBezTo>
                      <a:pt x="0" y="44"/>
                      <a:pt x="8" y="8"/>
                      <a:pt x="27" y="4"/>
                    </a:cubicBezTo>
                    <a:cubicBezTo>
                      <a:pt x="45" y="0"/>
                      <a:pt x="68" y="29"/>
                      <a:pt x="76" y="70"/>
                    </a:cubicBezTo>
                    <a:cubicBezTo>
                      <a:pt x="85" y="110"/>
                      <a:pt x="77" y="146"/>
                      <a:pt x="58" y="150"/>
                    </a:cubicBezTo>
                    <a:cubicBezTo>
                      <a:pt x="39" y="153"/>
                      <a:pt x="17" y="124"/>
                      <a:pt x="8" y="84"/>
                    </a:cubicBezTo>
                    <a:close/>
                  </a:path>
                </a:pathLst>
              </a:custGeom>
              <a:solidFill>
                <a:srgbClr val="E3C4A1"/>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96" name="Freeform 429"/>
              <p:cNvSpPr/>
              <p:nvPr/>
            </p:nvSpPr>
            <p:spPr bwMode="auto">
              <a:xfrm>
                <a:off x="3830" y="1241"/>
                <a:ext cx="183" cy="80"/>
              </a:xfrm>
              <a:custGeom>
                <a:avLst/>
                <a:gdLst>
                  <a:gd name="T0" fmla="*/ 687 w 834"/>
                  <a:gd name="T1" fmla="*/ 17 h 366"/>
                  <a:gd name="T2" fmla="*/ 696 w 834"/>
                  <a:gd name="T3" fmla="*/ 40 h 366"/>
                  <a:gd name="T4" fmla="*/ 706 w 834"/>
                  <a:gd name="T5" fmla="*/ 63 h 366"/>
                  <a:gd name="T6" fmla="*/ 716 w 834"/>
                  <a:gd name="T7" fmla="*/ 85 h 366"/>
                  <a:gd name="T8" fmla="*/ 727 w 834"/>
                  <a:gd name="T9" fmla="*/ 105 h 366"/>
                  <a:gd name="T10" fmla="*/ 738 w 834"/>
                  <a:gd name="T11" fmla="*/ 122 h 366"/>
                  <a:gd name="T12" fmla="*/ 748 w 834"/>
                  <a:gd name="T13" fmla="*/ 136 h 366"/>
                  <a:gd name="T14" fmla="*/ 756 w 834"/>
                  <a:gd name="T15" fmla="*/ 147 h 366"/>
                  <a:gd name="T16" fmla="*/ 763 w 834"/>
                  <a:gd name="T17" fmla="*/ 156 h 366"/>
                  <a:gd name="T18" fmla="*/ 753 w 834"/>
                  <a:gd name="T19" fmla="*/ 150 h 366"/>
                  <a:gd name="T20" fmla="*/ 728 w 834"/>
                  <a:gd name="T21" fmla="*/ 130 h 366"/>
                  <a:gd name="T22" fmla="*/ 713 w 834"/>
                  <a:gd name="T23" fmla="*/ 114 h 366"/>
                  <a:gd name="T24" fmla="*/ 699 w 834"/>
                  <a:gd name="T25" fmla="*/ 95 h 366"/>
                  <a:gd name="T26" fmla="*/ 686 w 834"/>
                  <a:gd name="T27" fmla="*/ 72 h 366"/>
                  <a:gd name="T28" fmla="*/ 675 w 834"/>
                  <a:gd name="T29" fmla="*/ 48 h 366"/>
                  <a:gd name="T30" fmla="*/ 667 w 834"/>
                  <a:gd name="T31" fmla="*/ 23 h 366"/>
                  <a:gd name="T32" fmla="*/ 665 w 834"/>
                  <a:gd name="T33" fmla="*/ 18 h 366"/>
                  <a:gd name="T34" fmla="*/ 440 w 834"/>
                  <a:gd name="T35" fmla="*/ 44 h 366"/>
                  <a:gd name="T36" fmla="*/ 442 w 834"/>
                  <a:gd name="T37" fmla="*/ 142 h 366"/>
                  <a:gd name="T38" fmla="*/ 485 w 834"/>
                  <a:gd name="T39" fmla="*/ 207 h 366"/>
                  <a:gd name="T40" fmla="*/ 482 w 834"/>
                  <a:gd name="T41" fmla="*/ 225 h 366"/>
                  <a:gd name="T42" fmla="*/ 450 w 834"/>
                  <a:gd name="T43" fmla="*/ 250 h 366"/>
                  <a:gd name="T44" fmla="*/ 432 w 834"/>
                  <a:gd name="T45" fmla="*/ 254 h 366"/>
                  <a:gd name="T46" fmla="*/ 371 w 834"/>
                  <a:gd name="T47" fmla="*/ 249 h 366"/>
                  <a:gd name="T48" fmla="*/ 383 w 834"/>
                  <a:gd name="T49" fmla="*/ 218 h 366"/>
                  <a:gd name="T50" fmla="*/ 410 w 834"/>
                  <a:gd name="T51" fmla="*/ 146 h 366"/>
                  <a:gd name="T52" fmla="*/ 390 w 834"/>
                  <a:gd name="T53" fmla="*/ 49 h 366"/>
                  <a:gd name="T54" fmla="*/ 167 w 834"/>
                  <a:gd name="T55" fmla="*/ 74 h 366"/>
                  <a:gd name="T56" fmla="*/ 165 w 834"/>
                  <a:gd name="T57" fmla="*/ 96 h 366"/>
                  <a:gd name="T58" fmla="*/ 160 w 834"/>
                  <a:gd name="T59" fmla="*/ 122 h 366"/>
                  <a:gd name="T60" fmla="*/ 152 w 834"/>
                  <a:gd name="T61" fmla="*/ 146 h 366"/>
                  <a:gd name="T62" fmla="*/ 142 w 834"/>
                  <a:gd name="T63" fmla="*/ 168 h 366"/>
                  <a:gd name="T64" fmla="*/ 132 w 834"/>
                  <a:gd name="T65" fmla="*/ 187 h 366"/>
                  <a:gd name="T66" fmla="*/ 112 w 834"/>
                  <a:gd name="T67" fmla="*/ 212 h 366"/>
                  <a:gd name="T68" fmla="*/ 103 w 834"/>
                  <a:gd name="T69" fmla="*/ 220 h 366"/>
                  <a:gd name="T70" fmla="*/ 109 w 834"/>
                  <a:gd name="T71" fmla="*/ 210 h 366"/>
                  <a:gd name="T72" fmla="*/ 114 w 834"/>
                  <a:gd name="T73" fmla="*/ 197 h 366"/>
                  <a:gd name="T74" fmla="*/ 121 w 834"/>
                  <a:gd name="T75" fmla="*/ 181 h 366"/>
                  <a:gd name="T76" fmla="*/ 127 w 834"/>
                  <a:gd name="T77" fmla="*/ 162 h 366"/>
                  <a:gd name="T78" fmla="*/ 133 w 834"/>
                  <a:gd name="T79" fmla="*/ 140 h 366"/>
                  <a:gd name="T80" fmla="*/ 139 w 834"/>
                  <a:gd name="T81" fmla="*/ 117 h 366"/>
                  <a:gd name="T82" fmla="*/ 143 w 834"/>
                  <a:gd name="T83" fmla="*/ 92 h 366"/>
                  <a:gd name="T84" fmla="*/ 145 w 834"/>
                  <a:gd name="T85" fmla="*/ 77 h 366"/>
                  <a:gd name="T86" fmla="*/ 0 w 834"/>
                  <a:gd name="T87" fmla="*/ 93 h 366"/>
                  <a:gd name="T88" fmla="*/ 302 w 834"/>
                  <a:gd name="T89" fmla="*/ 366 h 366"/>
                  <a:gd name="T90" fmla="*/ 437 w 834"/>
                  <a:gd name="T91" fmla="*/ 253 h 366"/>
                  <a:gd name="T92" fmla="*/ 585 w 834"/>
                  <a:gd name="T93" fmla="*/ 331 h 366"/>
                  <a:gd name="T94" fmla="*/ 834 w 834"/>
                  <a:gd name="T95" fmla="*/ 0 h 366"/>
                  <a:gd name="T96" fmla="*/ 687 w 834"/>
                  <a:gd name="T97" fmla="*/ 16 h 366"/>
                  <a:gd name="T98" fmla="*/ 687 w 834"/>
                  <a:gd name="T99" fmla="*/ 17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34" h="366">
                    <a:moveTo>
                      <a:pt x="687" y="17"/>
                    </a:moveTo>
                    <a:cubicBezTo>
                      <a:pt x="690" y="25"/>
                      <a:pt x="693" y="32"/>
                      <a:pt x="696" y="40"/>
                    </a:cubicBezTo>
                    <a:cubicBezTo>
                      <a:pt x="699" y="48"/>
                      <a:pt x="703" y="56"/>
                      <a:pt x="706" y="63"/>
                    </a:cubicBezTo>
                    <a:cubicBezTo>
                      <a:pt x="709" y="70"/>
                      <a:pt x="712" y="78"/>
                      <a:pt x="716" y="85"/>
                    </a:cubicBezTo>
                    <a:cubicBezTo>
                      <a:pt x="720" y="92"/>
                      <a:pt x="723" y="99"/>
                      <a:pt x="727" y="105"/>
                    </a:cubicBezTo>
                    <a:cubicBezTo>
                      <a:pt x="731" y="111"/>
                      <a:pt x="734" y="117"/>
                      <a:pt x="738" y="122"/>
                    </a:cubicBezTo>
                    <a:cubicBezTo>
                      <a:pt x="741" y="127"/>
                      <a:pt x="744" y="132"/>
                      <a:pt x="748" y="136"/>
                    </a:cubicBezTo>
                    <a:cubicBezTo>
                      <a:pt x="751" y="141"/>
                      <a:pt x="753" y="144"/>
                      <a:pt x="756" y="147"/>
                    </a:cubicBezTo>
                    <a:cubicBezTo>
                      <a:pt x="760" y="153"/>
                      <a:pt x="763" y="156"/>
                      <a:pt x="763" y="156"/>
                    </a:cubicBezTo>
                    <a:cubicBezTo>
                      <a:pt x="763" y="156"/>
                      <a:pt x="759" y="155"/>
                      <a:pt x="753" y="150"/>
                    </a:cubicBezTo>
                    <a:cubicBezTo>
                      <a:pt x="746" y="146"/>
                      <a:pt x="737" y="139"/>
                      <a:pt x="728" y="130"/>
                    </a:cubicBezTo>
                    <a:cubicBezTo>
                      <a:pt x="723" y="125"/>
                      <a:pt x="718" y="120"/>
                      <a:pt x="713" y="114"/>
                    </a:cubicBezTo>
                    <a:cubicBezTo>
                      <a:pt x="708" y="108"/>
                      <a:pt x="704" y="102"/>
                      <a:pt x="699" y="95"/>
                    </a:cubicBezTo>
                    <a:cubicBezTo>
                      <a:pt x="695" y="88"/>
                      <a:pt x="690" y="80"/>
                      <a:pt x="686" y="72"/>
                    </a:cubicBezTo>
                    <a:cubicBezTo>
                      <a:pt x="682" y="65"/>
                      <a:pt x="678" y="57"/>
                      <a:pt x="675" y="48"/>
                    </a:cubicBezTo>
                    <a:cubicBezTo>
                      <a:pt x="672" y="40"/>
                      <a:pt x="669" y="32"/>
                      <a:pt x="667" y="23"/>
                    </a:cubicBezTo>
                    <a:cubicBezTo>
                      <a:pt x="666" y="22"/>
                      <a:pt x="666" y="20"/>
                      <a:pt x="665" y="18"/>
                    </a:cubicBezTo>
                    <a:cubicBezTo>
                      <a:pt x="440" y="44"/>
                      <a:pt x="440" y="44"/>
                      <a:pt x="440" y="44"/>
                    </a:cubicBezTo>
                    <a:cubicBezTo>
                      <a:pt x="442" y="142"/>
                      <a:pt x="442" y="142"/>
                      <a:pt x="442" y="142"/>
                    </a:cubicBezTo>
                    <a:cubicBezTo>
                      <a:pt x="485" y="207"/>
                      <a:pt x="485" y="207"/>
                      <a:pt x="485" y="207"/>
                    </a:cubicBezTo>
                    <a:cubicBezTo>
                      <a:pt x="482" y="225"/>
                      <a:pt x="482" y="225"/>
                      <a:pt x="482" y="225"/>
                    </a:cubicBezTo>
                    <a:cubicBezTo>
                      <a:pt x="450" y="250"/>
                      <a:pt x="450" y="250"/>
                      <a:pt x="450" y="250"/>
                    </a:cubicBezTo>
                    <a:cubicBezTo>
                      <a:pt x="432" y="254"/>
                      <a:pt x="432" y="254"/>
                      <a:pt x="432" y="254"/>
                    </a:cubicBezTo>
                    <a:cubicBezTo>
                      <a:pt x="371" y="249"/>
                      <a:pt x="371" y="249"/>
                      <a:pt x="371" y="249"/>
                    </a:cubicBezTo>
                    <a:cubicBezTo>
                      <a:pt x="383" y="218"/>
                      <a:pt x="383" y="218"/>
                      <a:pt x="383" y="218"/>
                    </a:cubicBezTo>
                    <a:cubicBezTo>
                      <a:pt x="410" y="146"/>
                      <a:pt x="410" y="146"/>
                      <a:pt x="410" y="146"/>
                    </a:cubicBezTo>
                    <a:cubicBezTo>
                      <a:pt x="390" y="49"/>
                      <a:pt x="390" y="49"/>
                      <a:pt x="390" y="49"/>
                    </a:cubicBezTo>
                    <a:cubicBezTo>
                      <a:pt x="167" y="74"/>
                      <a:pt x="167" y="74"/>
                      <a:pt x="167" y="74"/>
                    </a:cubicBezTo>
                    <a:cubicBezTo>
                      <a:pt x="167" y="81"/>
                      <a:pt x="165" y="88"/>
                      <a:pt x="165" y="96"/>
                    </a:cubicBezTo>
                    <a:cubicBezTo>
                      <a:pt x="163" y="104"/>
                      <a:pt x="161" y="113"/>
                      <a:pt x="160" y="122"/>
                    </a:cubicBezTo>
                    <a:cubicBezTo>
                      <a:pt x="157" y="130"/>
                      <a:pt x="155" y="138"/>
                      <a:pt x="152" y="146"/>
                    </a:cubicBezTo>
                    <a:cubicBezTo>
                      <a:pt x="149" y="154"/>
                      <a:pt x="146" y="161"/>
                      <a:pt x="142" y="168"/>
                    </a:cubicBezTo>
                    <a:cubicBezTo>
                      <a:pt x="139" y="175"/>
                      <a:pt x="135" y="181"/>
                      <a:pt x="132" y="187"/>
                    </a:cubicBezTo>
                    <a:cubicBezTo>
                      <a:pt x="125" y="198"/>
                      <a:pt x="118" y="207"/>
                      <a:pt x="112" y="212"/>
                    </a:cubicBezTo>
                    <a:cubicBezTo>
                      <a:pt x="107" y="218"/>
                      <a:pt x="103" y="220"/>
                      <a:pt x="103" y="220"/>
                    </a:cubicBezTo>
                    <a:cubicBezTo>
                      <a:pt x="103" y="220"/>
                      <a:pt x="106" y="217"/>
                      <a:pt x="109" y="210"/>
                    </a:cubicBezTo>
                    <a:cubicBezTo>
                      <a:pt x="110" y="206"/>
                      <a:pt x="112" y="202"/>
                      <a:pt x="114" y="197"/>
                    </a:cubicBezTo>
                    <a:cubicBezTo>
                      <a:pt x="116" y="193"/>
                      <a:pt x="118" y="187"/>
                      <a:pt x="121" y="181"/>
                    </a:cubicBezTo>
                    <a:cubicBezTo>
                      <a:pt x="123" y="175"/>
                      <a:pt x="125" y="169"/>
                      <a:pt x="127" y="162"/>
                    </a:cubicBezTo>
                    <a:cubicBezTo>
                      <a:pt x="129" y="155"/>
                      <a:pt x="131" y="148"/>
                      <a:pt x="133" y="140"/>
                    </a:cubicBezTo>
                    <a:cubicBezTo>
                      <a:pt x="135" y="133"/>
                      <a:pt x="136" y="125"/>
                      <a:pt x="139" y="117"/>
                    </a:cubicBezTo>
                    <a:cubicBezTo>
                      <a:pt x="140" y="109"/>
                      <a:pt x="142" y="101"/>
                      <a:pt x="143" y="92"/>
                    </a:cubicBezTo>
                    <a:cubicBezTo>
                      <a:pt x="143" y="87"/>
                      <a:pt x="144" y="82"/>
                      <a:pt x="145" y="77"/>
                    </a:cubicBezTo>
                    <a:cubicBezTo>
                      <a:pt x="0" y="93"/>
                      <a:pt x="0" y="93"/>
                      <a:pt x="0" y="93"/>
                    </a:cubicBezTo>
                    <a:cubicBezTo>
                      <a:pt x="30" y="171"/>
                      <a:pt x="119" y="348"/>
                      <a:pt x="302" y="366"/>
                    </a:cubicBezTo>
                    <a:cubicBezTo>
                      <a:pt x="437" y="253"/>
                      <a:pt x="437" y="253"/>
                      <a:pt x="437" y="253"/>
                    </a:cubicBezTo>
                    <a:cubicBezTo>
                      <a:pt x="585" y="331"/>
                      <a:pt x="585" y="331"/>
                      <a:pt x="585" y="331"/>
                    </a:cubicBezTo>
                    <a:cubicBezTo>
                      <a:pt x="585" y="331"/>
                      <a:pt x="819" y="272"/>
                      <a:pt x="834" y="0"/>
                    </a:cubicBezTo>
                    <a:cubicBezTo>
                      <a:pt x="687" y="16"/>
                      <a:pt x="687" y="16"/>
                      <a:pt x="687" y="16"/>
                    </a:cubicBezTo>
                    <a:cubicBezTo>
                      <a:pt x="687" y="16"/>
                      <a:pt x="687" y="17"/>
                      <a:pt x="687" y="17"/>
                    </a:cubicBezTo>
                    <a:close/>
                  </a:path>
                </a:pathLst>
              </a:custGeom>
              <a:solidFill>
                <a:srgbClr val="1E5573"/>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97" name="Freeform 430"/>
              <p:cNvSpPr/>
              <p:nvPr/>
            </p:nvSpPr>
            <p:spPr bwMode="auto">
              <a:xfrm>
                <a:off x="3914" y="1250"/>
                <a:ext cx="22" cy="46"/>
              </a:xfrm>
              <a:custGeom>
                <a:avLst/>
                <a:gdLst>
                  <a:gd name="T0" fmla="*/ 0 w 22"/>
                  <a:gd name="T1" fmla="*/ 38 h 46"/>
                  <a:gd name="T2" fmla="*/ 1 w 22"/>
                  <a:gd name="T3" fmla="*/ 42 h 46"/>
                  <a:gd name="T4" fmla="*/ 10 w 22"/>
                  <a:gd name="T5" fmla="*/ 46 h 46"/>
                  <a:gd name="T6" fmla="*/ 14 w 22"/>
                  <a:gd name="T7" fmla="*/ 45 h 46"/>
                  <a:gd name="T8" fmla="*/ 21 w 22"/>
                  <a:gd name="T9" fmla="*/ 39 h 46"/>
                  <a:gd name="T10" fmla="*/ 22 w 22"/>
                  <a:gd name="T11" fmla="*/ 36 h 46"/>
                  <a:gd name="T12" fmla="*/ 13 w 22"/>
                  <a:gd name="T13" fmla="*/ 22 h 46"/>
                  <a:gd name="T14" fmla="*/ 12 w 22"/>
                  <a:gd name="T15" fmla="*/ 0 h 46"/>
                  <a:gd name="T16" fmla="*/ 1 w 22"/>
                  <a:gd name="T17" fmla="*/ 1 h 46"/>
                  <a:gd name="T18" fmla="*/ 6 w 22"/>
                  <a:gd name="T19" fmla="*/ 23 h 46"/>
                  <a:gd name="T20" fmla="*/ 0 w 22"/>
                  <a:gd name="T21" fmla="*/ 3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46">
                    <a:moveTo>
                      <a:pt x="0" y="38"/>
                    </a:moveTo>
                    <a:lnTo>
                      <a:pt x="1" y="42"/>
                    </a:lnTo>
                    <a:lnTo>
                      <a:pt x="10" y="46"/>
                    </a:lnTo>
                    <a:lnTo>
                      <a:pt x="14" y="45"/>
                    </a:lnTo>
                    <a:lnTo>
                      <a:pt x="21" y="39"/>
                    </a:lnTo>
                    <a:lnTo>
                      <a:pt x="22" y="36"/>
                    </a:lnTo>
                    <a:lnTo>
                      <a:pt x="13" y="22"/>
                    </a:lnTo>
                    <a:lnTo>
                      <a:pt x="12" y="0"/>
                    </a:lnTo>
                    <a:lnTo>
                      <a:pt x="1" y="1"/>
                    </a:lnTo>
                    <a:lnTo>
                      <a:pt x="6" y="23"/>
                    </a:lnTo>
                    <a:lnTo>
                      <a:pt x="0" y="38"/>
                    </a:lnTo>
                    <a:close/>
                  </a:path>
                </a:pathLst>
              </a:custGeom>
              <a:solidFill>
                <a:srgbClr val="2CABAC"/>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98" name="Freeform 431"/>
              <p:cNvSpPr/>
              <p:nvPr/>
            </p:nvSpPr>
            <p:spPr bwMode="auto">
              <a:xfrm>
                <a:off x="3976" y="1244"/>
                <a:ext cx="21" cy="31"/>
              </a:xfrm>
              <a:custGeom>
                <a:avLst/>
                <a:gdLst>
                  <a:gd name="T0" fmla="*/ 10 w 98"/>
                  <a:gd name="T1" fmla="*/ 32 h 140"/>
                  <a:gd name="T2" fmla="*/ 21 w 98"/>
                  <a:gd name="T3" fmla="*/ 56 h 140"/>
                  <a:gd name="T4" fmla="*/ 34 w 98"/>
                  <a:gd name="T5" fmla="*/ 79 h 140"/>
                  <a:gd name="T6" fmla="*/ 48 w 98"/>
                  <a:gd name="T7" fmla="*/ 98 h 140"/>
                  <a:gd name="T8" fmla="*/ 63 w 98"/>
                  <a:gd name="T9" fmla="*/ 114 h 140"/>
                  <a:gd name="T10" fmla="*/ 88 w 98"/>
                  <a:gd name="T11" fmla="*/ 134 h 140"/>
                  <a:gd name="T12" fmla="*/ 98 w 98"/>
                  <a:gd name="T13" fmla="*/ 140 h 140"/>
                  <a:gd name="T14" fmla="*/ 91 w 98"/>
                  <a:gd name="T15" fmla="*/ 131 h 140"/>
                  <a:gd name="T16" fmla="*/ 83 w 98"/>
                  <a:gd name="T17" fmla="*/ 120 h 140"/>
                  <a:gd name="T18" fmla="*/ 73 w 98"/>
                  <a:gd name="T19" fmla="*/ 106 h 140"/>
                  <a:gd name="T20" fmla="*/ 62 w 98"/>
                  <a:gd name="T21" fmla="*/ 89 h 140"/>
                  <a:gd name="T22" fmla="*/ 51 w 98"/>
                  <a:gd name="T23" fmla="*/ 69 h 140"/>
                  <a:gd name="T24" fmla="*/ 41 w 98"/>
                  <a:gd name="T25" fmla="*/ 47 h 140"/>
                  <a:gd name="T26" fmla="*/ 31 w 98"/>
                  <a:gd name="T27" fmla="*/ 24 h 140"/>
                  <a:gd name="T28" fmla="*/ 22 w 98"/>
                  <a:gd name="T29" fmla="*/ 1 h 140"/>
                  <a:gd name="T30" fmla="*/ 22 w 98"/>
                  <a:gd name="T31" fmla="*/ 0 h 140"/>
                  <a:gd name="T32" fmla="*/ 0 w 98"/>
                  <a:gd name="T33" fmla="*/ 2 h 140"/>
                  <a:gd name="T34" fmla="*/ 2 w 98"/>
                  <a:gd name="T35" fmla="*/ 7 h 140"/>
                  <a:gd name="T36" fmla="*/ 10 w 98"/>
                  <a:gd name="T37" fmla="*/ 3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8" h="140">
                    <a:moveTo>
                      <a:pt x="10" y="32"/>
                    </a:moveTo>
                    <a:cubicBezTo>
                      <a:pt x="13" y="41"/>
                      <a:pt x="17" y="49"/>
                      <a:pt x="21" y="56"/>
                    </a:cubicBezTo>
                    <a:cubicBezTo>
                      <a:pt x="25" y="64"/>
                      <a:pt x="30" y="72"/>
                      <a:pt x="34" y="79"/>
                    </a:cubicBezTo>
                    <a:cubicBezTo>
                      <a:pt x="39" y="86"/>
                      <a:pt x="43" y="92"/>
                      <a:pt x="48" y="98"/>
                    </a:cubicBezTo>
                    <a:cubicBezTo>
                      <a:pt x="53" y="104"/>
                      <a:pt x="58" y="109"/>
                      <a:pt x="63" y="114"/>
                    </a:cubicBezTo>
                    <a:cubicBezTo>
                      <a:pt x="72" y="123"/>
                      <a:pt x="81" y="130"/>
                      <a:pt x="88" y="134"/>
                    </a:cubicBezTo>
                    <a:cubicBezTo>
                      <a:pt x="94" y="139"/>
                      <a:pt x="98" y="140"/>
                      <a:pt x="98" y="140"/>
                    </a:cubicBezTo>
                    <a:cubicBezTo>
                      <a:pt x="98" y="140"/>
                      <a:pt x="95" y="137"/>
                      <a:pt x="91" y="131"/>
                    </a:cubicBezTo>
                    <a:cubicBezTo>
                      <a:pt x="88" y="128"/>
                      <a:pt x="86" y="125"/>
                      <a:pt x="83" y="120"/>
                    </a:cubicBezTo>
                    <a:cubicBezTo>
                      <a:pt x="79" y="116"/>
                      <a:pt x="76" y="111"/>
                      <a:pt x="73" y="106"/>
                    </a:cubicBezTo>
                    <a:cubicBezTo>
                      <a:pt x="69" y="101"/>
                      <a:pt x="66" y="95"/>
                      <a:pt x="62" y="89"/>
                    </a:cubicBezTo>
                    <a:cubicBezTo>
                      <a:pt x="58" y="83"/>
                      <a:pt x="55" y="76"/>
                      <a:pt x="51" y="69"/>
                    </a:cubicBezTo>
                    <a:cubicBezTo>
                      <a:pt x="47" y="62"/>
                      <a:pt x="44" y="54"/>
                      <a:pt x="41" y="47"/>
                    </a:cubicBezTo>
                    <a:cubicBezTo>
                      <a:pt x="38" y="40"/>
                      <a:pt x="34" y="32"/>
                      <a:pt x="31" y="24"/>
                    </a:cubicBezTo>
                    <a:cubicBezTo>
                      <a:pt x="28" y="16"/>
                      <a:pt x="25" y="9"/>
                      <a:pt x="22" y="1"/>
                    </a:cubicBezTo>
                    <a:cubicBezTo>
                      <a:pt x="22" y="1"/>
                      <a:pt x="22" y="0"/>
                      <a:pt x="22" y="0"/>
                    </a:cubicBezTo>
                    <a:cubicBezTo>
                      <a:pt x="0" y="2"/>
                      <a:pt x="0" y="2"/>
                      <a:pt x="0" y="2"/>
                    </a:cubicBezTo>
                    <a:cubicBezTo>
                      <a:pt x="1" y="4"/>
                      <a:pt x="1" y="6"/>
                      <a:pt x="2" y="7"/>
                    </a:cubicBezTo>
                    <a:cubicBezTo>
                      <a:pt x="4" y="16"/>
                      <a:pt x="7" y="24"/>
                      <a:pt x="10" y="32"/>
                    </a:cubicBezTo>
                    <a:close/>
                  </a:path>
                </a:pathLst>
              </a:custGeom>
              <a:solidFill>
                <a:srgbClr val="003240"/>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99" name="Freeform 432"/>
              <p:cNvSpPr/>
              <p:nvPr/>
            </p:nvSpPr>
            <p:spPr bwMode="auto">
              <a:xfrm>
                <a:off x="3852" y="1257"/>
                <a:ext cx="14" cy="32"/>
              </a:xfrm>
              <a:custGeom>
                <a:avLst/>
                <a:gdLst>
                  <a:gd name="T0" fmla="*/ 36 w 64"/>
                  <a:gd name="T1" fmla="*/ 43 h 146"/>
                  <a:gd name="T2" fmla="*/ 30 w 64"/>
                  <a:gd name="T3" fmla="*/ 66 h 146"/>
                  <a:gd name="T4" fmla="*/ 24 w 64"/>
                  <a:gd name="T5" fmla="*/ 88 h 146"/>
                  <a:gd name="T6" fmla="*/ 18 w 64"/>
                  <a:gd name="T7" fmla="*/ 107 h 146"/>
                  <a:gd name="T8" fmla="*/ 11 w 64"/>
                  <a:gd name="T9" fmla="*/ 123 h 146"/>
                  <a:gd name="T10" fmla="*/ 6 w 64"/>
                  <a:gd name="T11" fmla="*/ 136 h 146"/>
                  <a:gd name="T12" fmla="*/ 0 w 64"/>
                  <a:gd name="T13" fmla="*/ 146 h 146"/>
                  <a:gd name="T14" fmla="*/ 9 w 64"/>
                  <a:gd name="T15" fmla="*/ 138 h 146"/>
                  <a:gd name="T16" fmla="*/ 29 w 64"/>
                  <a:gd name="T17" fmla="*/ 113 h 146"/>
                  <a:gd name="T18" fmla="*/ 39 w 64"/>
                  <a:gd name="T19" fmla="*/ 94 h 146"/>
                  <a:gd name="T20" fmla="*/ 49 w 64"/>
                  <a:gd name="T21" fmla="*/ 72 h 146"/>
                  <a:gd name="T22" fmla="*/ 57 w 64"/>
                  <a:gd name="T23" fmla="*/ 48 h 146"/>
                  <a:gd name="T24" fmla="*/ 62 w 64"/>
                  <a:gd name="T25" fmla="*/ 22 h 146"/>
                  <a:gd name="T26" fmla="*/ 64 w 64"/>
                  <a:gd name="T27" fmla="*/ 0 h 146"/>
                  <a:gd name="T28" fmla="*/ 42 w 64"/>
                  <a:gd name="T29" fmla="*/ 3 h 146"/>
                  <a:gd name="T30" fmla="*/ 40 w 64"/>
                  <a:gd name="T31" fmla="*/ 18 h 146"/>
                  <a:gd name="T32" fmla="*/ 36 w 64"/>
                  <a:gd name="T33" fmla="*/ 4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4" h="146">
                    <a:moveTo>
                      <a:pt x="36" y="43"/>
                    </a:moveTo>
                    <a:cubicBezTo>
                      <a:pt x="33" y="51"/>
                      <a:pt x="32" y="59"/>
                      <a:pt x="30" y="66"/>
                    </a:cubicBezTo>
                    <a:cubicBezTo>
                      <a:pt x="28" y="74"/>
                      <a:pt x="26" y="81"/>
                      <a:pt x="24" y="88"/>
                    </a:cubicBezTo>
                    <a:cubicBezTo>
                      <a:pt x="22" y="95"/>
                      <a:pt x="20" y="101"/>
                      <a:pt x="18" y="107"/>
                    </a:cubicBezTo>
                    <a:cubicBezTo>
                      <a:pt x="15" y="113"/>
                      <a:pt x="13" y="119"/>
                      <a:pt x="11" y="123"/>
                    </a:cubicBezTo>
                    <a:cubicBezTo>
                      <a:pt x="9" y="128"/>
                      <a:pt x="7" y="132"/>
                      <a:pt x="6" y="136"/>
                    </a:cubicBezTo>
                    <a:cubicBezTo>
                      <a:pt x="3" y="143"/>
                      <a:pt x="0" y="146"/>
                      <a:pt x="0" y="146"/>
                    </a:cubicBezTo>
                    <a:cubicBezTo>
                      <a:pt x="0" y="146"/>
                      <a:pt x="4" y="144"/>
                      <a:pt x="9" y="138"/>
                    </a:cubicBezTo>
                    <a:cubicBezTo>
                      <a:pt x="15" y="133"/>
                      <a:pt x="22" y="124"/>
                      <a:pt x="29" y="113"/>
                    </a:cubicBezTo>
                    <a:cubicBezTo>
                      <a:pt x="32" y="107"/>
                      <a:pt x="36" y="101"/>
                      <a:pt x="39" y="94"/>
                    </a:cubicBezTo>
                    <a:cubicBezTo>
                      <a:pt x="43" y="87"/>
                      <a:pt x="46" y="80"/>
                      <a:pt x="49" y="72"/>
                    </a:cubicBezTo>
                    <a:cubicBezTo>
                      <a:pt x="52" y="64"/>
                      <a:pt x="54" y="56"/>
                      <a:pt x="57" y="48"/>
                    </a:cubicBezTo>
                    <a:cubicBezTo>
                      <a:pt x="58" y="39"/>
                      <a:pt x="60" y="30"/>
                      <a:pt x="62" y="22"/>
                    </a:cubicBezTo>
                    <a:cubicBezTo>
                      <a:pt x="62" y="14"/>
                      <a:pt x="64" y="7"/>
                      <a:pt x="64" y="0"/>
                    </a:cubicBezTo>
                    <a:cubicBezTo>
                      <a:pt x="42" y="3"/>
                      <a:pt x="42" y="3"/>
                      <a:pt x="42" y="3"/>
                    </a:cubicBezTo>
                    <a:cubicBezTo>
                      <a:pt x="41" y="8"/>
                      <a:pt x="40" y="13"/>
                      <a:pt x="40" y="18"/>
                    </a:cubicBezTo>
                    <a:cubicBezTo>
                      <a:pt x="39" y="27"/>
                      <a:pt x="37" y="35"/>
                      <a:pt x="36" y="43"/>
                    </a:cubicBezTo>
                    <a:close/>
                  </a:path>
                </a:pathLst>
              </a:custGeom>
              <a:solidFill>
                <a:srgbClr val="003240"/>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00" name="Freeform 433"/>
              <p:cNvSpPr/>
              <p:nvPr/>
            </p:nvSpPr>
            <p:spPr bwMode="auto">
              <a:xfrm>
                <a:off x="3911" y="1288"/>
                <a:ext cx="13" cy="8"/>
              </a:xfrm>
              <a:custGeom>
                <a:avLst/>
                <a:gdLst>
                  <a:gd name="T0" fmla="*/ 3 w 13"/>
                  <a:gd name="T1" fmla="*/ 0 h 8"/>
                  <a:gd name="T2" fmla="*/ 0 w 13"/>
                  <a:gd name="T3" fmla="*/ 7 h 8"/>
                  <a:gd name="T4" fmla="*/ 13 w 13"/>
                  <a:gd name="T5" fmla="*/ 8 h 8"/>
                  <a:gd name="T6" fmla="*/ 3 w 13"/>
                  <a:gd name="T7" fmla="*/ 0 h 8"/>
                </a:gdLst>
                <a:ahLst/>
                <a:cxnLst>
                  <a:cxn ang="0">
                    <a:pos x="T0" y="T1"/>
                  </a:cxn>
                  <a:cxn ang="0">
                    <a:pos x="T2" y="T3"/>
                  </a:cxn>
                  <a:cxn ang="0">
                    <a:pos x="T4" y="T5"/>
                  </a:cxn>
                  <a:cxn ang="0">
                    <a:pos x="T6" y="T7"/>
                  </a:cxn>
                </a:cxnLst>
                <a:rect l="0" t="0" r="r" b="b"/>
                <a:pathLst>
                  <a:path w="13" h="8">
                    <a:moveTo>
                      <a:pt x="3" y="0"/>
                    </a:moveTo>
                    <a:lnTo>
                      <a:pt x="0" y="7"/>
                    </a:lnTo>
                    <a:lnTo>
                      <a:pt x="13" y="8"/>
                    </a:lnTo>
                    <a:lnTo>
                      <a:pt x="3" y="0"/>
                    </a:lnTo>
                    <a:close/>
                  </a:path>
                </a:pathLst>
              </a:custGeom>
              <a:solidFill>
                <a:srgbClr val="8FC5C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01" name="Freeform 434"/>
              <p:cNvSpPr/>
              <p:nvPr/>
            </p:nvSpPr>
            <p:spPr bwMode="auto">
              <a:xfrm>
                <a:off x="3911" y="1288"/>
                <a:ext cx="13" cy="8"/>
              </a:xfrm>
              <a:custGeom>
                <a:avLst/>
                <a:gdLst>
                  <a:gd name="T0" fmla="*/ 3 w 13"/>
                  <a:gd name="T1" fmla="*/ 0 h 8"/>
                  <a:gd name="T2" fmla="*/ 0 w 13"/>
                  <a:gd name="T3" fmla="*/ 7 h 8"/>
                  <a:gd name="T4" fmla="*/ 13 w 13"/>
                  <a:gd name="T5" fmla="*/ 8 h 8"/>
                </a:gdLst>
                <a:ahLst/>
                <a:cxnLst>
                  <a:cxn ang="0">
                    <a:pos x="T0" y="T1"/>
                  </a:cxn>
                  <a:cxn ang="0">
                    <a:pos x="T2" y="T3"/>
                  </a:cxn>
                  <a:cxn ang="0">
                    <a:pos x="T4" y="T5"/>
                  </a:cxn>
                </a:cxnLst>
                <a:rect l="0" t="0" r="r" b="b"/>
                <a:pathLst>
                  <a:path w="13" h="8">
                    <a:moveTo>
                      <a:pt x="3" y="0"/>
                    </a:moveTo>
                    <a:lnTo>
                      <a:pt x="0" y="7"/>
                    </a:lnTo>
                    <a:lnTo>
                      <a:pt x="13" y="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02" name="Freeform 435"/>
              <p:cNvSpPr/>
              <p:nvPr/>
            </p:nvSpPr>
            <p:spPr bwMode="auto">
              <a:xfrm>
                <a:off x="3928" y="1286"/>
                <a:ext cx="8" cy="9"/>
              </a:xfrm>
              <a:custGeom>
                <a:avLst/>
                <a:gdLst>
                  <a:gd name="T0" fmla="*/ 0 w 8"/>
                  <a:gd name="T1" fmla="*/ 9 h 9"/>
                  <a:gd name="T2" fmla="*/ 7 w 8"/>
                  <a:gd name="T3" fmla="*/ 4 h 9"/>
                  <a:gd name="T4" fmla="*/ 8 w 8"/>
                  <a:gd name="T5" fmla="*/ 0 h 9"/>
                  <a:gd name="T6" fmla="*/ 7 w 8"/>
                  <a:gd name="T7" fmla="*/ 3 h 9"/>
                  <a:gd name="T8" fmla="*/ 0 w 8"/>
                  <a:gd name="T9" fmla="*/ 9 h 9"/>
                </a:gdLst>
                <a:ahLst/>
                <a:cxnLst>
                  <a:cxn ang="0">
                    <a:pos x="T0" y="T1"/>
                  </a:cxn>
                  <a:cxn ang="0">
                    <a:pos x="T2" y="T3"/>
                  </a:cxn>
                  <a:cxn ang="0">
                    <a:pos x="T4" y="T5"/>
                  </a:cxn>
                  <a:cxn ang="0">
                    <a:pos x="T6" y="T7"/>
                  </a:cxn>
                  <a:cxn ang="0">
                    <a:pos x="T8" y="T9"/>
                  </a:cxn>
                </a:cxnLst>
                <a:rect l="0" t="0" r="r" b="b"/>
                <a:pathLst>
                  <a:path w="8" h="9">
                    <a:moveTo>
                      <a:pt x="0" y="9"/>
                    </a:moveTo>
                    <a:lnTo>
                      <a:pt x="7" y="4"/>
                    </a:lnTo>
                    <a:lnTo>
                      <a:pt x="8" y="0"/>
                    </a:lnTo>
                    <a:lnTo>
                      <a:pt x="7" y="3"/>
                    </a:lnTo>
                    <a:lnTo>
                      <a:pt x="0" y="9"/>
                    </a:lnTo>
                    <a:close/>
                  </a:path>
                </a:pathLst>
              </a:custGeom>
              <a:solidFill>
                <a:srgbClr val="8FC5C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03" name="Freeform 436"/>
              <p:cNvSpPr/>
              <p:nvPr/>
            </p:nvSpPr>
            <p:spPr bwMode="auto">
              <a:xfrm>
                <a:off x="3926" y="1280"/>
                <a:ext cx="35" cy="40"/>
              </a:xfrm>
              <a:custGeom>
                <a:avLst/>
                <a:gdLst>
                  <a:gd name="T0" fmla="*/ 30 w 35"/>
                  <a:gd name="T1" fmla="*/ 40 h 40"/>
                  <a:gd name="T2" fmla="*/ 0 w 35"/>
                  <a:gd name="T3" fmla="*/ 16 h 40"/>
                  <a:gd name="T4" fmla="*/ 15 w 35"/>
                  <a:gd name="T5" fmla="*/ 0 h 40"/>
                  <a:gd name="T6" fmla="*/ 35 w 35"/>
                  <a:gd name="T7" fmla="*/ 34 h 40"/>
                  <a:gd name="T8" fmla="*/ 30 w 35"/>
                  <a:gd name="T9" fmla="*/ 40 h 40"/>
                </a:gdLst>
                <a:ahLst/>
                <a:cxnLst>
                  <a:cxn ang="0">
                    <a:pos x="T0" y="T1"/>
                  </a:cxn>
                  <a:cxn ang="0">
                    <a:pos x="T2" y="T3"/>
                  </a:cxn>
                  <a:cxn ang="0">
                    <a:pos x="T4" y="T5"/>
                  </a:cxn>
                  <a:cxn ang="0">
                    <a:pos x="T6" y="T7"/>
                  </a:cxn>
                  <a:cxn ang="0">
                    <a:pos x="T8" y="T9"/>
                  </a:cxn>
                </a:cxnLst>
                <a:rect l="0" t="0" r="r" b="b"/>
                <a:pathLst>
                  <a:path w="35" h="40">
                    <a:moveTo>
                      <a:pt x="30" y="40"/>
                    </a:moveTo>
                    <a:lnTo>
                      <a:pt x="0" y="16"/>
                    </a:lnTo>
                    <a:lnTo>
                      <a:pt x="15" y="0"/>
                    </a:lnTo>
                    <a:lnTo>
                      <a:pt x="35" y="34"/>
                    </a:lnTo>
                    <a:lnTo>
                      <a:pt x="30" y="40"/>
                    </a:lnTo>
                    <a:close/>
                  </a:path>
                </a:pathLst>
              </a:custGeom>
              <a:solidFill>
                <a:srgbClr val="003240"/>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04" name="Freeform 437"/>
              <p:cNvSpPr/>
              <p:nvPr/>
            </p:nvSpPr>
            <p:spPr bwMode="auto">
              <a:xfrm>
                <a:off x="3896" y="1284"/>
                <a:ext cx="30" cy="42"/>
              </a:xfrm>
              <a:custGeom>
                <a:avLst/>
                <a:gdLst>
                  <a:gd name="T0" fmla="*/ 6 w 30"/>
                  <a:gd name="T1" fmla="*/ 42 h 42"/>
                  <a:gd name="T2" fmla="*/ 30 w 30"/>
                  <a:gd name="T3" fmla="*/ 12 h 42"/>
                  <a:gd name="T4" fmla="*/ 10 w 30"/>
                  <a:gd name="T5" fmla="*/ 0 h 42"/>
                  <a:gd name="T6" fmla="*/ 0 w 30"/>
                  <a:gd name="T7" fmla="*/ 37 h 42"/>
                  <a:gd name="T8" fmla="*/ 6 w 30"/>
                  <a:gd name="T9" fmla="*/ 42 h 42"/>
                </a:gdLst>
                <a:ahLst/>
                <a:cxnLst>
                  <a:cxn ang="0">
                    <a:pos x="T0" y="T1"/>
                  </a:cxn>
                  <a:cxn ang="0">
                    <a:pos x="T2" y="T3"/>
                  </a:cxn>
                  <a:cxn ang="0">
                    <a:pos x="T4" y="T5"/>
                  </a:cxn>
                  <a:cxn ang="0">
                    <a:pos x="T6" y="T7"/>
                  </a:cxn>
                  <a:cxn ang="0">
                    <a:pos x="T8" y="T9"/>
                  </a:cxn>
                </a:cxnLst>
                <a:rect l="0" t="0" r="r" b="b"/>
                <a:pathLst>
                  <a:path w="30" h="42">
                    <a:moveTo>
                      <a:pt x="6" y="42"/>
                    </a:moveTo>
                    <a:lnTo>
                      <a:pt x="30" y="12"/>
                    </a:lnTo>
                    <a:lnTo>
                      <a:pt x="10" y="0"/>
                    </a:lnTo>
                    <a:lnTo>
                      <a:pt x="0" y="37"/>
                    </a:lnTo>
                    <a:lnTo>
                      <a:pt x="6" y="42"/>
                    </a:lnTo>
                    <a:close/>
                  </a:path>
                </a:pathLst>
              </a:custGeom>
              <a:solidFill>
                <a:srgbClr val="003240"/>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05" name="Freeform 438"/>
              <p:cNvSpPr/>
              <p:nvPr/>
            </p:nvSpPr>
            <p:spPr bwMode="auto">
              <a:xfrm>
                <a:off x="3875" y="1253"/>
                <a:ext cx="26" cy="17"/>
              </a:xfrm>
              <a:custGeom>
                <a:avLst/>
                <a:gdLst>
                  <a:gd name="T0" fmla="*/ 1 w 26"/>
                  <a:gd name="T1" fmla="*/ 12 h 17"/>
                  <a:gd name="T2" fmla="*/ 1 w 26"/>
                  <a:gd name="T3" fmla="*/ 17 h 17"/>
                  <a:gd name="T4" fmla="*/ 26 w 26"/>
                  <a:gd name="T5" fmla="*/ 15 h 17"/>
                  <a:gd name="T6" fmla="*/ 26 w 26"/>
                  <a:gd name="T7" fmla="*/ 9 h 17"/>
                  <a:gd name="T8" fmla="*/ 26 w 26"/>
                  <a:gd name="T9" fmla="*/ 9 h 17"/>
                  <a:gd name="T10" fmla="*/ 25 w 26"/>
                  <a:gd name="T11" fmla="*/ 0 h 17"/>
                  <a:gd name="T12" fmla="*/ 24 w 26"/>
                  <a:gd name="T13" fmla="*/ 0 h 17"/>
                  <a:gd name="T14" fmla="*/ 25 w 26"/>
                  <a:gd name="T15" fmla="*/ 8 h 17"/>
                  <a:gd name="T16" fmla="*/ 2 w 26"/>
                  <a:gd name="T17" fmla="*/ 11 h 17"/>
                  <a:gd name="T18" fmla="*/ 1 w 26"/>
                  <a:gd name="T19" fmla="*/ 3 h 17"/>
                  <a:gd name="T20" fmla="*/ 0 w 26"/>
                  <a:gd name="T21" fmla="*/ 3 h 17"/>
                  <a:gd name="T22" fmla="*/ 1 w 26"/>
                  <a:gd name="T23" fmla="*/ 12 h 17"/>
                  <a:gd name="T24" fmla="*/ 1 w 26"/>
                  <a:gd name="T25"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17">
                    <a:moveTo>
                      <a:pt x="1" y="12"/>
                    </a:moveTo>
                    <a:lnTo>
                      <a:pt x="1" y="17"/>
                    </a:lnTo>
                    <a:lnTo>
                      <a:pt x="26" y="15"/>
                    </a:lnTo>
                    <a:lnTo>
                      <a:pt x="26" y="9"/>
                    </a:lnTo>
                    <a:lnTo>
                      <a:pt x="26" y="9"/>
                    </a:lnTo>
                    <a:lnTo>
                      <a:pt x="25" y="0"/>
                    </a:lnTo>
                    <a:lnTo>
                      <a:pt x="24" y="0"/>
                    </a:lnTo>
                    <a:lnTo>
                      <a:pt x="25" y="8"/>
                    </a:lnTo>
                    <a:lnTo>
                      <a:pt x="2" y="11"/>
                    </a:lnTo>
                    <a:lnTo>
                      <a:pt x="1" y="3"/>
                    </a:lnTo>
                    <a:lnTo>
                      <a:pt x="0" y="3"/>
                    </a:lnTo>
                    <a:lnTo>
                      <a:pt x="1" y="12"/>
                    </a:lnTo>
                    <a:lnTo>
                      <a:pt x="1" y="12"/>
                    </a:lnTo>
                    <a:close/>
                  </a:path>
                </a:pathLst>
              </a:custGeom>
              <a:solidFill>
                <a:srgbClr val="003240"/>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06" name="Freeform 439"/>
              <p:cNvSpPr/>
              <p:nvPr/>
            </p:nvSpPr>
            <p:spPr bwMode="auto">
              <a:xfrm>
                <a:off x="3420" y="1380"/>
                <a:ext cx="334" cy="60"/>
              </a:xfrm>
              <a:custGeom>
                <a:avLst/>
                <a:gdLst>
                  <a:gd name="T0" fmla="*/ 332 w 334"/>
                  <a:gd name="T1" fmla="*/ 0 h 60"/>
                  <a:gd name="T2" fmla="*/ 0 w 334"/>
                  <a:gd name="T3" fmla="*/ 38 h 60"/>
                  <a:gd name="T4" fmla="*/ 2 w 334"/>
                  <a:gd name="T5" fmla="*/ 60 h 60"/>
                  <a:gd name="T6" fmla="*/ 334 w 334"/>
                  <a:gd name="T7" fmla="*/ 23 h 60"/>
                  <a:gd name="T8" fmla="*/ 332 w 334"/>
                  <a:gd name="T9" fmla="*/ 0 h 60"/>
                </a:gdLst>
                <a:ahLst/>
                <a:cxnLst>
                  <a:cxn ang="0">
                    <a:pos x="T0" y="T1"/>
                  </a:cxn>
                  <a:cxn ang="0">
                    <a:pos x="T2" y="T3"/>
                  </a:cxn>
                  <a:cxn ang="0">
                    <a:pos x="T4" y="T5"/>
                  </a:cxn>
                  <a:cxn ang="0">
                    <a:pos x="T6" y="T7"/>
                  </a:cxn>
                  <a:cxn ang="0">
                    <a:pos x="T8" y="T9"/>
                  </a:cxn>
                </a:cxnLst>
                <a:rect l="0" t="0" r="r" b="b"/>
                <a:pathLst>
                  <a:path w="334" h="60">
                    <a:moveTo>
                      <a:pt x="332" y="0"/>
                    </a:moveTo>
                    <a:lnTo>
                      <a:pt x="0" y="38"/>
                    </a:lnTo>
                    <a:lnTo>
                      <a:pt x="2" y="60"/>
                    </a:lnTo>
                    <a:lnTo>
                      <a:pt x="334" y="23"/>
                    </a:lnTo>
                    <a:lnTo>
                      <a:pt x="332" y="0"/>
                    </a:lnTo>
                    <a:close/>
                  </a:path>
                </a:pathLst>
              </a:custGeom>
              <a:solidFill>
                <a:srgbClr val="928A8A"/>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07" name="Freeform 440"/>
              <p:cNvSpPr/>
              <p:nvPr/>
            </p:nvSpPr>
            <p:spPr bwMode="auto">
              <a:xfrm>
                <a:off x="3416" y="1345"/>
                <a:ext cx="334" cy="60"/>
              </a:xfrm>
              <a:custGeom>
                <a:avLst/>
                <a:gdLst>
                  <a:gd name="T0" fmla="*/ 332 w 334"/>
                  <a:gd name="T1" fmla="*/ 0 h 60"/>
                  <a:gd name="T2" fmla="*/ 0 w 334"/>
                  <a:gd name="T3" fmla="*/ 37 h 60"/>
                  <a:gd name="T4" fmla="*/ 2 w 334"/>
                  <a:gd name="T5" fmla="*/ 60 h 60"/>
                  <a:gd name="T6" fmla="*/ 334 w 334"/>
                  <a:gd name="T7" fmla="*/ 23 h 60"/>
                  <a:gd name="T8" fmla="*/ 332 w 334"/>
                  <a:gd name="T9" fmla="*/ 0 h 60"/>
                </a:gdLst>
                <a:ahLst/>
                <a:cxnLst>
                  <a:cxn ang="0">
                    <a:pos x="T0" y="T1"/>
                  </a:cxn>
                  <a:cxn ang="0">
                    <a:pos x="T2" y="T3"/>
                  </a:cxn>
                  <a:cxn ang="0">
                    <a:pos x="T4" y="T5"/>
                  </a:cxn>
                  <a:cxn ang="0">
                    <a:pos x="T6" y="T7"/>
                  </a:cxn>
                  <a:cxn ang="0">
                    <a:pos x="T8" y="T9"/>
                  </a:cxn>
                </a:cxnLst>
                <a:rect l="0" t="0" r="r" b="b"/>
                <a:pathLst>
                  <a:path w="334" h="60">
                    <a:moveTo>
                      <a:pt x="332" y="0"/>
                    </a:moveTo>
                    <a:lnTo>
                      <a:pt x="0" y="37"/>
                    </a:lnTo>
                    <a:lnTo>
                      <a:pt x="2" y="60"/>
                    </a:lnTo>
                    <a:lnTo>
                      <a:pt x="334" y="23"/>
                    </a:lnTo>
                    <a:lnTo>
                      <a:pt x="332" y="0"/>
                    </a:lnTo>
                    <a:close/>
                  </a:path>
                </a:pathLst>
              </a:custGeom>
              <a:solidFill>
                <a:srgbClr val="928A8A"/>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08" name="Freeform 441"/>
              <p:cNvSpPr/>
              <p:nvPr/>
            </p:nvSpPr>
            <p:spPr bwMode="auto">
              <a:xfrm>
                <a:off x="3412" y="1310"/>
                <a:ext cx="334" cy="60"/>
              </a:xfrm>
              <a:custGeom>
                <a:avLst/>
                <a:gdLst>
                  <a:gd name="T0" fmla="*/ 332 w 334"/>
                  <a:gd name="T1" fmla="*/ 0 h 60"/>
                  <a:gd name="T2" fmla="*/ 0 w 334"/>
                  <a:gd name="T3" fmla="*/ 37 h 60"/>
                  <a:gd name="T4" fmla="*/ 2 w 334"/>
                  <a:gd name="T5" fmla="*/ 60 h 60"/>
                  <a:gd name="T6" fmla="*/ 334 w 334"/>
                  <a:gd name="T7" fmla="*/ 23 h 60"/>
                  <a:gd name="T8" fmla="*/ 332 w 334"/>
                  <a:gd name="T9" fmla="*/ 0 h 60"/>
                </a:gdLst>
                <a:ahLst/>
                <a:cxnLst>
                  <a:cxn ang="0">
                    <a:pos x="T0" y="T1"/>
                  </a:cxn>
                  <a:cxn ang="0">
                    <a:pos x="T2" y="T3"/>
                  </a:cxn>
                  <a:cxn ang="0">
                    <a:pos x="T4" y="T5"/>
                  </a:cxn>
                  <a:cxn ang="0">
                    <a:pos x="T6" y="T7"/>
                  </a:cxn>
                  <a:cxn ang="0">
                    <a:pos x="T8" y="T9"/>
                  </a:cxn>
                </a:cxnLst>
                <a:rect l="0" t="0" r="r" b="b"/>
                <a:pathLst>
                  <a:path w="334" h="60">
                    <a:moveTo>
                      <a:pt x="332" y="0"/>
                    </a:moveTo>
                    <a:lnTo>
                      <a:pt x="0" y="37"/>
                    </a:lnTo>
                    <a:lnTo>
                      <a:pt x="2" y="60"/>
                    </a:lnTo>
                    <a:lnTo>
                      <a:pt x="334" y="23"/>
                    </a:lnTo>
                    <a:lnTo>
                      <a:pt x="332" y="0"/>
                    </a:lnTo>
                    <a:close/>
                  </a:path>
                </a:pathLst>
              </a:custGeom>
              <a:solidFill>
                <a:srgbClr val="928A8A"/>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09" name="Freeform 442"/>
              <p:cNvSpPr/>
              <p:nvPr/>
            </p:nvSpPr>
            <p:spPr bwMode="auto">
              <a:xfrm>
                <a:off x="3407" y="1274"/>
                <a:ext cx="335" cy="61"/>
              </a:xfrm>
              <a:custGeom>
                <a:avLst/>
                <a:gdLst>
                  <a:gd name="T0" fmla="*/ 333 w 335"/>
                  <a:gd name="T1" fmla="*/ 0 h 61"/>
                  <a:gd name="T2" fmla="*/ 0 w 335"/>
                  <a:gd name="T3" fmla="*/ 38 h 61"/>
                  <a:gd name="T4" fmla="*/ 3 w 335"/>
                  <a:gd name="T5" fmla="*/ 61 h 61"/>
                  <a:gd name="T6" fmla="*/ 335 w 335"/>
                  <a:gd name="T7" fmla="*/ 23 h 61"/>
                  <a:gd name="T8" fmla="*/ 333 w 335"/>
                  <a:gd name="T9" fmla="*/ 0 h 61"/>
                </a:gdLst>
                <a:ahLst/>
                <a:cxnLst>
                  <a:cxn ang="0">
                    <a:pos x="T0" y="T1"/>
                  </a:cxn>
                  <a:cxn ang="0">
                    <a:pos x="T2" y="T3"/>
                  </a:cxn>
                  <a:cxn ang="0">
                    <a:pos x="T4" y="T5"/>
                  </a:cxn>
                  <a:cxn ang="0">
                    <a:pos x="T6" y="T7"/>
                  </a:cxn>
                  <a:cxn ang="0">
                    <a:pos x="T8" y="T9"/>
                  </a:cxn>
                </a:cxnLst>
                <a:rect l="0" t="0" r="r" b="b"/>
                <a:pathLst>
                  <a:path w="335" h="61">
                    <a:moveTo>
                      <a:pt x="333" y="0"/>
                    </a:moveTo>
                    <a:lnTo>
                      <a:pt x="0" y="38"/>
                    </a:lnTo>
                    <a:lnTo>
                      <a:pt x="3" y="61"/>
                    </a:lnTo>
                    <a:lnTo>
                      <a:pt x="335" y="23"/>
                    </a:lnTo>
                    <a:lnTo>
                      <a:pt x="333" y="0"/>
                    </a:lnTo>
                    <a:close/>
                  </a:path>
                </a:pathLst>
              </a:custGeom>
              <a:solidFill>
                <a:srgbClr val="928A8A"/>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10" name="Freeform 443"/>
              <p:cNvSpPr/>
              <p:nvPr/>
            </p:nvSpPr>
            <p:spPr bwMode="auto">
              <a:xfrm>
                <a:off x="3445" y="1425"/>
                <a:ext cx="302" cy="109"/>
              </a:xfrm>
              <a:custGeom>
                <a:avLst/>
                <a:gdLst>
                  <a:gd name="T0" fmla="*/ 0 w 302"/>
                  <a:gd name="T1" fmla="*/ 31 h 109"/>
                  <a:gd name="T2" fmla="*/ 293 w 302"/>
                  <a:gd name="T3" fmla="*/ 0 h 109"/>
                  <a:gd name="T4" fmla="*/ 302 w 302"/>
                  <a:gd name="T5" fmla="*/ 78 h 109"/>
                  <a:gd name="T6" fmla="*/ 9 w 302"/>
                  <a:gd name="T7" fmla="*/ 109 h 109"/>
                  <a:gd name="T8" fmla="*/ 0 w 302"/>
                  <a:gd name="T9" fmla="*/ 31 h 109"/>
                </a:gdLst>
                <a:ahLst/>
                <a:cxnLst>
                  <a:cxn ang="0">
                    <a:pos x="T0" y="T1"/>
                  </a:cxn>
                  <a:cxn ang="0">
                    <a:pos x="T2" y="T3"/>
                  </a:cxn>
                  <a:cxn ang="0">
                    <a:pos x="T4" y="T5"/>
                  </a:cxn>
                  <a:cxn ang="0">
                    <a:pos x="T6" y="T7"/>
                  </a:cxn>
                  <a:cxn ang="0">
                    <a:pos x="T8" y="T9"/>
                  </a:cxn>
                </a:cxnLst>
                <a:rect l="0" t="0" r="r" b="b"/>
                <a:pathLst>
                  <a:path w="302" h="109">
                    <a:moveTo>
                      <a:pt x="0" y="31"/>
                    </a:moveTo>
                    <a:lnTo>
                      <a:pt x="293" y="0"/>
                    </a:lnTo>
                    <a:lnTo>
                      <a:pt x="302" y="78"/>
                    </a:lnTo>
                    <a:lnTo>
                      <a:pt x="9" y="109"/>
                    </a:lnTo>
                    <a:lnTo>
                      <a:pt x="0" y="31"/>
                    </a:lnTo>
                    <a:close/>
                  </a:path>
                </a:pathLst>
              </a:custGeom>
              <a:solidFill>
                <a:srgbClr val="31465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11" name="Freeform 444"/>
              <p:cNvSpPr/>
              <p:nvPr/>
            </p:nvSpPr>
            <p:spPr bwMode="auto">
              <a:xfrm>
                <a:off x="3599" y="1446"/>
                <a:ext cx="50" cy="62"/>
              </a:xfrm>
              <a:custGeom>
                <a:avLst/>
                <a:gdLst>
                  <a:gd name="T0" fmla="*/ 0 w 229"/>
                  <a:gd name="T1" fmla="*/ 28 h 282"/>
                  <a:gd name="T2" fmla="*/ 67 w 229"/>
                  <a:gd name="T3" fmla="*/ 10 h 282"/>
                  <a:gd name="T4" fmla="*/ 220 w 229"/>
                  <a:gd name="T5" fmla="*/ 125 h 282"/>
                  <a:gd name="T6" fmla="*/ 90 w 229"/>
                  <a:gd name="T7" fmla="*/ 279 h 282"/>
                  <a:gd name="T8" fmla="*/ 24 w 229"/>
                  <a:gd name="T9" fmla="*/ 274 h 282"/>
                  <a:gd name="T10" fmla="*/ 31 w 229"/>
                  <a:gd name="T11" fmla="*/ 226 h 282"/>
                  <a:gd name="T12" fmla="*/ 82 w 229"/>
                  <a:gd name="T13" fmla="*/ 231 h 282"/>
                  <a:gd name="T14" fmla="*/ 157 w 229"/>
                  <a:gd name="T15" fmla="*/ 136 h 282"/>
                  <a:gd name="T16" fmla="*/ 63 w 229"/>
                  <a:gd name="T17" fmla="*/ 60 h 282"/>
                  <a:gd name="T18" fmla="*/ 14 w 229"/>
                  <a:gd name="T19" fmla="*/ 73 h 282"/>
                  <a:gd name="T20" fmla="*/ 0 w 229"/>
                  <a:gd name="T21" fmla="*/ 28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9" h="282">
                    <a:moveTo>
                      <a:pt x="0" y="28"/>
                    </a:moveTo>
                    <a:cubicBezTo>
                      <a:pt x="11" y="22"/>
                      <a:pt x="35" y="13"/>
                      <a:pt x="67" y="10"/>
                    </a:cubicBezTo>
                    <a:cubicBezTo>
                      <a:pt x="158" y="0"/>
                      <a:pt x="211" y="51"/>
                      <a:pt x="220" y="125"/>
                    </a:cubicBezTo>
                    <a:cubicBezTo>
                      <a:pt x="229" y="214"/>
                      <a:pt x="170" y="270"/>
                      <a:pt x="90" y="279"/>
                    </a:cubicBezTo>
                    <a:cubicBezTo>
                      <a:pt x="59" y="282"/>
                      <a:pt x="35" y="279"/>
                      <a:pt x="24" y="274"/>
                    </a:cubicBezTo>
                    <a:cubicBezTo>
                      <a:pt x="31" y="226"/>
                      <a:pt x="31" y="226"/>
                      <a:pt x="31" y="226"/>
                    </a:cubicBezTo>
                    <a:cubicBezTo>
                      <a:pt x="44" y="230"/>
                      <a:pt x="61" y="233"/>
                      <a:pt x="82" y="231"/>
                    </a:cubicBezTo>
                    <a:cubicBezTo>
                      <a:pt x="130" y="226"/>
                      <a:pt x="164" y="193"/>
                      <a:pt x="157" y="136"/>
                    </a:cubicBezTo>
                    <a:cubicBezTo>
                      <a:pt x="151" y="83"/>
                      <a:pt x="116" y="54"/>
                      <a:pt x="63" y="60"/>
                    </a:cubicBezTo>
                    <a:cubicBezTo>
                      <a:pt x="45" y="62"/>
                      <a:pt x="25" y="68"/>
                      <a:pt x="14" y="73"/>
                    </a:cubicBezTo>
                    <a:lnTo>
                      <a:pt x="0" y="28"/>
                    </a:lnTo>
                    <a:close/>
                  </a:path>
                </a:pathLst>
              </a:custGeom>
              <a:solidFill>
                <a:srgbClr val="FDFE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12" name="Freeform 445"/>
              <p:cNvSpPr/>
              <p:nvPr/>
            </p:nvSpPr>
            <p:spPr bwMode="auto">
              <a:xfrm>
                <a:off x="3547" y="1453"/>
                <a:ext cx="54" cy="61"/>
              </a:xfrm>
              <a:custGeom>
                <a:avLst/>
                <a:gdLst>
                  <a:gd name="T0" fmla="*/ 130 w 244"/>
                  <a:gd name="T1" fmla="*/ 0 h 278"/>
                  <a:gd name="T2" fmla="*/ 244 w 244"/>
                  <a:gd name="T3" fmla="*/ 252 h 278"/>
                  <a:gd name="T4" fmla="*/ 178 w 244"/>
                  <a:gd name="T5" fmla="*/ 259 h 278"/>
                  <a:gd name="T6" fmla="*/ 134 w 244"/>
                  <a:gd name="T7" fmla="*/ 152 h 278"/>
                  <a:gd name="T8" fmla="*/ 100 w 244"/>
                  <a:gd name="T9" fmla="*/ 61 h 278"/>
                  <a:gd name="T10" fmla="*/ 99 w 244"/>
                  <a:gd name="T11" fmla="*/ 62 h 278"/>
                  <a:gd name="T12" fmla="*/ 85 w 244"/>
                  <a:gd name="T13" fmla="*/ 156 h 278"/>
                  <a:gd name="T14" fmla="*/ 64 w 244"/>
                  <a:gd name="T15" fmla="*/ 271 h 278"/>
                  <a:gd name="T16" fmla="*/ 0 w 244"/>
                  <a:gd name="T17" fmla="*/ 278 h 278"/>
                  <a:gd name="T18" fmla="*/ 60 w 244"/>
                  <a:gd name="T19" fmla="*/ 8 h 278"/>
                  <a:gd name="T20" fmla="*/ 130 w 244"/>
                  <a:gd name="T21" fmla="*/ 0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4" h="278">
                    <a:moveTo>
                      <a:pt x="130" y="0"/>
                    </a:moveTo>
                    <a:cubicBezTo>
                      <a:pt x="244" y="252"/>
                      <a:pt x="244" y="252"/>
                      <a:pt x="244" y="252"/>
                    </a:cubicBezTo>
                    <a:cubicBezTo>
                      <a:pt x="178" y="259"/>
                      <a:pt x="178" y="259"/>
                      <a:pt x="178" y="259"/>
                    </a:cubicBezTo>
                    <a:cubicBezTo>
                      <a:pt x="134" y="152"/>
                      <a:pt x="134" y="152"/>
                      <a:pt x="134" y="152"/>
                    </a:cubicBezTo>
                    <a:cubicBezTo>
                      <a:pt x="121" y="122"/>
                      <a:pt x="110" y="93"/>
                      <a:pt x="100" y="61"/>
                    </a:cubicBezTo>
                    <a:cubicBezTo>
                      <a:pt x="99" y="62"/>
                      <a:pt x="99" y="62"/>
                      <a:pt x="99" y="62"/>
                    </a:cubicBezTo>
                    <a:cubicBezTo>
                      <a:pt x="96" y="94"/>
                      <a:pt x="91" y="125"/>
                      <a:pt x="85" y="156"/>
                    </a:cubicBezTo>
                    <a:cubicBezTo>
                      <a:pt x="64" y="271"/>
                      <a:pt x="64" y="271"/>
                      <a:pt x="64" y="271"/>
                    </a:cubicBezTo>
                    <a:cubicBezTo>
                      <a:pt x="0" y="278"/>
                      <a:pt x="0" y="278"/>
                      <a:pt x="0" y="278"/>
                    </a:cubicBezTo>
                    <a:cubicBezTo>
                      <a:pt x="60" y="8"/>
                      <a:pt x="60" y="8"/>
                      <a:pt x="60" y="8"/>
                    </a:cubicBezTo>
                    <a:lnTo>
                      <a:pt x="130" y="0"/>
                    </a:lnTo>
                    <a:close/>
                  </a:path>
                </a:pathLst>
              </a:custGeom>
              <a:solidFill>
                <a:srgbClr val="FDFE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13" name="Freeform 446"/>
              <p:cNvSpPr/>
              <p:nvPr/>
            </p:nvSpPr>
            <p:spPr bwMode="auto">
              <a:xfrm>
                <a:off x="3391" y="732"/>
                <a:ext cx="102" cy="100"/>
              </a:xfrm>
              <a:custGeom>
                <a:avLst/>
                <a:gdLst>
                  <a:gd name="T0" fmla="*/ 51 w 464"/>
                  <a:gd name="T1" fmla="*/ 320 h 457"/>
                  <a:gd name="T2" fmla="*/ 139 w 464"/>
                  <a:gd name="T3" fmla="*/ 51 h 457"/>
                  <a:gd name="T4" fmla="*/ 413 w 464"/>
                  <a:gd name="T5" fmla="*/ 137 h 457"/>
                  <a:gd name="T6" fmla="*/ 325 w 464"/>
                  <a:gd name="T7" fmla="*/ 407 h 457"/>
                  <a:gd name="T8" fmla="*/ 51 w 464"/>
                  <a:gd name="T9" fmla="*/ 320 h 457"/>
                </a:gdLst>
                <a:ahLst/>
                <a:cxnLst>
                  <a:cxn ang="0">
                    <a:pos x="T0" y="T1"/>
                  </a:cxn>
                  <a:cxn ang="0">
                    <a:pos x="T2" y="T3"/>
                  </a:cxn>
                  <a:cxn ang="0">
                    <a:pos x="T4" y="T5"/>
                  </a:cxn>
                  <a:cxn ang="0">
                    <a:pos x="T6" y="T7"/>
                  </a:cxn>
                  <a:cxn ang="0">
                    <a:pos x="T8" y="T9"/>
                  </a:cxn>
                </a:cxnLst>
                <a:rect l="0" t="0" r="r" b="b"/>
                <a:pathLst>
                  <a:path w="464" h="457">
                    <a:moveTo>
                      <a:pt x="51" y="320"/>
                    </a:moveTo>
                    <a:cubicBezTo>
                      <a:pt x="0" y="222"/>
                      <a:pt x="39" y="101"/>
                      <a:pt x="139" y="51"/>
                    </a:cubicBezTo>
                    <a:cubicBezTo>
                      <a:pt x="239" y="0"/>
                      <a:pt x="362" y="39"/>
                      <a:pt x="413" y="137"/>
                    </a:cubicBezTo>
                    <a:cubicBezTo>
                      <a:pt x="464" y="235"/>
                      <a:pt x="425" y="356"/>
                      <a:pt x="325" y="407"/>
                    </a:cubicBezTo>
                    <a:cubicBezTo>
                      <a:pt x="225" y="457"/>
                      <a:pt x="103" y="418"/>
                      <a:pt x="51" y="320"/>
                    </a:cubicBezTo>
                    <a:close/>
                  </a:path>
                </a:pathLst>
              </a:custGeom>
              <a:solidFill>
                <a:srgbClr val="C89E75"/>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14" name="Freeform 447"/>
              <p:cNvSpPr/>
              <p:nvPr/>
            </p:nvSpPr>
            <p:spPr bwMode="auto">
              <a:xfrm>
                <a:off x="3360" y="683"/>
                <a:ext cx="102" cy="100"/>
              </a:xfrm>
              <a:custGeom>
                <a:avLst/>
                <a:gdLst>
                  <a:gd name="T0" fmla="*/ 51 w 464"/>
                  <a:gd name="T1" fmla="*/ 320 h 457"/>
                  <a:gd name="T2" fmla="*/ 139 w 464"/>
                  <a:gd name="T3" fmla="*/ 51 h 457"/>
                  <a:gd name="T4" fmla="*/ 413 w 464"/>
                  <a:gd name="T5" fmla="*/ 137 h 457"/>
                  <a:gd name="T6" fmla="*/ 325 w 464"/>
                  <a:gd name="T7" fmla="*/ 406 h 457"/>
                  <a:gd name="T8" fmla="*/ 51 w 464"/>
                  <a:gd name="T9" fmla="*/ 320 h 457"/>
                </a:gdLst>
                <a:ahLst/>
                <a:cxnLst>
                  <a:cxn ang="0">
                    <a:pos x="T0" y="T1"/>
                  </a:cxn>
                  <a:cxn ang="0">
                    <a:pos x="T2" y="T3"/>
                  </a:cxn>
                  <a:cxn ang="0">
                    <a:pos x="T4" y="T5"/>
                  </a:cxn>
                  <a:cxn ang="0">
                    <a:pos x="T6" y="T7"/>
                  </a:cxn>
                  <a:cxn ang="0">
                    <a:pos x="T8" y="T9"/>
                  </a:cxn>
                </a:cxnLst>
                <a:rect l="0" t="0" r="r" b="b"/>
                <a:pathLst>
                  <a:path w="464" h="457">
                    <a:moveTo>
                      <a:pt x="51" y="320"/>
                    </a:moveTo>
                    <a:cubicBezTo>
                      <a:pt x="0" y="222"/>
                      <a:pt x="39" y="101"/>
                      <a:pt x="139" y="51"/>
                    </a:cubicBezTo>
                    <a:cubicBezTo>
                      <a:pt x="239" y="0"/>
                      <a:pt x="361" y="39"/>
                      <a:pt x="413" y="137"/>
                    </a:cubicBezTo>
                    <a:cubicBezTo>
                      <a:pt x="464" y="235"/>
                      <a:pt x="425" y="356"/>
                      <a:pt x="325" y="406"/>
                    </a:cubicBezTo>
                    <a:cubicBezTo>
                      <a:pt x="225" y="457"/>
                      <a:pt x="102" y="418"/>
                      <a:pt x="51" y="320"/>
                    </a:cubicBezTo>
                    <a:close/>
                  </a:path>
                </a:pathLst>
              </a:custGeom>
              <a:solidFill>
                <a:srgbClr val="C89E75"/>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15" name="Freeform 448"/>
              <p:cNvSpPr/>
              <p:nvPr/>
            </p:nvSpPr>
            <p:spPr bwMode="auto">
              <a:xfrm>
                <a:off x="3166" y="511"/>
                <a:ext cx="271" cy="330"/>
              </a:xfrm>
              <a:custGeom>
                <a:avLst/>
                <a:gdLst>
                  <a:gd name="T0" fmla="*/ 1030 w 1238"/>
                  <a:gd name="T1" fmla="*/ 871 h 1503"/>
                  <a:gd name="T2" fmla="*/ 324 w 1238"/>
                  <a:gd name="T3" fmla="*/ 424 h 1503"/>
                  <a:gd name="T4" fmla="*/ 73 w 1238"/>
                  <a:gd name="T5" fmla="*/ 448 h 1503"/>
                  <a:gd name="T6" fmla="*/ 0 w 1238"/>
                  <a:gd name="T7" fmla="*/ 1045 h 1503"/>
                  <a:gd name="T8" fmla="*/ 348 w 1238"/>
                  <a:gd name="T9" fmla="*/ 1483 h 1503"/>
                  <a:gd name="T10" fmla="*/ 871 w 1238"/>
                  <a:gd name="T11" fmla="*/ 1503 h 1503"/>
                  <a:gd name="T12" fmla="*/ 1238 w 1238"/>
                  <a:gd name="T13" fmla="*/ 1317 h 1503"/>
                  <a:gd name="T14" fmla="*/ 1030 w 1238"/>
                  <a:gd name="T15" fmla="*/ 871 h 15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8" h="1503">
                    <a:moveTo>
                      <a:pt x="1030" y="871"/>
                    </a:moveTo>
                    <a:cubicBezTo>
                      <a:pt x="1030" y="871"/>
                      <a:pt x="561" y="848"/>
                      <a:pt x="324" y="424"/>
                    </a:cubicBezTo>
                    <a:cubicBezTo>
                      <a:pt x="87" y="0"/>
                      <a:pt x="73" y="448"/>
                      <a:pt x="73" y="448"/>
                    </a:cubicBezTo>
                    <a:cubicBezTo>
                      <a:pt x="0" y="1045"/>
                      <a:pt x="0" y="1045"/>
                      <a:pt x="0" y="1045"/>
                    </a:cubicBezTo>
                    <a:cubicBezTo>
                      <a:pt x="348" y="1483"/>
                      <a:pt x="348" y="1483"/>
                      <a:pt x="348" y="1483"/>
                    </a:cubicBezTo>
                    <a:cubicBezTo>
                      <a:pt x="871" y="1503"/>
                      <a:pt x="871" y="1503"/>
                      <a:pt x="871" y="1503"/>
                    </a:cubicBezTo>
                    <a:cubicBezTo>
                      <a:pt x="1238" y="1317"/>
                      <a:pt x="1238" y="1317"/>
                      <a:pt x="1238" y="1317"/>
                    </a:cubicBezTo>
                    <a:lnTo>
                      <a:pt x="1030" y="871"/>
                    </a:lnTo>
                    <a:close/>
                  </a:path>
                </a:pathLst>
              </a:custGeom>
              <a:solidFill>
                <a:srgbClr val="C89E75"/>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16" name="Freeform 449"/>
              <p:cNvSpPr/>
              <p:nvPr/>
            </p:nvSpPr>
            <p:spPr bwMode="auto">
              <a:xfrm>
                <a:off x="3038" y="426"/>
                <a:ext cx="473" cy="493"/>
              </a:xfrm>
              <a:custGeom>
                <a:avLst/>
                <a:gdLst>
                  <a:gd name="T0" fmla="*/ 1317 w 2159"/>
                  <a:gd name="T1" fmla="*/ 1299 h 2248"/>
                  <a:gd name="T2" fmla="*/ 817 w 2159"/>
                  <a:gd name="T3" fmla="*/ 985 h 2248"/>
                  <a:gd name="T4" fmla="*/ 745 w 2159"/>
                  <a:gd name="T5" fmla="*/ 1531 h 2248"/>
                  <a:gd name="T6" fmla="*/ 930 w 2159"/>
                  <a:gd name="T7" fmla="*/ 1838 h 2248"/>
                  <a:gd name="T8" fmla="*/ 1681 w 2159"/>
                  <a:gd name="T9" fmla="*/ 1715 h 2248"/>
                  <a:gd name="T10" fmla="*/ 1930 w 2159"/>
                  <a:gd name="T11" fmla="*/ 2040 h 2248"/>
                  <a:gd name="T12" fmla="*/ 974 w 2159"/>
                  <a:gd name="T13" fmla="*/ 2188 h 2248"/>
                  <a:gd name="T14" fmla="*/ 597 w 2159"/>
                  <a:gd name="T15" fmla="*/ 2052 h 2248"/>
                  <a:gd name="T16" fmla="*/ 192 w 2159"/>
                  <a:gd name="T17" fmla="*/ 1574 h 2248"/>
                  <a:gd name="T18" fmla="*/ 61 w 2159"/>
                  <a:gd name="T19" fmla="*/ 1211 h 2248"/>
                  <a:gd name="T20" fmla="*/ 268 w 2159"/>
                  <a:gd name="T21" fmla="*/ 415 h 2248"/>
                  <a:gd name="T22" fmla="*/ 242 w 2159"/>
                  <a:gd name="T23" fmla="*/ 350 h 2248"/>
                  <a:gd name="T24" fmla="*/ 934 w 2159"/>
                  <a:gd name="T25" fmla="*/ 0 h 2248"/>
                  <a:gd name="T26" fmla="*/ 976 w 2159"/>
                  <a:gd name="T27" fmla="*/ 82 h 2248"/>
                  <a:gd name="T28" fmla="*/ 1445 w 2159"/>
                  <a:gd name="T29" fmla="*/ 747 h 2248"/>
                  <a:gd name="T30" fmla="*/ 1390 w 2159"/>
                  <a:gd name="T31" fmla="*/ 1085 h 2248"/>
                  <a:gd name="T32" fmla="*/ 1317 w 2159"/>
                  <a:gd name="T33" fmla="*/ 1299 h 2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59" h="2248">
                    <a:moveTo>
                      <a:pt x="1317" y="1299"/>
                    </a:moveTo>
                    <a:cubicBezTo>
                      <a:pt x="1317" y="1299"/>
                      <a:pt x="1083" y="851"/>
                      <a:pt x="817" y="985"/>
                    </a:cubicBezTo>
                    <a:cubicBezTo>
                      <a:pt x="551" y="1120"/>
                      <a:pt x="745" y="1531"/>
                      <a:pt x="745" y="1531"/>
                    </a:cubicBezTo>
                    <a:cubicBezTo>
                      <a:pt x="930" y="1838"/>
                      <a:pt x="930" y="1838"/>
                      <a:pt x="930" y="1838"/>
                    </a:cubicBezTo>
                    <a:cubicBezTo>
                      <a:pt x="930" y="1838"/>
                      <a:pt x="1501" y="1724"/>
                      <a:pt x="1681" y="1715"/>
                    </a:cubicBezTo>
                    <a:cubicBezTo>
                      <a:pt x="1861" y="1707"/>
                      <a:pt x="2159" y="1987"/>
                      <a:pt x="1930" y="2040"/>
                    </a:cubicBezTo>
                    <a:cubicBezTo>
                      <a:pt x="974" y="2188"/>
                      <a:pt x="974" y="2188"/>
                      <a:pt x="974" y="2188"/>
                    </a:cubicBezTo>
                    <a:cubicBezTo>
                      <a:pt x="974" y="2188"/>
                      <a:pt x="749" y="2248"/>
                      <a:pt x="597" y="2052"/>
                    </a:cubicBezTo>
                    <a:cubicBezTo>
                      <a:pt x="192" y="1574"/>
                      <a:pt x="192" y="1574"/>
                      <a:pt x="192" y="1574"/>
                    </a:cubicBezTo>
                    <a:cubicBezTo>
                      <a:pt x="192" y="1574"/>
                      <a:pt x="0" y="1432"/>
                      <a:pt x="61" y="1211"/>
                    </a:cubicBezTo>
                    <a:cubicBezTo>
                      <a:pt x="122" y="989"/>
                      <a:pt x="268" y="415"/>
                      <a:pt x="268" y="415"/>
                    </a:cubicBezTo>
                    <a:cubicBezTo>
                      <a:pt x="242" y="350"/>
                      <a:pt x="242" y="350"/>
                      <a:pt x="242" y="350"/>
                    </a:cubicBezTo>
                    <a:cubicBezTo>
                      <a:pt x="934" y="0"/>
                      <a:pt x="934" y="0"/>
                      <a:pt x="934" y="0"/>
                    </a:cubicBezTo>
                    <a:cubicBezTo>
                      <a:pt x="976" y="82"/>
                      <a:pt x="976" y="82"/>
                      <a:pt x="976" y="82"/>
                    </a:cubicBezTo>
                    <a:cubicBezTo>
                      <a:pt x="976" y="82"/>
                      <a:pt x="1278" y="426"/>
                      <a:pt x="1445" y="747"/>
                    </a:cubicBezTo>
                    <a:cubicBezTo>
                      <a:pt x="1612" y="1068"/>
                      <a:pt x="1390" y="1085"/>
                      <a:pt x="1390" y="1085"/>
                    </a:cubicBezTo>
                    <a:lnTo>
                      <a:pt x="1317" y="1299"/>
                    </a:lnTo>
                    <a:close/>
                  </a:path>
                </a:pathLst>
              </a:custGeom>
              <a:solidFill>
                <a:srgbClr val="ECC897"/>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17" name="Freeform 450"/>
              <p:cNvSpPr/>
              <p:nvPr/>
            </p:nvSpPr>
            <p:spPr bwMode="auto">
              <a:xfrm>
                <a:off x="2982" y="394"/>
                <a:ext cx="193" cy="188"/>
              </a:xfrm>
              <a:custGeom>
                <a:avLst/>
                <a:gdLst>
                  <a:gd name="T0" fmla="*/ 880 w 880"/>
                  <a:gd name="T1" fmla="*/ 570 h 854"/>
                  <a:gd name="T2" fmla="*/ 372 w 880"/>
                  <a:gd name="T3" fmla="*/ 827 h 854"/>
                  <a:gd name="T4" fmla="*/ 226 w 880"/>
                  <a:gd name="T5" fmla="*/ 780 h 854"/>
                  <a:gd name="T6" fmla="*/ 28 w 880"/>
                  <a:gd name="T7" fmla="*/ 400 h 854"/>
                  <a:gd name="T8" fmla="*/ 75 w 880"/>
                  <a:gd name="T9" fmla="*/ 256 h 854"/>
                  <a:gd name="T10" fmla="*/ 582 w 880"/>
                  <a:gd name="T11" fmla="*/ 0 h 854"/>
                  <a:gd name="T12" fmla="*/ 650 w 880"/>
                  <a:gd name="T13" fmla="*/ 129 h 854"/>
                  <a:gd name="T14" fmla="*/ 880 w 880"/>
                  <a:gd name="T15" fmla="*/ 570 h 8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0" h="854">
                    <a:moveTo>
                      <a:pt x="880" y="570"/>
                    </a:moveTo>
                    <a:cubicBezTo>
                      <a:pt x="372" y="827"/>
                      <a:pt x="372" y="827"/>
                      <a:pt x="372" y="827"/>
                    </a:cubicBezTo>
                    <a:cubicBezTo>
                      <a:pt x="319" y="854"/>
                      <a:pt x="253" y="833"/>
                      <a:pt x="226" y="780"/>
                    </a:cubicBezTo>
                    <a:cubicBezTo>
                      <a:pt x="28" y="400"/>
                      <a:pt x="28" y="400"/>
                      <a:pt x="28" y="400"/>
                    </a:cubicBezTo>
                    <a:cubicBezTo>
                      <a:pt x="0" y="348"/>
                      <a:pt x="21" y="283"/>
                      <a:pt x="75" y="256"/>
                    </a:cubicBezTo>
                    <a:cubicBezTo>
                      <a:pt x="582" y="0"/>
                      <a:pt x="582" y="0"/>
                      <a:pt x="582" y="0"/>
                    </a:cubicBezTo>
                    <a:cubicBezTo>
                      <a:pt x="650" y="129"/>
                      <a:pt x="650" y="129"/>
                      <a:pt x="650" y="129"/>
                    </a:cubicBezTo>
                    <a:lnTo>
                      <a:pt x="880" y="570"/>
                    </a:lnTo>
                    <a:close/>
                  </a:path>
                </a:pathLst>
              </a:custGeom>
              <a:solidFill>
                <a:srgbClr val="962639"/>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18" name="Freeform 451"/>
              <p:cNvSpPr/>
              <p:nvPr/>
            </p:nvSpPr>
            <p:spPr bwMode="auto">
              <a:xfrm>
                <a:off x="3110" y="332"/>
                <a:ext cx="193" cy="187"/>
              </a:xfrm>
              <a:custGeom>
                <a:avLst/>
                <a:gdLst>
                  <a:gd name="T0" fmla="*/ 806 w 880"/>
                  <a:gd name="T1" fmla="*/ 598 h 854"/>
                  <a:gd name="T2" fmla="*/ 298 w 880"/>
                  <a:gd name="T3" fmla="*/ 854 h 854"/>
                  <a:gd name="T4" fmla="*/ 68 w 880"/>
                  <a:gd name="T5" fmla="*/ 413 h 854"/>
                  <a:gd name="T6" fmla="*/ 0 w 880"/>
                  <a:gd name="T7" fmla="*/ 284 h 854"/>
                  <a:gd name="T8" fmla="*/ 508 w 880"/>
                  <a:gd name="T9" fmla="*/ 27 h 854"/>
                  <a:gd name="T10" fmla="*/ 654 w 880"/>
                  <a:gd name="T11" fmla="*/ 73 h 854"/>
                  <a:gd name="T12" fmla="*/ 853 w 880"/>
                  <a:gd name="T13" fmla="*/ 453 h 854"/>
                  <a:gd name="T14" fmla="*/ 806 w 880"/>
                  <a:gd name="T15" fmla="*/ 598 h 8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0" h="854">
                    <a:moveTo>
                      <a:pt x="806" y="598"/>
                    </a:moveTo>
                    <a:cubicBezTo>
                      <a:pt x="298" y="854"/>
                      <a:pt x="298" y="854"/>
                      <a:pt x="298" y="854"/>
                    </a:cubicBezTo>
                    <a:cubicBezTo>
                      <a:pt x="68" y="413"/>
                      <a:pt x="68" y="413"/>
                      <a:pt x="68" y="413"/>
                    </a:cubicBezTo>
                    <a:cubicBezTo>
                      <a:pt x="0" y="284"/>
                      <a:pt x="0" y="284"/>
                      <a:pt x="0" y="284"/>
                    </a:cubicBezTo>
                    <a:cubicBezTo>
                      <a:pt x="508" y="27"/>
                      <a:pt x="508" y="27"/>
                      <a:pt x="508" y="27"/>
                    </a:cubicBezTo>
                    <a:cubicBezTo>
                      <a:pt x="561" y="0"/>
                      <a:pt x="627" y="21"/>
                      <a:pt x="654" y="73"/>
                    </a:cubicBezTo>
                    <a:cubicBezTo>
                      <a:pt x="853" y="453"/>
                      <a:pt x="853" y="453"/>
                      <a:pt x="853" y="453"/>
                    </a:cubicBezTo>
                    <a:cubicBezTo>
                      <a:pt x="880" y="506"/>
                      <a:pt x="859" y="571"/>
                      <a:pt x="806" y="598"/>
                    </a:cubicBezTo>
                    <a:close/>
                  </a:path>
                </a:pathLst>
              </a:custGeom>
              <a:solidFill>
                <a:srgbClr val="45140C"/>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19" name="Freeform 452"/>
              <p:cNvSpPr/>
              <p:nvPr/>
            </p:nvSpPr>
            <p:spPr bwMode="auto">
              <a:xfrm>
                <a:off x="3850" y="417"/>
                <a:ext cx="307" cy="578"/>
              </a:xfrm>
              <a:custGeom>
                <a:avLst/>
                <a:gdLst>
                  <a:gd name="T0" fmla="*/ 186 w 1399"/>
                  <a:gd name="T1" fmla="*/ 2588 h 2633"/>
                  <a:gd name="T2" fmla="*/ 422 w 1399"/>
                  <a:gd name="T3" fmla="*/ 2428 h 2633"/>
                  <a:gd name="T4" fmla="*/ 620 w 1399"/>
                  <a:gd name="T5" fmla="*/ 1693 h 2633"/>
                  <a:gd name="T6" fmla="*/ 817 w 1399"/>
                  <a:gd name="T7" fmla="*/ 1658 h 2633"/>
                  <a:gd name="T8" fmla="*/ 811 w 1399"/>
                  <a:gd name="T9" fmla="*/ 1742 h 2633"/>
                  <a:gd name="T10" fmla="*/ 811 w 1399"/>
                  <a:gd name="T11" fmla="*/ 2263 h 2633"/>
                  <a:gd name="T12" fmla="*/ 1244 w 1399"/>
                  <a:gd name="T13" fmla="*/ 1832 h 2633"/>
                  <a:gd name="T14" fmla="*/ 1288 w 1399"/>
                  <a:gd name="T15" fmla="*/ 1398 h 2633"/>
                  <a:gd name="T16" fmla="*/ 1299 w 1399"/>
                  <a:gd name="T17" fmla="*/ 868 h 2633"/>
                  <a:gd name="T18" fmla="*/ 1399 w 1399"/>
                  <a:gd name="T19" fmla="*/ 569 h 2633"/>
                  <a:gd name="T20" fmla="*/ 856 w 1399"/>
                  <a:gd name="T21" fmla="*/ 68 h 2633"/>
                  <a:gd name="T22" fmla="*/ 645 w 1399"/>
                  <a:gd name="T23" fmla="*/ 24 h 2633"/>
                  <a:gd name="T24" fmla="*/ 349 w 1399"/>
                  <a:gd name="T25" fmla="*/ 465 h 2633"/>
                  <a:gd name="T26" fmla="*/ 141 w 1399"/>
                  <a:gd name="T27" fmla="*/ 1407 h 2633"/>
                  <a:gd name="T28" fmla="*/ 73 w 1399"/>
                  <a:gd name="T29" fmla="*/ 2109 h 2633"/>
                  <a:gd name="T30" fmla="*/ 68 w 1399"/>
                  <a:gd name="T31" fmla="*/ 2143 h 2633"/>
                  <a:gd name="T32" fmla="*/ 186 w 1399"/>
                  <a:gd name="T33" fmla="*/ 2588 h 2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99" h="2633">
                    <a:moveTo>
                      <a:pt x="186" y="2588"/>
                    </a:moveTo>
                    <a:cubicBezTo>
                      <a:pt x="373" y="2633"/>
                      <a:pt x="422" y="2428"/>
                      <a:pt x="422" y="2428"/>
                    </a:cubicBezTo>
                    <a:cubicBezTo>
                      <a:pt x="620" y="1693"/>
                      <a:pt x="620" y="1693"/>
                      <a:pt x="620" y="1693"/>
                    </a:cubicBezTo>
                    <a:cubicBezTo>
                      <a:pt x="620" y="1693"/>
                      <a:pt x="730" y="1631"/>
                      <a:pt x="817" y="1658"/>
                    </a:cubicBezTo>
                    <a:cubicBezTo>
                      <a:pt x="833" y="1663"/>
                      <a:pt x="829" y="1695"/>
                      <a:pt x="811" y="1742"/>
                    </a:cubicBezTo>
                    <a:cubicBezTo>
                      <a:pt x="811" y="2263"/>
                      <a:pt x="811" y="2263"/>
                      <a:pt x="811" y="2263"/>
                    </a:cubicBezTo>
                    <a:cubicBezTo>
                      <a:pt x="976" y="2124"/>
                      <a:pt x="1209" y="1927"/>
                      <a:pt x="1244" y="1832"/>
                    </a:cubicBezTo>
                    <a:cubicBezTo>
                      <a:pt x="1272" y="1756"/>
                      <a:pt x="1282" y="1601"/>
                      <a:pt x="1288" y="1398"/>
                    </a:cubicBezTo>
                    <a:cubicBezTo>
                      <a:pt x="1292" y="1244"/>
                      <a:pt x="1294" y="1063"/>
                      <a:pt x="1299" y="868"/>
                    </a:cubicBezTo>
                    <a:cubicBezTo>
                      <a:pt x="1302" y="783"/>
                      <a:pt x="1339" y="680"/>
                      <a:pt x="1399" y="569"/>
                    </a:cubicBezTo>
                    <a:cubicBezTo>
                      <a:pt x="1273" y="452"/>
                      <a:pt x="1020" y="219"/>
                      <a:pt x="856" y="68"/>
                    </a:cubicBezTo>
                    <a:cubicBezTo>
                      <a:pt x="797" y="15"/>
                      <a:pt x="716" y="0"/>
                      <a:pt x="645" y="24"/>
                    </a:cubicBezTo>
                    <a:cubicBezTo>
                      <a:pt x="362" y="227"/>
                      <a:pt x="431" y="315"/>
                      <a:pt x="349" y="465"/>
                    </a:cubicBezTo>
                    <a:cubicBezTo>
                      <a:pt x="263" y="622"/>
                      <a:pt x="110" y="1020"/>
                      <a:pt x="141" y="1407"/>
                    </a:cubicBezTo>
                    <a:cubicBezTo>
                      <a:pt x="170" y="1783"/>
                      <a:pt x="137" y="1689"/>
                      <a:pt x="73" y="2109"/>
                    </a:cubicBezTo>
                    <a:cubicBezTo>
                      <a:pt x="71" y="2120"/>
                      <a:pt x="69" y="2131"/>
                      <a:pt x="68" y="2143"/>
                    </a:cubicBezTo>
                    <a:cubicBezTo>
                      <a:pt x="0" y="2601"/>
                      <a:pt x="186" y="2588"/>
                      <a:pt x="186" y="2588"/>
                    </a:cubicBezTo>
                    <a:close/>
                  </a:path>
                </a:pathLst>
              </a:custGeom>
              <a:solidFill>
                <a:srgbClr val="ECC897"/>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20" name="Freeform 453"/>
              <p:cNvSpPr/>
              <p:nvPr/>
            </p:nvSpPr>
            <p:spPr bwMode="auto">
              <a:xfrm>
                <a:off x="3986" y="289"/>
                <a:ext cx="184" cy="181"/>
              </a:xfrm>
              <a:custGeom>
                <a:avLst/>
                <a:gdLst>
                  <a:gd name="T0" fmla="*/ 432 w 842"/>
                  <a:gd name="T1" fmla="*/ 827 h 827"/>
                  <a:gd name="T2" fmla="*/ 43 w 842"/>
                  <a:gd name="T3" fmla="*/ 474 h 827"/>
                  <a:gd name="T4" fmla="*/ 38 w 842"/>
                  <a:gd name="T5" fmla="*/ 333 h 827"/>
                  <a:gd name="T6" fmla="*/ 311 w 842"/>
                  <a:gd name="T7" fmla="*/ 42 h 827"/>
                  <a:gd name="T8" fmla="*/ 454 w 842"/>
                  <a:gd name="T9" fmla="*/ 37 h 827"/>
                  <a:gd name="T10" fmla="*/ 842 w 842"/>
                  <a:gd name="T11" fmla="*/ 391 h 827"/>
                  <a:gd name="T12" fmla="*/ 749 w 842"/>
                  <a:gd name="T13" fmla="*/ 490 h 827"/>
                  <a:gd name="T14" fmla="*/ 432 w 842"/>
                  <a:gd name="T15" fmla="*/ 827 h 8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2" h="827">
                    <a:moveTo>
                      <a:pt x="432" y="827"/>
                    </a:moveTo>
                    <a:cubicBezTo>
                      <a:pt x="43" y="474"/>
                      <a:pt x="43" y="474"/>
                      <a:pt x="43" y="474"/>
                    </a:cubicBezTo>
                    <a:cubicBezTo>
                      <a:pt x="3" y="436"/>
                      <a:pt x="0" y="374"/>
                      <a:pt x="38" y="333"/>
                    </a:cubicBezTo>
                    <a:cubicBezTo>
                      <a:pt x="311" y="42"/>
                      <a:pt x="311" y="42"/>
                      <a:pt x="311" y="42"/>
                    </a:cubicBezTo>
                    <a:cubicBezTo>
                      <a:pt x="349" y="2"/>
                      <a:pt x="413" y="0"/>
                      <a:pt x="454" y="37"/>
                    </a:cubicBezTo>
                    <a:cubicBezTo>
                      <a:pt x="842" y="391"/>
                      <a:pt x="842" y="391"/>
                      <a:pt x="842" y="391"/>
                    </a:cubicBezTo>
                    <a:cubicBezTo>
                      <a:pt x="749" y="490"/>
                      <a:pt x="749" y="490"/>
                      <a:pt x="749" y="490"/>
                    </a:cubicBezTo>
                    <a:lnTo>
                      <a:pt x="432" y="827"/>
                    </a:lnTo>
                    <a:close/>
                  </a:path>
                </a:pathLst>
              </a:custGeom>
              <a:solidFill>
                <a:srgbClr val="45140C"/>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21" name="Freeform 454"/>
              <p:cNvSpPr/>
              <p:nvPr/>
            </p:nvSpPr>
            <p:spPr bwMode="auto">
              <a:xfrm>
                <a:off x="4080" y="375"/>
                <a:ext cx="185" cy="181"/>
              </a:xfrm>
              <a:custGeom>
                <a:avLst/>
                <a:gdLst>
                  <a:gd name="T0" fmla="*/ 388 w 842"/>
                  <a:gd name="T1" fmla="*/ 790 h 827"/>
                  <a:gd name="T2" fmla="*/ 0 w 842"/>
                  <a:gd name="T3" fmla="*/ 436 h 827"/>
                  <a:gd name="T4" fmla="*/ 317 w 842"/>
                  <a:gd name="T5" fmla="*/ 99 h 827"/>
                  <a:gd name="T6" fmla="*/ 410 w 842"/>
                  <a:gd name="T7" fmla="*/ 0 h 827"/>
                  <a:gd name="T8" fmla="*/ 799 w 842"/>
                  <a:gd name="T9" fmla="*/ 353 h 827"/>
                  <a:gd name="T10" fmla="*/ 804 w 842"/>
                  <a:gd name="T11" fmla="*/ 493 h 827"/>
                  <a:gd name="T12" fmla="*/ 531 w 842"/>
                  <a:gd name="T13" fmla="*/ 784 h 827"/>
                  <a:gd name="T14" fmla="*/ 388 w 842"/>
                  <a:gd name="T15" fmla="*/ 790 h 8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2" h="827">
                    <a:moveTo>
                      <a:pt x="388" y="790"/>
                    </a:moveTo>
                    <a:cubicBezTo>
                      <a:pt x="0" y="436"/>
                      <a:pt x="0" y="436"/>
                      <a:pt x="0" y="436"/>
                    </a:cubicBezTo>
                    <a:cubicBezTo>
                      <a:pt x="317" y="99"/>
                      <a:pt x="317" y="99"/>
                      <a:pt x="317" y="99"/>
                    </a:cubicBezTo>
                    <a:cubicBezTo>
                      <a:pt x="410" y="0"/>
                      <a:pt x="410" y="0"/>
                      <a:pt x="410" y="0"/>
                    </a:cubicBezTo>
                    <a:cubicBezTo>
                      <a:pt x="799" y="353"/>
                      <a:pt x="799" y="353"/>
                      <a:pt x="799" y="353"/>
                    </a:cubicBezTo>
                    <a:cubicBezTo>
                      <a:pt x="839" y="390"/>
                      <a:pt x="842" y="453"/>
                      <a:pt x="804" y="493"/>
                    </a:cubicBezTo>
                    <a:cubicBezTo>
                      <a:pt x="531" y="784"/>
                      <a:pt x="531" y="784"/>
                      <a:pt x="531" y="784"/>
                    </a:cubicBezTo>
                    <a:cubicBezTo>
                      <a:pt x="493" y="825"/>
                      <a:pt x="429" y="827"/>
                      <a:pt x="388" y="790"/>
                    </a:cubicBezTo>
                    <a:close/>
                  </a:path>
                </a:pathLst>
              </a:custGeom>
              <a:solidFill>
                <a:srgbClr val="962639"/>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22" name="Freeform 455"/>
              <p:cNvSpPr/>
              <p:nvPr/>
            </p:nvSpPr>
            <p:spPr bwMode="auto">
              <a:xfrm>
                <a:off x="3055" y="244"/>
                <a:ext cx="241" cy="231"/>
              </a:xfrm>
              <a:custGeom>
                <a:avLst/>
                <a:gdLst>
                  <a:gd name="T0" fmla="*/ 432 w 1098"/>
                  <a:gd name="T1" fmla="*/ 1052 h 1052"/>
                  <a:gd name="T2" fmla="*/ 1019 w 1098"/>
                  <a:gd name="T3" fmla="*/ 755 h 1052"/>
                  <a:gd name="T4" fmla="*/ 1080 w 1098"/>
                  <a:gd name="T5" fmla="*/ 644 h 1052"/>
                  <a:gd name="T6" fmla="*/ 744 w 1098"/>
                  <a:gd name="T7" fmla="*/ 0 h 1052"/>
                  <a:gd name="T8" fmla="*/ 0 w 1098"/>
                  <a:gd name="T9" fmla="*/ 224 h 1052"/>
                  <a:gd name="T10" fmla="*/ 432 w 1098"/>
                  <a:gd name="T11" fmla="*/ 1052 h 1052"/>
                </a:gdLst>
                <a:ahLst/>
                <a:cxnLst>
                  <a:cxn ang="0">
                    <a:pos x="T0" y="T1"/>
                  </a:cxn>
                  <a:cxn ang="0">
                    <a:pos x="T2" y="T3"/>
                  </a:cxn>
                  <a:cxn ang="0">
                    <a:pos x="T4" y="T5"/>
                  </a:cxn>
                  <a:cxn ang="0">
                    <a:pos x="T6" y="T7"/>
                  </a:cxn>
                  <a:cxn ang="0">
                    <a:pos x="T8" y="T9"/>
                  </a:cxn>
                  <a:cxn ang="0">
                    <a:pos x="T10" y="T11"/>
                  </a:cxn>
                </a:cxnLst>
                <a:rect l="0" t="0" r="r" b="b"/>
                <a:pathLst>
                  <a:path w="1098" h="1052">
                    <a:moveTo>
                      <a:pt x="432" y="1052"/>
                    </a:moveTo>
                    <a:cubicBezTo>
                      <a:pt x="1019" y="755"/>
                      <a:pt x="1019" y="755"/>
                      <a:pt x="1019" y="755"/>
                    </a:cubicBezTo>
                    <a:cubicBezTo>
                      <a:pt x="1071" y="729"/>
                      <a:pt x="1098" y="679"/>
                      <a:pt x="1080" y="644"/>
                    </a:cubicBezTo>
                    <a:cubicBezTo>
                      <a:pt x="744" y="0"/>
                      <a:pt x="744" y="0"/>
                      <a:pt x="744" y="0"/>
                    </a:cubicBezTo>
                    <a:cubicBezTo>
                      <a:pt x="492" y="64"/>
                      <a:pt x="244" y="139"/>
                      <a:pt x="0" y="224"/>
                    </a:cubicBezTo>
                    <a:lnTo>
                      <a:pt x="432" y="1052"/>
                    </a:lnTo>
                    <a:close/>
                  </a:path>
                </a:pathLst>
              </a:custGeom>
              <a:solidFill>
                <a:srgbClr val="DB6909"/>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23" name="Freeform 456"/>
              <p:cNvSpPr/>
              <p:nvPr/>
            </p:nvSpPr>
            <p:spPr bwMode="auto">
              <a:xfrm>
                <a:off x="2899" y="293"/>
                <a:ext cx="251" cy="253"/>
              </a:xfrm>
              <a:custGeom>
                <a:avLst/>
                <a:gdLst>
                  <a:gd name="T0" fmla="*/ 559 w 1146"/>
                  <a:gd name="T1" fmla="*/ 1125 h 1151"/>
                  <a:gd name="T2" fmla="*/ 1146 w 1146"/>
                  <a:gd name="T3" fmla="*/ 828 h 1151"/>
                  <a:gd name="T4" fmla="*/ 714 w 1146"/>
                  <a:gd name="T5" fmla="*/ 0 h 1151"/>
                  <a:gd name="T6" fmla="*/ 0 w 1146"/>
                  <a:gd name="T7" fmla="*/ 280 h 1151"/>
                  <a:gd name="T8" fmla="*/ 432 w 1146"/>
                  <a:gd name="T9" fmla="*/ 1108 h 1151"/>
                  <a:gd name="T10" fmla="*/ 559 w 1146"/>
                  <a:gd name="T11" fmla="*/ 1125 h 1151"/>
                </a:gdLst>
                <a:ahLst/>
                <a:cxnLst>
                  <a:cxn ang="0">
                    <a:pos x="T0" y="T1"/>
                  </a:cxn>
                  <a:cxn ang="0">
                    <a:pos x="T2" y="T3"/>
                  </a:cxn>
                  <a:cxn ang="0">
                    <a:pos x="T4" y="T5"/>
                  </a:cxn>
                  <a:cxn ang="0">
                    <a:pos x="T6" y="T7"/>
                  </a:cxn>
                  <a:cxn ang="0">
                    <a:pos x="T8" y="T9"/>
                  </a:cxn>
                  <a:cxn ang="0">
                    <a:pos x="T10" y="T11"/>
                  </a:cxn>
                </a:cxnLst>
                <a:rect l="0" t="0" r="r" b="b"/>
                <a:pathLst>
                  <a:path w="1146" h="1151">
                    <a:moveTo>
                      <a:pt x="559" y="1125"/>
                    </a:moveTo>
                    <a:cubicBezTo>
                      <a:pt x="1146" y="828"/>
                      <a:pt x="1146" y="828"/>
                      <a:pt x="1146" y="828"/>
                    </a:cubicBezTo>
                    <a:cubicBezTo>
                      <a:pt x="714" y="0"/>
                      <a:pt x="714" y="0"/>
                      <a:pt x="714" y="0"/>
                    </a:cubicBezTo>
                    <a:cubicBezTo>
                      <a:pt x="472" y="84"/>
                      <a:pt x="233" y="177"/>
                      <a:pt x="0" y="280"/>
                    </a:cubicBezTo>
                    <a:cubicBezTo>
                      <a:pt x="432" y="1108"/>
                      <a:pt x="432" y="1108"/>
                      <a:pt x="432" y="1108"/>
                    </a:cubicBezTo>
                    <a:cubicBezTo>
                      <a:pt x="450" y="1144"/>
                      <a:pt x="507" y="1151"/>
                      <a:pt x="559" y="1125"/>
                    </a:cubicBezTo>
                    <a:close/>
                  </a:path>
                </a:pathLst>
              </a:custGeom>
              <a:solidFill>
                <a:srgbClr val="F3AB00"/>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24" name="Freeform 457"/>
              <p:cNvSpPr/>
              <p:nvPr/>
            </p:nvSpPr>
            <p:spPr bwMode="auto">
              <a:xfrm>
                <a:off x="4002" y="213"/>
                <a:ext cx="282" cy="222"/>
              </a:xfrm>
              <a:custGeom>
                <a:avLst/>
                <a:gdLst>
                  <a:gd name="T0" fmla="*/ 52 w 1286"/>
                  <a:gd name="T1" fmla="*/ 599 h 1008"/>
                  <a:gd name="T2" fmla="*/ 501 w 1286"/>
                  <a:gd name="T3" fmla="*/ 1008 h 1008"/>
                  <a:gd name="T4" fmla="*/ 1286 w 1286"/>
                  <a:gd name="T5" fmla="*/ 182 h 1008"/>
                  <a:gd name="T6" fmla="*/ 495 w 1286"/>
                  <a:gd name="T7" fmla="*/ 0 h 1008"/>
                  <a:gd name="T8" fmla="*/ 26 w 1286"/>
                  <a:gd name="T9" fmla="*/ 485 h 1008"/>
                  <a:gd name="T10" fmla="*/ 52 w 1286"/>
                  <a:gd name="T11" fmla="*/ 599 h 1008"/>
                </a:gdLst>
                <a:ahLst/>
                <a:cxnLst>
                  <a:cxn ang="0">
                    <a:pos x="T0" y="T1"/>
                  </a:cxn>
                  <a:cxn ang="0">
                    <a:pos x="T2" y="T3"/>
                  </a:cxn>
                  <a:cxn ang="0">
                    <a:pos x="T4" y="T5"/>
                  </a:cxn>
                  <a:cxn ang="0">
                    <a:pos x="T6" y="T7"/>
                  </a:cxn>
                  <a:cxn ang="0">
                    <a:pos x="T8" y="T9"/>
                  </a:cxn>
                  <a:cxn ang="0">
                    <a:pos x="T10" y="T11"/>
                  </a:cxn>
                </a:cxnLst>
                <a:rect l="0" t="0" r="r" b="b"/>
                <a:pathLst>
                  <a:path w="1286" h="1008">
                    <a:moveTo>
                      <a:pt x="52" y="599"/>
                    </a:moveTo>
                    <a:cubicBezTo>
                      <a:pt x="501" y="1008"/>
                      <a:pt x="501" y="1008"/>
                      <a:pt x="501" y="1008"/>
                    </a:cubicBezTo>
                    <a:cubicBezTo>
                      <a:pt x="1286" y="182"/>
                      <a:pt x="1286" y="182"/>
                      <a:pt x="1286" y="182"/>
                    </a:cubicBezTo>
                    <a:cubicBezTo>
                      <a:pt x="1027" y="110"/>
                      <a:pt x="763" y="50"/>
                      <a:pt x="495" y="0"/>
                    </a:cubicBezTo>
                    <a:cubicBezTo>
                      <a:pt x="26" y="485"/>
                      <a:pt x="26" y="485"/>
                      <a:pt x="26" y="485"/>
                    </a:cubicBezTo>
                    <a:cubicBezTo>
                      <a:pt x="0" y="512"/>
                      <a:pt x="12" y="563"/>
                      <a:pt x="52" y="599"/>
                    </a:cubicBezTo>
                    <a:close/>
                  </a:path>
                </a:pathLst>
              </a:custGeom>
              <a:solidFill>
                <a:srgbClr val="DB6909"/>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25" name="Freeform 458"/>
              <p:cNvSpPr/>
              <p:nvPr/>
            </p:nvSpPr>
            <p:spPr bwMode="auto">
              <a:xfrm>
                <a:off x="4112" y="253"/>
                <a:ext cx="335" cy="281"/>
              </a:xfrm>
              <a:custGeom>
                <a:avLst/>
                <a:gdLst>
                  <a:gd name="T0" fmla="*/ 449 w 1528"/>
                  <a:gd name="T1" fmla="*/ 1235 h 1279"/>
                  <a:gd name="T2" fmla="*/ 567 w 1528"/>
                  <a:gd name="T3" fmla="*/ 1252 h 1279"/>
                  <a:gd name="T4" fmla="*/ 1528 w 1528"/>
                  <a:gd name="T5" fmla="*/ 238 h 1279"/>
                  <a:gd name="T6" fmla="*/ 785 w 1528"/>
                  <a:gd name="T7" fmla="*/ 0 h 1279"/>
                  <a:gd name="T8" fmla="*/ 0 w 1528"/>
                  <a:gd name="T9" fmla="*/ 826 h 1279"/>
                  <a:gd name="T10" fmla="*/ 449 w 1528"/>
                  <a:gd name="T11" fmla="*/ 1235 h 1279"/>
                </a:gdLst>
                <a:ahLst/>
                <a:cxnLst>
                  <a:cxn ang="0">
                    <a:pos x="T0" y="T1"/>
                  </a:cxn>
                  <a:cxn ang="0">
                    <a:pos x="T2" y="T3"/>
                  </a:cxn>
                  <a:cxn ang="0">
                    <a:pos x="T4" y="T5"/>
                  </a:cxn>
                  <a:cxn ang="0">
                    <a:pos x="T6" y="T7"/>
                  </a:cxn>
                  <a:cxn ang="0">
                    <a:pos x="T8" y="T9"/>
                  </a:cxn>
                  <a:cxn ang="0">
                    <a:pos x="T10" y="T11"/>
                  </a:cxn>
                </a:cxnLst>
                <a:rect l="0" t="0" r="r" b="b"/>
                <a:pathLst>
                  <a:path w="1528" h="1279">
                    <a:moveTo>
                      <a:pt x="449" y="1235"/>
                    </a:moveTo>
                    <a:cubicBezTo>
                      <a:pt x="489" y="1271"/>
                      <a:pt x="542" y="1279"/>
                      <a:pt x="567" y="1252"/>
                    </a:cubicBezTo>
                    <a:cubicBezTo>
                      <a:pt x="1528" y="238"/>
                      <a:pt x="1528" y="238"/>
                      <a:pt x="1528" y="238"/>
                    </a:cubicBezTo>
                    <a:cubicBezTo>
                      <a:pt x="1285" y="149"/>
                      <a:pt x="1037" y="69"/>
                      <a:pt x="785" y="0"/>
                    </a:cubicBezTo>
                    <a:cubicBezTo>
                      <a:pt x="0" y="826"/>
                      <a:pt x="0" y="826"/>
                      <a:pt x="0" y="826"/>
                    </a:cubicBezTo>
                    <a:lnTo>
                      <a:pt x="449" y="1235"/>
                    </a:lnTo>
                    <a:close/>
                  </a:path>
                </a:pathLst>
              </a:custGeom>
              <a:solidFill>
                <a:srgbClr val="F3AB00"/>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26" name="Freeform 459"/>
              <p:cNvSpPr/>
              <p:nvPr/>
            </p:nvSpPr>
            <p:spPr bwMode="auto">
              <a:xfrm>
                <a:off x="4112" y="253"/>
                <a:ext cx="172" cy="182"/>
              </a:xfrm>
              <a:custGeom>
                <a:avLst/>
                <a:gdLst>
                  <a:gd name="T0" fmla="*/ 0 w 785"/>
                  <a:gd name="T1" fmla="*/ 826 h 826"/>
                  <a:gd name="T2" fmla="*/ 785 w 785"/>
                  <a:gd name="T3" fmla="*/ 0 h 826"/>
                  <a:gd name="T4" fmla="*/ 785 w 785"/>
                  <a:gd name="T5" fmla="*/ 0 h 826"/>
                  <a:gd name="T6" fmla="*/ 0 w 785"/>
                  <a:gd name="T7" fmla="*/ 826 h 826"/>
                </a:gdLst>
                <a:ahLst/>
                <a:cxnLst>
                  <a:cxn ang="0">
                    <a:pos x="T0" y="T1"/>
                  </a:cxn>
                  <a:cxn ang="0">
                    <a:pos x="T2" y="T3"/>
                  </a:cxn>
                  <a:cxn ang="0">
                    <a:pos x="T4" y="T5"/>
                  </a:cxn>
                  <a:cxn ang="0">
                    <a:pos x="T6" y="T7"/>
                  </a:cxn>
                </a:cxnLst>
                <a:rect l="0" t="0" r="r" b="b"/>
                <a:pathLst>
                  <a:path w="785" h="826">
                    <a:moveTo>
                      <a:pt x="0" y="826"/>
                    </a:moveTo>
                    <a:cubicBezTo>
                      <a:pt x="785" y="0"/>
                      <a:pt x="785" y="0"/>
                      <a:pt x="785" y="0"/>
                    </a:cubicBezTo>
                    <a:cubicBezTo>
                      <a:pt x="785" y="0"/>
                      <a:pt x="785" y="0"/>
                      <a:pt x="785" y="0"/>
                    </a:cubicBezTo>
                    <a:lnTo>
                      <a:pt x="0" y="826"/>
                    </a:lnTo>
                    <a:close/>
                  </a:path>
                </a:pathLst>
              </a:custGeom>
              <a:solidFill>
                <a:srgbClr val="E44A30"/>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27" name="Freeform 460"/>
              <p:cNvSpPr>
                <a:spLocks noEditPoints="1"/>
              </p:cNvSpPr>
              <p:nvPr/>
            </p:nvSpPr>
            <p:spPr bwMode="auto">
              <a:xfrm>
                <a:off x="3548" y="807"/>
                <a:ext cx="50" cy="49"/>
              </a:xfrm>
              <a:custGeom>
                <a:avLst/>
                <a:gdLst>
                  <a:gd name="T0" fmla="*/ 0 w 50"/>
                  <a:gd name="T1" fmla="*/ 5 h 49"/>
                  <a:gd name="T2" fmla="*/ 44 w 50"/>
                  <a:gd name="T3" fmla="*/ 0 h 49"/>
                  <a:gd name="T4" fmla="*/ 50 w 50"/>
                  <a:gd name="T5" fmla="*/ 43 h 49"/>
                  <a:gd name="T6" fmla="*/ 6 w 50"/>
                  <a:gd name="T7" fmla="*/ 49 h 49"/>
                  <a:gd name="T8" fmla="*/ 0 w 50"/>
                  <a:gd name="T9" fmla="*/ 5 h 49"/>
                  <a:gd name="T10" fmla="*/ 40 w 50"/>
                  <a:gd name="T11" fmla="*/ 6 h 49"/>
                  <a:gd name="T12" fmla="*/ 6 w 50"/>
                  <a:gd name="T13" fmla="*/ 10 h 49"/>
                  <a:gd name="T14" fmla="*/ 10 w 50"/>
                  <a:gd name="T15" fmla="*/ 43 h 49"/>
                  <a:gd name="T16" fmla="*/ 44 w 50"/>
                  <a:gd name="T17" fmla="*/ 39 h 49"/>
                  <a:gd name="T18" fmla="*/ 40 w 50"/>
                  <a:gd name="T19" fmla="*/ 6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49">
                    <a:moveTo>
                      <a:pt x="0" y="5"/>
                    </a:moveTo>
                    <a:lnTo>
                      <a:pt x="44" y="0"/>
                    </a:lnTo>
                    <a:lnTo>
                      <a:pt x="50" y="43"/>
                    </a:lnTo>
                    <a:lnTo>
                      <a:pt x="6" y="49"/>
                    </a:lnTo>
                    <a:lnTo>
                      <a:pt x="0" y="5"/>
                    </a:lnTo>
                    <a:close/>
                    <a:moveTo>
                      <a:pt x="40" y="6"/>
                    </a:moveTo>
                    <a:lnTo>
                      <a:pt x="6" y="10"/>
                    </a:lnTo>
                    <a:lnTo>
                      <a:pt x="10" y="43"/>
                    </a:lnTo>
                    <a:lnTo>
                      <a:pt x="44" y="39"/>
                    </a:lnTo>
                    <a:lnTo>
                      <a:pt x="40" y="6"/>
                    </a:lnTo>
                    <a:close/>
                  </a:path>
                </a:pathLst>
              </a:custGeom>
              <a:solidFill>
                <a:srgbClr val="928A8A"/>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28" name="Freeform 461"/>
              <p:cNvSpPr/>
              <p:nvPr/>
            </p:nvSpPr>
            <p:spPr bwMode="auto">
              <a:xfrm>
                <a:off x="3551" y="822"/>
                <a:ext cx="33" cy="31"/>
              </a:xfrm>
              <a:custGeom>
                <a:avLst/>
                <a:gdLst>
                  <a:gd name="T0" fmla="*/ 22 w 33"/>
                  <a:gd name="T1" fmla="*/ 0 h 31"/>
                  <a:gd name="T2" fmla="*/ 33 w 33"/>
                  <a:gd name="T3" fmla="*/ 9 h 31"/>
                  <a:gd name="T4" fmla="*/ 30 w 33"/>
                  <a:gd name="T5" fmla="*/ 13 h 31"/>
                  <a:gd name="T6" fmla="*/ 23 w 33"/>
                  <a:gd name="T7" fmla="*/ 6 h 31"/>
                  <a:gd name="T8" fmla="*/ 4 w 33"/>
                  <a:gd name="T9" fmla="*/ 31 h 31"/>
                  <a:gd name="T10" fmla="*/ 0 w 33"/>
                  <a:gd name="T11" fmla="*/ 28 h 31"/>
                  <a:gd name="T12" fmla="*/ 22 w 33"/>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33" h="31">
                    <a:moveTo>
                      <a:pt x="22" y="0"/>
                    </a:moveTo>
                    <a:lnTo>
                      <a:pt x="33" y="9"/>
                    </a:lnTo>
                    <a:lnTo>
                      <a:pt x="30" y="13"/>
                    </a:lnTo>
                    <a:lnTo>
                      <a:pt x="23" y="6"/>
                    </a:lnTo>
                    <a:lnTo>
                      <a:pt x="4" y="31"/>
                    </a:lnTo>
                    <a:lnTo>
                      <a:pt x="0" y="28"/>
                    </a:lnTo>
                    <a:lnTo>
                      <a:pt x="22" y="0"/>
                    </a:lnTo>
                    <a:close/>
                  </a:path>
                </a:pathLst>
              </a:custGeom>
              <a:solidFill>
                <a:srgbClr val="CAC9C7"/>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29" name="Freeform 462"/>
              <p:cNvSpPr/>
              <p:nvPr/>
            </p:nvSpPr>
            <p:spPr bwMode="auto">
              <a:xfrm>
                <a:off x="3036" y="678"/>
                <a:ext cx="80" cy="78"/>
              </a:xfrm>
              <a:custGeom>
                <a:avLst/>
                <a:gdLst>
                  <a:gd name="T0" fmla="*/ 263 w 362"/>
                  <a:gd name="T1" fmla="*/ 37 h 357"/>
                  <a:gd name="T2" fmla="*/ 346 w 362"/>
                  <a:gd name="T3" fmla="*/ 178 h 357"/>
                  <a:gd name="T4" fmla="*/ 324 w 362"/>
                  <a:gd name="T5" fmla="*/ 259 h 357"/>
                  <a:gd name="T6" fmla="*/ 182 w 362"/>
                  <a:gd name="T7" fmla="*/ 341 h 357"/>
                  <a:gd name="T8" fmla="*/ 99 w 362"/>
                  <a:gd name="T9" fmla="*/ 319 h 357"/>
                  <a:gd name="T10" fmla="*/ 16 w 362"/>
                  <a:gd name="T11" fmla="*/ 179 h 357"/>
                  <a:gd name="T12" fmla="*/ 38 w 362"/>
                  <a:gd name="T13" fmla="*/ 98 h 357"/>
                  <a:gd name="T14" fmla="*/ 181 w 362"/>
                  <a:gd name="T15" fmla="*/ 16 h 357"/>
                  <a:gd name="T16" fmla="*/ 263 w 362"/>
                  <a:gd name="T17" fmla="*/ 37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2" h="357">
                    <a:moveTo>
                      <a:pt x="263" y="37"/>
                    </a:moveTo>
                    <a:cubicBezTo>
                      <a:pt x="325" y="54"/>
                      <a:pt x="362" y="116"/>
                      <a:pt x="346" y="178"/>
                    </a:cubicBezTo>
                    <a:cubicBezTo>
                      <a:pt x="324" y="259"/>
                      <a:pt x="324" y="259"/>
                      <a:pt x="324" y="259"/>
                    </a:cubicBezTo>
                    <a:cubicBezTo>
                      <a:pt x="308" y="320"/>
                      <a:pt x="244" y="357"/>
                      <a:pt x="182" y="341"/>
                    </a:cubicBezTo>
                    <a:cubicBezTo>
                      <a:pt x="99" y="319"/>
                      <a:pt x="99" y="319"/>
                      <a:pt x="99" y="319"/>
                    </a:cubicBezTo>
                    <a:cubicBezTo>
                      <a:pt x="37" y="303"/>
                      <a:pt x="0" y="240"/>
                      <a:pt x="16" y="179"/>
                    </a:cubicBezTo>
                    <a:cubicBezTo>
                      <a:pt x="38" y="98"/>
                      <a:pt x="38" y="98"/>
                      <a:pt x="38" y="98"/>
                    </a:cubicBezTo>
                    <a:cubicBezTo>
                      <a:pt x="54" y="36"/>
                      <a:pt x="118" y="0"/>
                      <a:pt x="181" y="16"/>
                    </a:cubicBezTo>
                    <a:lnTo>
                      <a:pt x="263" y="37"/>
                    </a:lnTo>
                    <a:close/>
                  </a:path>
                </a:pathLst>
              </a:custGeom>
              <a:solidFill>
                <a:srgbClr val="60919E"/>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30" name="Freeform 463"/>
              <p:cNvSpPr/>
              <p:nvPr/>
            </p:nvSpPr>
            <p:spPr bwMode="auto">
              <a:xfrm>
                <a:off x="3539" y="829"/>
                <a:ext cx="25" cy="19"/>
              </a:xfrm>
              <a:custGeom>
                <a:avLst/>
                <a:gdLst>
                  <a:gd name="T0" fmla="*/ 25 w 25"/>
                  <a:gd name="T1" fmla="*/ 15 h 19"/>
                  <a:gd name="T2" fmla="*/ 5 w 25"/>
                  <a:gd name="T3" fmla="*/ 0 h 19"/>
                  <a:gd name="T4" fmla="*/ 0 w 25"/>
                  <a:gd name="T5" fmla="*/ 19 h 19"/>
                  <a:gd name="T6" fmla="*/ 25 w 25"/>
                  <a:gd name="T7" fmla="*/ 15 h 19"/>
                </a:gdLst>
                <a:ahLst/>
                <a:cxnLst>
                  <a:cxn ang="0">
                    <a:pos x="T0" y="T1"/>
                  </a:cxn>
                  <a:cxn ang="0">
                    <a:pos x="T2" y="T3"/>
                  </a:cxn>
                  <a:cxn ang="0">
                    <a:pos x="T4" y="T5"/>
                  </a:cxn>
                  <a:cxn ang="0">
                    <a:pos x="T6" y="T7"/>
                  </a:cxn>
                </a:cxnLst>
                <a:rect l="0" t="0" r="r" b="b"/>
                <a:pathLst>
                  <a:path w="25" h="19">
                    <a:moveTo>
                      <a:pt x="25" y="15"/>
                    </a:moveTo>
                    <a:lnTo>
                      <a:pt x="5" y="0"/>
                    </a:lnTo>
                    <a:lnTo>
                      <a:pt x="0" y="19"/>
                    </a:lnTo>
                    <a:lnTo>
                      <a:pt x="25" y="15"/>
                    </a:lnTo>
                    <a:close/>
                  </a:path>
                </a:pathLst>
              </a:custGeom>
              <a:solidFill>
                <a:srgbClr val="312F2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31" name="Freeform 464"/>
              <p:cNvSpPr/>
              <p:nvPr/>
            </p:nvSpPr>
            <p:spPr bwMode="auto">
              <a:xfrm>
                <a:off x="3107" y="691"/>
                <a:ext cx="386" cy="131"/>
              </a:xfrm>
              <a:custGeom>
                <a:avLst/>
                <a:gdLst>
                  <a:gd name="T0" fmla="*/ 0 w 1762"/>
                  <a:gd name="T1" fmla="*/ 156 h 601"/>
                  <a:gd name="T2" fmla="*/ 1709 w 1762"/>
                  <a:gd name="T3" fmla="*/ 601 h 601"/>
                  <a:gd name="T4" fmla="*/ 1656 w 1762"/>
                  <a:gd name="T5" fmla="*/ 508 h 601"/>
                  <a:gd name="T6" fmla="*/ 1761 w 1762"/>
                  <a:gd name="T7" fmla="*/ 451 h 601"/>
                  <a:gd name="T8" fmla="*/ 1762 w 1762"/>
                  <a:gd name="T9" fmla="*/ 448 h 601"/>
                  <a:gd name="T10" fmla="*/ 41 w 1762"/>
                  <a:gd name="T11" fmla="*/ 0 h 601"/>
                  <a:gd name="T12" fmla="*/ 0 w 1762"/>
                  <a:gd name="T13" fmla="*/ 156 h 601"/>
                </a:gdLst>
                <a:ahLst/>
                <a:cxnLst>
                  <a:cxn ang="0">
                    <a:pos x="T0" y="T1"/>
                  </a:cxn>
                  <a:cxn ang="0">
                    <a:pos x="T2" y="T3"/>
                  </a:cxn>
                  <a:cxn ang="0">
                    <a:pos x="T4" y="T5"/>
                  </a:cxn>
                  <a:cxn ang="0">
                    <a:pos x="T6" y="T7"/>
                  </a:cxn>
                  <a:cxn ang="0">
                    <a:pos x="T8" y="T9"/>
                  </a:cxn>
                  <a:cxn ang="0">
                    <a:pos x="T10" y="T11"/>
                  </a:cxn>
                  <a:cxn ang="0">
                    <a:pos x="T12" y="T13"/>
                  </a:cxn>
                </a:cxnLst>
                <a:rect l="0" t="0" r="r" b="b"/>
                <a:pathLst>
                  <a:path w="1762" h="601">
                    <a:moveTo>
                      <a:pt x="0" y="156"/>
                    </a:moveTo>
                    <a:cubicBezTo>
                      <a:pt x="1709" y="601"/>
                      <a:pt x="1709" y="601"/>
                      <a:pt x="1709" y="601"/>
                    </a:cubicBezTo>
                    <a:cubicBezTo>
                      <a:pt x="1675" y="580"/>
                      <a:pt x="1647" y="543"/>
                      <a:pt x="1656" y="508"/>
                    </a:cubicBezTo>
                    <a:cubicBezTo>
                      <a:pt x="1667" y="467"/>
                      <a:pt x="1713" y="444"/>
                      <a:pt x="1761" y="451"/>
                    </a:cubicBezTo>
                    <a:cubicBezTo>
                      <a:pt x="1762" y="448"/>
                      <a:pt x="1762" y="448"/>
                      <a:pt x="1762" y="448"/>
                    </a:cubicBezTo>
                    <a:cubicBezTo>
                      <a:pt x="41" y="0"/>
                      <a:pt x="41" y="0"/>
                      <a:pt x="41" y="0"/>
                    </a:cubicBezTo>
                    <a:lnTo>
                      <a:pt x="0" y="156"/>
                    </a:lnTo>
                    <a:close/>
                  </a:path>
                </a:pathLst>
              </a:custGeom>
              <a:solidFill>
                <a:srgbClr val="D75F49"/>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32" name="Freeform 465"/>
              <p:cNvSpPr/>
              <p:nvPr/>
            </p:nvSpPr>
            <p:spPr bwMode="auto">
              <a:xfrm>
                <a:off x="3097" y="725"/>
                <a:ext cx="385" cy="133"/>
              </a:xfrm>
              <a:custGeom>
                <a:avLst/>
                <a:gdLst>
                  <a:gd name="T0" fmla="*/ 0 w 1755"/>
                  <a:gd name="T1" fmla="*/ 159 h 606"/>
                  <a:gd name="T2" fmla="*/ 1720 w 1755"/>
                  <a:gd name="T3" fmla="*/ 606 h 606"/>
                  <a:gd name="T4" fmla="*/ 1721 w 1755"/>
                  <a:gd name="T5" fmla="*/ 605 h 606"/>
                  <a:gd name="T6" fmla="*/ 1655 w 1755"/>
                  <a:gd name="T7" fmla="*/ 503 h 606"/>
                  <a:gd name="T8" fmla="*/ 1755 w 1755"/>
                  <a:gd name="T9" fmla="*/ 447 h 606"/>
                  <a:gd name="T10" fmla="*/ 1752 w 1755"/>
                  <a:gd name="T11" fmla="*/ 445 h 606"/>
                  <a:gd name="T12" fmla="*/ 43 w 1755"/>
                  <a:gd name="T13" fmla="*/ 0 h 606"/>
                  <a:gd name="T14" fmla="*/ 0 w 1755"/>
                  <a:gd name="T15" fmla="*/ 159 h 6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55" h="606">
                    <a:moveTo>
                      <a:pt x="0" y="159"/>
                    </a:moveTo>
                    <a:cubicBezTo>
                      <a:pt x="1720" y="606"/>
                      <a:pt x="1720" y="606"/>
                      <a:pt x="1720" y="606"/>
                    </a:cubicBezTo>
                    <a:cubicBezTo>
                      <a:pt x="1721" y="605"/>
                      <a:pt x="1721" y="605"/>
                      <a:pt x="1721" y="605"/>
                    </a:cubicBezTo>
                    <a:cubicBezTo>
                      <a:pt x="1673" y="589"/>
                      <a:pt x="1643" y="546"/>
                      <a:pt x="1655" y="503"/>
                    </a:cubicBezTo>
                    <a:cubicBezTo>
                      <a:pt x="1665" y="466"/>
                      <a:pt x="1713" y="446"/>
                      <a:pt x="1755" y="447"/>
                    </a:cubicBezTo>
                    <a:cubicBezTo>
                      <a:pt x="1754" y="446"/>
                      <a:pt x="1753" y="445"/>
                      <a:pt x="1752" y="445"/>
                    </a:cubicBezTo>
                    <a:cubicBezTo>
                      <a:pt x="43" y="0"/>
                      <a:pt x="43" y="0"/>
                      <a:pt x="43" y="0"/>
                    </a:cubicBezTo>
                    <a:lnTo>
                      <a:pt x="0" y="159"/>
                    </a:lnTo>
                    <a:close/>
                  </a:path>
                </a:pathLst>
              </a:custGeom>
              <a:solidFill>
                <a:srgbClr val="EA715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33" name="Freeform 466"/>
              <p:cNvSpPr/>
              <p:nvPr/>
            </p:nvSpPr>
            <p:spPr bwMode="auto">
              <a:xfrm>
                <a:off x="3457" y="787"/>
                <a:ext cx="87" cy="71"/>
              </a:xfrm>
              <a:custGeom>
                <a:avLst/>
                <a:gdLst>
                  <a:gd name="T0" fmla="*/ 77 w 395"/>
                  <a:gd name="T1" fmla="*/ 321 h 323"/>
                  <a:gd name="T2" fmla="*/ 76 w 395"/>
                  <a:gd name="T3" fmla="*/ 323 h 323"/>
                  <a:gd name="T4" fmla="*/ 371 w 395"/>
                  <a:gd name="T5" fmla="*/ 276 h 323"/>
                  <a:gd name="T6" fmla="*/ 395 w 395"/>
                  <a:gd name="T7" fmla="*/ 189 h 323"/>
                  <a:gd name="T8" fmla="*/ 162 w 395"/>
                  <a:gd name="T9" fmla="*/ 8 h 323"/>
                  <a:gd name="T10" fmla="*/ 162 w 395"/>
                  <a:gd name="T11" fmla="*/ 7 h 323"/>
                  <a:gd name="T12" fmla="*/ 161 w 395"/>
                  <a:gd name="T13" fmla="*/ 7 h 323"/>
                  <a:gd name="T14" fmla="*/ 161 w 395"/>
                  <a:gd name="T15" fmla="*/ 7 h 323"/>
                  <a:gd name="T16" fmla="*/ 161 w 395"/>
                  <a:gd name="T17" fmla="*/ 7 h 323"/>
                  <a:gd name="T18" fmla="*/ 56 w 395"/>
                  <a:gd name="T19" fmla="*/ 65 h 323"/>
                  <a:gd name="T20" fmla="*/ 103 w 395"/>
                  <a:gd name="T21" fmla="*/ 159 h 323"/>
                  <a:gd name="T22" fmla="*/ 11 w 395"/>
                  <a:gd name="T23" fmla="*/ 218 h 323"/>
                  <a:gd name="T24" fmla="*/ 77 w 395"/>
                  <a:gd name="T25" fmla="*/ 321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5" h="323">
                    <a:moveTo>
                      <a:pt x="77" y="321"/>
                    </a:moveTo>
                    <a:cubicBezTo>
                      <a:pt x="76" y="323"/>
                      <a:pt x="76" y="323"/>
                      <a:pt x="76" y="323"/>
                    </a:cubicBezTo>
                    <a:cubicBezTo>
                      <a:pt x="371" y="276"/>
                      <a:pt x="371" y="276"/>
                      <a:pt x="371" y="276"/>
                    </a:cubicBezTo>
                    <a:cubicBezTo>
                      <a:pt x="395" y="189"/>
                      <a:pt x="395" y="189"/>
                      <a:pt x="395" y="189"/>
                    </a:cubicBezTo>
                    <a:cubicBezTo>
                      <a:pt x="162" y="8"/>
                      <a:pt x="162" y="8"/>
                      <a:pt x="162" y="8"/>
                    </a:cubicBezTo>
                    <a:cubicBezTo>
                      <a:pt x="162" y="7"/>
                      <a:pt x="162" y="7"/>
                      <a:pt x="162" y="7"/>
                    </a:cubicBezTo>
                    <a:cubicBezTo>
                      <a:pt x="162" y="7"/>
                      <a:pt x="161" y="7"/>
                      <a:pt x="161" y="7"/>
                    </a:cubicBezTo>
                    <a:cubicBezTo>
                      <a:pt x="161" y="7"/>
                      <a:pt x="161" y="7"/>
                      <a:pt x="161" y="7"/>
                    </a:cubicBezTo>
                    <a:cubicBezTo>
                      <a:pt x="161" y="7"/>
                      <a:pt x="161" y="7"/>
                      <a:pt x="161" y="7"/>
                    </a:cubicBezTo>
                    <a:cubicBezTo>
                      <a:pt x="113" y="0"/>
                      <a:pt x="67" y="24"/>
                      <a:pt x="56" y="65"/>
                    </a:cubicBezTo>
                    <a:cubicBezTo>
                      <a:pt x="46" y="101"/>
                      <a:pt x="67" y="138"/>
                      <a:pt x="103" y="159"/>
                    </a:cubicBezTo>
                    <a:cubicBezTo>
                      <a:pt x="60" y="158"/>
                      <a:pt x="21" y="180"/>
                      <a:pt x="11" y="218"/>
                    </a:cubicBezTo>
                    <a:cubicBezTo>
                      <a:pt x="0" y="260"/>
                      <a:pt x="29" y="304"/>
                      <a:pt x="77" y="321"/>
                    </a:cubicBezTo>
                    <a:close/>
                  </a:path>
                </a:pathLst>
              </a:custGeom>
              <a:solidFill>
                <a:srgbClr val="EDE0D1"/>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34" name="Freeform 467"/>
              <p:cNvSpPr/>
              <p:nvPr/>
            </p:nvSpPr>
            <p:spPr bwMode="auto">
              <a:xfrm>
                <a:off x="3079" y="686"/>
                <a:ext cx="37" cy="73"/>
              </a:xfrm>
              <a:custGeom>
                <a:avLst/>
                <a:gdLst>
                  <a:gd name="T0" fmla="*/ 18 w 37"/>
                  <a:gd name="T1" fmla="*/ 0 h 73"/>
                  <a:gd name="T2" fmla="*/ 0 w 37"/>
                  <a:gd name="T3" fmla="*/ 69 h 73"/>
                  <a:gd name="T4" fmla="*/ 18 w 37"/>
                  <a:gd name="T5" fmla="*/ 73 h 73"/>
                  <a:gd name="T6" fmla="*/ 37 w 37"/>
                  <a:gd name="T7" fmla="*/ 5 h 73"/>
                  <a:gd name="T8" fmla="*/ 18 w 37"/>
                  <a:gd name="T9" fmla="*/ 0 h 73"/>
                </a:gdLst>
                <a:ahLst/>
                <a:cxnLst>
                  <a:cxn ang="0">
                    <a:pos x="T0" y="T1"/>
                  </a:cxn>
                  <a:cxn ang="0">
                    <a:pos x="T2" y="T3"/>
                  </a:cxn>
                  <a:cxn ang="0">
                    <a:pos x="T4" y="T5"/>
                  </a:cxn>
                  <a:cxn ang="0">
                    <a:pos x="T6" y="T7"/>
                  </a:cxn>
                  <a:cxn ang="0">
                    <a:pos x="T8" y="T9"/>
                  </a:cxn>
                </a:cxnLst>
                <a:rect l="0" t="0" r="r" b="b"/>
                <a:pathLst>
                  <a:path w="37" h="73">
                    <a:moveTo>
                      <a:pt x="18" y="0"/>
                    </a:moveTo>
                    <a:lnTo>
                      <a:pt x="0" y="69"/>
                    </a:lnTo>
                    <a:lnTo>
                      <a:pt x="18" y="73"/>
                    </a:lnTo>
                    <a:lnTo>
                      <a:pt x="37" y="5"/>
                    </a:lnTo>
                    <a:lnTo>
                      <a:pt x="18" y="0"/>
                    </a:lnTo>
                    <a:close/>
                  </a:path>
                </a:pathLst>
              </a:custGeom>
              <a:solidFill>
                <a:srgbClr val="CF9E00"/>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35" name="Freeform 468"/>
              <p:cNvSpPr/>
              <p:nvPr/>
            </p:nvSpPr>
            <p:spPr bwMode="auto">
              <a:xfrm>
                <a:off x="3085" y="687"/>
                <a:ext cx="24" cy="72"/>
              </a:xfrm>
              <a:custGeom>
                <a:avLst/>
                <a:gdLst>
                  <a:gd name="T0" fmla="*/ 98 w 108"/>
                  <a:gd name="T1" fmla="*/ 2 h 330"/>
                  <a:gd name="T2" fmla="*/ 107 w 108"/>
                  <a:gd name="T3" fmla="*/ 17 h 330"/>
                  <a:gd name="T4" fmla="*/ 25 w 108"/>
                  <a:gd name="T5" fmla="*/ 320 h 330"/>
                  <a:gd name="T6" fmla="*/ 10 w 108"/>
                  <a:gd name="T7" fmla="*/ 329 h 330"/>
                  <a:gd name="T8" fmla="*/ 10 w 108"/>
                  <a:gd name="T9" fmla="*/ 329 h 330"/>
                  <a:gd name="T10" fmla="*/ 1 w 108"/>
                  <a:gd name="T11" fmla="*/ 314 h 330"/>
                  <a:gd name="T12" fmla="*/ 83 w 108"/>
                  <a:gd name="T13" fmla="*/ 11 h 330"/>
                  <a:gd name="T14" fmla="*/ 98 w 108"/>
                  <a:gd name="T15" fmla="*/ 2 h 3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8" h="330">
                    <a:moveTo>
                      <a:pt x="98" y="2"/>
                    </a:moveTo>
                    <a:cubicBezTo>
                      <a:pt x="104" y="4"/>
                      <a:pt x="108" y="10"/>
                      <a:pt x="107" y="17"/>
                    </a:cubicBezTo>
                    <a:cubicBezTo>
                      <a:pt x="25" y="320"/>
                      <a:pt x="25" y="320"/>
                      <a:pt x="25" y="320"/>
                    </a:cubicBezTo>
                    <a:cubicBezTo>
                      <a:pt x="24" y="327"/>
                      <a:pt x="17" y="330"/>
                      <a:pt x="10" y="329"/>
                    </a:cubicBezTo>
                    <a:cubicBezTo>
                      <a:pt x="10" y="329"/>
                      <a:pt x="10" y="329"/>
                      <a:pt x="10" y="329"/>
                    </a:cubicBezTo>
                    <a:cubicBezTo>
                      <a:pt x="4" y="327"/>
                      <a:pt x="0" y="320"/>
                      <a:pt x="1" y="314"/>
                    </a:cubicBezTo>
                    <a:cubicBezTo>
                      <a:pt x="83" y="11"/>
                      <a:pt x="83" y="11"/>
                      <a:pt x="83" y="11"/>
                    </a:cubicBezTo>
                    <a:cubicBezTo>
                      <a:pt x="85" y="4"/>
                      <a:pt x="91" y="0"/>
                      <a:pt x="98" y="2"/>
                    </a:cubicBezTo>
                    <a:close/>
                  </a:path>
                </a:pathLst>
              </a:custGeom>
              <a:solidFill>
                <a:srgbClr val="F0BE00"/>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36" name="Freeform 469"/>
              <p:cNvSpPr/>
              <p:nvPr/>
            </p:nvSpPr>
            <p:spPr bwMode="auto">
              <a:xfrm>
                <a:off x="3094" y="689"/>
                <a:ext cx="24" cy="72"/>
              </a:xfrm>
              <a:custGeom>
                <a:avLst/>
                <a:gdLst>
                  <a:gd name="T0" fmla="*/ 99 w 109"/>
                  <a:gd name="T1" fmla="*/ 2 h 331"/>
                  <a:gd name="T2" fmla="*/ 108 w 109"/>
                  <a:gd name="T3" fmla="*/ 17 h 331"/>
                  <a:gd name="T4" fmla="*/ 26 w 109"/>
                  <a:gd name="T5" fmla="*/ 320 h 331"/>
                  <a:gd name="T6" fmla="*/ 11 w 109"/>
                  <a:gd name="T7" fmla="*/ 329 h 331"/>
                  <a:gd name="T8" fmla="*/ 11 w 109"/>
                  <a:gd name="T9" fmla="*/ 329 h 331"/>
                  <a:gd name="T10" fmla="*/ 2 w 109"/>
                  <a:gd name="T11" fmla="*/ 314 h 331"/>
                  <a:gd name="T12" fmla="*/ 84 w 109"/>
                  <a:gd name="T13" fmla="*/ 11 h 331"/>
                  <a:gd name="T14" fmla="*/ 99 w 109"/>
                  <a:gd name="T15" fmla="*/ 2 h 3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331">
                    <a:moveTo>
                      <a:pt x="99" y="2"/>
                    </a:moveTo>
                    <a:cubicBezTo>
                      <a:pt x="105" y="4"/>
                      <a:pt x="109" y="10"/>
                      <a:pt x="108" y="17"/>
                    </a:cubicBezTo>
                    <a:cubicBezTo>
                      <a:pt x="26" y="320"/>
                      <a:pt x="26" y="320"/>
                      <a:pt x="26" y="320"/>
                    </a:cubicBezTo>
                    <a:cubicBezTo>
                      <a:pt x="24" y="327"/>
                      <a:pt x="18" y="331"/>
                      <a:pt x="11" y="329"/>
                    </a:cubicBezTo>
                    <a:cubicBezTo>
                      <a:pt x="11" y="329"/>
                      <a:pt x="11" y="329"/>
                      <a:pt x="11" y="329"/>
                    </a:cubicBezTo>
                    <a:cubicBezTo>
                      <a:pt x="4" y="327"/>
                      <a:pt x="0" y="320"/>
                      <a:pt x="2" y="314"/>
                    </a:cubicBezTo>
                    <a:cubicBezTo>
                      <a:pt x="84" y="11"/>
                      <a:pt x="84" y="11"/>
                      <a:pt x="84" y="11"/>
                    </a:cubicBezTo>
                    <a:cubicBezTo>
                      <a:pt x="85" y="4"/>
                      <a:pt x="92" y="0"/>
                      <a:pt x="99" y="2"/>
                    </a:cubicBezTo>
                    <a:close/>
                  </a:path>
                </a:pathLst>
              </a:custGeom>
              <a:solidFill>
                <a:srgbClr val="F0BE00"/>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37" name="Freeform 470"/>
              <p:cNvSpPr/>
              <p:nvPr/>
            </p:nvSpPr>
            <p:spPr bwMode="auto">
              <a:xfrm>
                <a:off x="3267" y="565"/>
                <a:ext cx="194" cy="277"/>
              </a:xfrm>
              <a:custGeom>
                <a:avLst/>
                <a:gdLst>
                  <a:gd name="T0" fmla="*/ 52 w 886"/>
                  <a:gd name="T1" fmla="*/ 319 h 1265"/>
                  <a:gd name="T2" fmla="*/ 139 w 886"/>
                  <a:gd name="T3" fmla="*/ 50 h 1265"/>
                  <a:gd name="T4" fmla="*/ 139 w 886"/>
                  <a:gd name="T5" fmla="*/ 50 h 1265"/>
                  <a:gd name="T6" fmla="*/ 413 w 886"/>
                  <a:gd name="T7" fmla="*/ 137 h 1265"/>
                  <a:gd name="T8" fmla="*/ 835 w 886"/>
                  <a:gd name="T9" fmla="*/ 946 h 1265"/>
                  <a:gd name="T10" fmla="*/ 747 w 886"/>
                  <a:gd name="T11" fmla="*/ 1215 h 1265"/>
                  <a:gd name="T12" fmla="*/ 747 w 886"/>
                  <a:gd name="T13" fmla="*/ 1215 h 1265"/>
                  <a:gd name="T14" fmla="*/ 474 w 886"/>
                  <a:gd name="T15" fmla="*/ 1128 h 1265"/>
                  <a:gd name="T16" fmla="*/ 52 w 886"/>
                  <a:gd name="T17" fmla="*/ 319 h 1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6" h="1265">
                    <a:moveTo>
                      <a:pt x="52" y="319"/>
                    </a:moveTo>
                    <a:cubicBezTo>
                      <a:pt x="0" y="221"/>
                      <a:pt x="40" y="101"/>
                      <a:pt x="139" y="50"/>
                    </a:cubicBezTo>
                    <a:cubicBezTo>
                      <a:pt x="139" y="50"/>
                      <a:pt x="139" y="50"/>
                      <a:pt x="139" y="50"/>
                    </a:cubicBezTo>
                    <a:cubicBezTo>
                      <a:pt x="239" y="0"/>
                      <a:pt x="361" y="39"/>
                      <a:pt x="413" y="137"/>
                    </a:cubicBezTo>
                    <a:cubicBezTo>
                      <a:pt x="835" y="946"/>
                      <a:pt x="835" y="946"/>
                      <a:pt x="835" y="946"/>
                    </a:cubicBezTo>
                    <a:cubicBezTo>
                      <a:pt x="886" y="1044"/>
                      <a:pt x="846" y="1165"/>
                      <a:pt x="747" y="1215"/>
                    </a:cubicBezTo>
                    <a:cubicBezTo>
                      <a:pt x="747" y="1215"/>
                      <a:pt x="747" y="1215"/>
                      <a:pt x="747" y="1215"/>
                    </a:cubicBezTo>
                    <a:cubicBezTo>
                      <a:pt x="647" y="1265"/>
                      <a:pt x="525" y="1227"/>
                      <a:pt x="474" y="1128"/>
                    </a:cubicBezTo>
                    <a:lnTo>
                      <a:pt x="52" y="319"/>
                    </a:lnTo>
                    <a:close/>
                  </a:path>
                </a:pathLst>
              </a:custGeom>
              <a:solidFill>
                <a:srgbClr val="ECC897"/>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38" name="Freeform 471"/>
              <p:cNvSpPr/>
              <p:nvPr/>
            </p:nvSpPr>
            <p:spPr bwMode="auto">
              <a:xfrm>
                <a:off x="4207" y="1405"/>
                <a:ext cx="226" cy="610"/>
              </a:xfrm>
              <a:custGeom>
                <a:avLst/>
                <a:gdLst>
                  <a:gd name="T0" fmla="*/ 0 w 226"/>
                  <a:gd name="T1" fmla="*/ 588 h 610"/>
                  <a:gd name="T2" fmla="*/ 129 w 226"/>
                  <a:gd name="T3" fmla="*/ 0 h 610"/>
                  <a:gd name="T4" fmla="*/ 226 w 226"/>
                  <a:gd name="T5" fmla="*/ 23 h 610"/>
                  <a:gd name="T6" fmla="*/ 97 w 226"/>
                  <a:gd name="T7" fmla="*/ 610 h 610"/>
                  <a:gd name="T8" fmla="*/ 0 w 226"/>
                  <a:gd name="T9" fmla="*/ 588 h 610"/>
                </a:gdLst>
                <a:ahLst/>
                <a:cxnLst>
                  <a:cxn ang="0">
                    <a:pos x="T0" y="T1"/>
                  </a:cxn>
                  <a:cxn ang="0">
                    <a:pos x="T2" y="T3"/>
                  </a:cxn>
                  <a:cxn ang="0">
                    <a:pos x="T4" y="T5"/>
                  </a:cxn>
                  <a:cxn ang="0">
                    <a:pos x="T6" y="T7"/>
                  </a:cxn>
                  <a:cxn ang="0">
                    <a:pos x="T8" y="T9"/>
                  </a:cxn>
                </a:cxnLst>
                <a:rect l="0" t="0" r="r" b="b"/>
                <a:pathLst>
                  <a:path w="226" h="610">
                    <a:moveTo>
                      <a:pt x="0" y="588"/>
                    </a:moveTo>
                    <a:lnTo>
                      <a:pt x="129" y="0"/>
                    </a:lnTo>
                    <a:lnTo>
                      <a:pt x="226" y="23"/>
                    </a:lnTo>
                    <a:lnTo>
                      <a:pt x="97" y="610"/>
                    </a:lnTo>
                    <a:lnTo>
                      <a:pt x="0" y="588"/>
                    </a:lnTo>
                    <a:close/>
                  </a:path>
                </a:pathLst>
              </a:custGeom>
              <a:solidFill>
                <a:srgbClr val="F1BF00"/>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39" name="Freeform 472"/>
              <p:cNvSpPr/>
              <p:nvPr/>
            </p:nvSpPr>
            <p:spPr bwMode="auto">
              <a:xfrm>
                <a:off x="4332" y="1423"/>
                <a:ext cx="21" cy="5"/>
              </a:xfrm>
              <a:custGeom>
                <a:avLst/>
                <a:gdLst>
                  <a:gd name="T0" fmla="*/ 0 w 21"/>
                  <a:gd name="T1" fmla="*/ 0 h 5"/>
                  <a:gd name="T2" fmla="*/ 21 w 21"/>
                  <a:gd name="T3" fmla="*/ 5 h 5"/>
                  <a:gd name="T4" fmla="*/ 0 w 21"/>
                  <a:gd name="T5" fmla="*/ 0 h 5"/>
                </a:gdLst>
                <a:ahLst/>
                <a:cxnLst>
                  <a:cxn ang="0">
                    <a:pos x="T0" y="T1"/>
                  </a:cxn>
                  <a:cxn ang="0">
                    <a:pos x="T2" y="T3"/>
                  </a:cxn>
                  <a:cxn ang="0">
                    <a:pos x="T4" y="T5"/>
                  </a:cxn>
                </a:cxnLst>
                <a:rect l="0" t="0" r="r" b="b"/>
                <a:pathLst>
                  <a:path w="21" h="5">
                    <a:moveTo>
                      <a:pt x="0" y="0"/>
                    </a:moveTo>
                    <a:lnTo>
                      <a:pt x="21" y="5"/>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40" name="Line 473"/>
              <p:cNvSpPr>
                <a:spLocks noChangeShapeType="1"/>
              </p:cNvSpPr>
              <p:nvPr/>
            </p:nvSpPr>
            <p:spPr bwMode="auto">
              <a:xfrm>
                <a:off x="4332" y="1423"/>
                <a:ext cx="21" cy="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41" name="Freeform 474"/>
              <p:cNvSpPr/>
              <p:nvPr/>
            </p:nvSpPr>
            <p:spPr bwMode="auto">
              <a:xfrm>
                <a:off x="4332" y="1421"/>
                <a:ext cx="21" cy="9"/>
              </a:xfrm>
              <a:custGeom>
                <a:avLst/>
                <a:gdLst>
                  <a:gd name="T0" fmla="*/ 20 w 21"/>
                  <a:gd name="T1" fmla="*/ 9 h 9"/>
                  <a:gd name="T2" fmla="*/ 21 w 21"/>
                  <a:gd name="T3" fmla="*/ 5 h 9"/>
                  <a:gd name="T4" fmla="*/ 1 w 21"/>
                  <a:gd name="T5" fmla="*/ 0 h 9"/>
                  <a:gd name="T6" fmla="*/ 0 w 21"/>
                  <a:gd name="T7" fmla="*/ 4 h 9"/>
                  <a:gd name="T8" fmla="*/ 20 w 21"/>
                  <a:gd name="T9" fmla="*/ 9 h 9"/>
                </a:gdLst>
                <a:ahLst/>
                <a:cxnLst>
                  <a:cxn ang="0">
                    <a:pos x="T0" y="T1"/>
                  </a:cxn>
                  <a:cxn ang="0">
                    <a:pos x="T2" y="T3"/>
                  </a:cxn>
                  <a:cxn ang="0">
                    <a:pos x="T4" y="T5"/>
                  </a:cxn>
                  <a:cxn ang="0">
                    <a:pos x="T6" y="T7"/>
                  </a:cxn>
                  <a:cxn ang="0">
                    <a:pos x="T8" y="T9"/>
                  </a:cxn>
                </a:cxnLst>
                <a:rect l="0" t="0" r="r" b="b"/>
                <a:pathLst>
                  <a:path w="21" h="9">
                    <a:moveTo>
                      <a:pt x="20" y="9"/>
                    </a:moveTo>
                    <a:lnTo>
                      <a:pt x="21" y="5"/>
                    </a:lnTo>
                    <a:lnTo>
                      <a:pt x="1" y="0"/>
                    </a:lnTo>
                    <a:lnTo>
                      <a:pt x="0" y="4"/>
                    </a:lnTo>
                    <a:lnTo>
                      <a:pt x="20" y="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42" name="Freeform 475"/>
              <p:cNvSpPr/>
              <p:nvPr/>
            </p:nvSpPr>
            <p:spPr bwMode="auto">
              <a:xfrm>
                <a:off x="4330" y="1432"/>
                <a:ext cx="11" cy="3"/>
              </a:xfrm>
              <a:custGeom>
                <a:avLst/>
                <a:gdLst>
                  <a:gd name="T0" fmla="*/ 0 w 11"/>
                  <a:gd name="T1" fmla="*/ 0 h 3"/>
                  <a:gd name="T2" fmla="*/ 11 w 11"/>
                  <a:gd name="T3" fmla="*/ 3 h 3"/>
                  <a:gd name="T4" fmla="*/ 0 w 11"/>
                  <a:gd name="T5" fmla="*/ 0 h 3"/>
                </a:gdLst>
                <a:ahLst/>
                <a:cxnLst>
                  <a:cxn ang="0">
                    <a:pos x="T0" y="T1"/>
                  </a:cxn>
                  <a:cxn ang="0">
                    <a:pos x="T2" y="T3"/>
                  </a:cxn>
                  <a:cxn ang="0">
                    <a:pos x="T4" y="T5"/>
                  </a:cxn>
                </a:cxnLst>
                <a:rect l="0" t="0" r="r" b="b"/>
                <a:pathLst>
                  <a:path w="11" h="3">
                    <a:moveTo>
                      <a:pt x="0" y="0"/>
                    </a:moveTo>
                    <a:lnTo>
                      <a:pt x="11" y="3"/>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43" name="Line 476"/>
              <p:cNvSpPr>
                <a:spLocks noChangeShapeType="1"/>
              </p:cNvSpPr>
              <p:nvPr/>
            </p:nvSpPr>
            <p:spPr bwMode="auto">
              <a:xfrm>
                <a:off x="4330" y="1432"/>
                <a:ext cx="11" cy="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44" name="Freeform 477"/>
              <p:cNvSpPr/>
              <p:nvPr/>
            </p:nvSpPr>
            <p:spPr bwMode="auto">
              <a:xfrm>
                <a:off x="4330" y="1430"/>
                <a:ext cx="11" cy="7"/>
              </a:xfrm>
              <a:custGeom>
                <a:avLst/>
                <a:gdLst>
                  <a:gd name="T0" fmla="*/ 10 w 11"/>
                  <a:gd name="T1" fmla="*/ 7 h 7"/>
                  <a:gd name="T2" fmla="*/ 11 w 11"/>
                  <a:gd name="T3" fmla="*/ 2 h 7"/>
                  <a:gd name="T4" fmla="*/ 1 w 11"/>
                  <a:gd name="T5" fmla="*/ 0 h 7"/>
                  <a:gd name="T6" fmla="*/ 0 w 11"/>
                  <a:gd name="T7" fmla="*/ 5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2"/>
                    </a:lnTo>
                    <a:lnTo>
                      <a:pt x="1" y="0"/>
                    </a:lnTo>
                    <a:lnTo>
                      <a:pt x="0" y="5"/>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45" name="Freeform 478"/>
              <p:cNvSpPr/>
              <p:nvPr/>
            </p:nvSpPr>
            <p:spPr bwMode="auto">
              <a:xfrm>
                <a:off x="4329" y="1441"/>
                <a:ext cx="10" cy="3"/>
              </a:xfrm>
              <a:custGeom>
                <a:avLst/>
                <a:gdLst>
                  <a:gd name="T0" fmla="*/ 0 w 10"/>
                  <a:gd name="T1" fmla="*/ 0 h 3"/>
                  <a:gd name="T2" fmla="*/ 10 w 10"/>
                  <a:gd name="T3" fmla="*/ 3 h 3"/>
                  <a:gd name="T4" fmla="*/ 0 w 10"/>
                  <a:gd name="T5" fmla="*/ 0 h 3"/>
                </a:gdLst>
                <a:ahLst/>
                <a:cxnLst>
                  <a:cxn ang="0">
                    <a:pos x="T0" y="T1"/>
                  </a:cxn>
                  <a:cxn ang="0">
                    <a:pos x="T2" y="T3"/>
                  </a:cxn>
                  <a:cxn ang="0">
                    <a:pos x="T4" y="T5"/>
                  </a:cxn>
                </a:cxnLst>
                <a:rect l="0" t="0" r="r" b="b"/>
                <a:pathLst>
                  <a:path w="10" h="3">
                    <a:moveTo>
                      <a:pt x="0" y="0"/>
                    </a:moveTo>
                    <a:lnTo>
                      <a:pt x="10" y="3"/>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46" name="Line 479"/>
              <p:cNvSpPr>
                <a:spLocks noChangeShapeType="1"/>
              </p:cNvSpPr>
              <p:nvPr/>
            </p:nvSpPr>
            <p:spPr bwMode="auto">
              <a:xfrm>
                <a:off x="4329" y="1441"/>
                <a:ext cx="10" cy="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47" name="Freeform 480"/>
              <p:cNvSpPr/>
              <p:nvPr/>
            </p:nvSpPr>
            <p:spPr bwMode="auto">
              <a:xfrm>
                <a:off x="4328" y="1439"/>
                <a:ext cx="11" cy="7"/>
              </a:xfrm>
              <a:custGeom>
                <a:avLst/>
                <a:gdLst>
                  <a:gd name="T0" fmla="*/ 10 w 11"/>
                  <a:gd name="T1" fmla="*/ 7 h 7"/>
                  <a:gd name="T2" fmla="*/ 11 w 11"/>
                  <a:gd name="T3" fmla="*/ 3 h 7"/>
                  <a:gd name="T4" fmla="*/ 1 w 11"/>
                  <a:gd name="T5" fmla="*/ 0 h 7"/>
                  <a:gd name="T6" fmla="*/ 0 w 11"/>
                  <a:gd name="T7" fmla="*/ 5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3"/>
                    </a:lnTo>
                    <a:lnTo>
                      <a:pt x="1" y="0"/>
                    </a:lnTo>
                    <a:lnTo>
                      <a:pt x="0" y="5"/>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48" name="Freeform 481"/>
              <p:cNvSpPr/>
              <p:nvPr/>
            </p:nvSpPr>
            <p:spPr bwMode="auto">
              <a:xfrm>
                <a:off x="4326" y="1451"/>
                <a:ext cx="11" cy="2"/>
              </a:xfrm>
              <a:custGeom>
                <a:avLst/>
                <a:gdLst>
                  <a:gd name="T0" fmla="*/ 0 w 11"/>
                  <a:gd name="T1" fmla="*/ 0 h 2"/>
                  <a:gd name="T2" fmla="*/ 11 w 11"/>
                  <a:gd name="T3" fmla="*/ 2 h 2"/>
                  <a:gd name="T4" fmla="*/ 0 w 11"/>
                  <a:gd name="T5" fmla="*/ 0 h 2"/>
                </a:gdLst>
                <a:ahLst/>
                <a:cxnLst>
                  <a:cxn ang="0">
                    <a:pos x="T0" y="T1"/>
                  </a:cxn>
                  <a:cxn ang="0">
                    <a:pos x="T2" y="T3"/>
                  </a:cxn>
                  <a:cxn ang="0">
                    <a:pos x="T4" y="T5"/>
                  </a:cxn>
                </a:cxnLst>
                <a:rect l="0" t="0" r="r" b="b"/>
                <a:pathLst>
                  <a:path w="11" h="2">
                    <a:moveTo>
                      <a:pt x="0" y="0"/>
                    </a:moveTo>
                    <a:lnTo>
                      <a:pt x="11"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49" name="Line 482"/>
              <p:cNvSpPr>
                <a:spLocks noChangeShapeType="1"/>
              </p:cNvSpPr>
              <p:nvPr/>
            </p:nvSpPr>
            <p:spPr bwMode="auto">
              <a:xfrm>
                <a:off x="4326" y="1451"/>
                <a:ext cx="11" cy="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50" name="Freeform 483"/>
              <p:cNvSpPr/>
              <p:nvPr/>
            </p:nvSpPr>
            <p:spPr bwMode="auto">
              <a:xfrm>
                <a:off x="4326" y="1448"/>
                <a:ext cx="11" cy="7"/>
              </a:xfrm>
              <a:custGeom>
                <a:avLst/>
                <a:gdLst>
                  <a:gd name="T0" fmla="*/ 10 w 11"/>
                  <a:gd name="T1" fmla="*/ 7 h 7"/>
                  <a:gd name="T2" fmla="*/ 11 w 11"/>
                  <a:gd name="T3" fmla="*/ 3 h 7"/>
                  <a:gd name="T4" fmla="*/ 1 w 11"/>
                  <a:gd name="T5" fmla="*/ 0 h 7"/>
                  <a:gd name="T6" fmla="*/ 0 w 11"/>
                  <a:gd name="T7" fmla="*/ 5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3"/>
                    </a:lnTo>
                    <a:lnTo>
                      <a:pt x="1" y="0"/>
                    </a:lnTo>
                    <a:lnTo>
                      <a:pt x="0" y="5"/>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51" name="Freeform 484"/>
              <p:cNvSpPr/>
              <p:nvPr/>
            </p:nvSpPr>
            <p:spPr bwMode="auto">
              <a:xfrm>
                <a:off x="4324" y="1460"/>
                <a:ext cx="10" cy="2"/>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52" name="Line 485"/>
              <p:cNvSpPr>
                <a:spLocks noChangeShapeType="1"/>
              </p:cNvSpPr>
              <p:nvPr/>
            </p:nvSpPr>
            <p:spPr bwMode="auto">
              <a:xfrm>
                <a:off x="4324" y="1460"/>
                <a:ext cx="10" cy="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53" name="Freeform 486"/>
              <p:cNvSpPr/>
              <p:nvPr/>
            </p:nvSpPr>
            <p:spPr bwMode="auto">
              <a:xfrm>
                <a:off x="4324" y="1457"/>
                <a:ext cx="11" cy="7"/>
              </a:xfrm>
              <a:custGeom>
                <a:avLst/>
                <a:gdLst>
                  <a:gd name="T0" fmla="*/ 10 w 11"/>
                  <a:gd name="T1" fmla="*/ 7 h 7"/>
                  <a:gd name="T2" fmla="*/ 11 w 11"/>
                  <a:gd name="T3" fmla="*/ 3 h 7"/>
                  <a:gd name="T4" fmla="*/ 1 w 11"/>
                  <a:gd name="T5" fmla="*/ 0 h 7"/>
                  <a:gd name="T6" fmla="*/ 0 w 11"/>
                  <a:gd name="T7" fmla="*/ 5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3"/>
                    </a:lnTo>
                    <a:lnTo>
                      <a:pt x="1" y="0"/>
                    </a:lnTo>
                    <a:lnTo>
                      <a:pt x="0" y="5"/>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54" name="Freeform 487"/>
              <p:cNvSpPr/>
              <p:nvPr/>
            </p:nvSpPr>
            <p:spPr bwMode="auto">
              <a:xfrm>
                <a:off x="4322" y="1469"/>
                <a:ext cx="10" cy="2"/>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55" name="Line 488"/>
              <p:cNvSpPr>
                <a:spLocks noChangeShapeType="1"/>
              </p:cNvSpPr>
              <p:nvPr/>
            </p:nvSpPr>
            <p:spPr bwMode="auto">
              <a:xfrm>
                <a:off x="4322" y="1469"/>
                <a:ext cx="10" cy="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56" name="Freeform 489"/>
              <p:cNvSpPr/>
              <p:nvPr/>
            </p:nvSpPr>
            <p:spPr bwMode="auto">
              <a:xfrm>
                <a:off x="4322" y="1467"/>
                <a:ext cx="11" cy="6"/>
              </a:xfrm>
              <a:custGeom>
                <a:avLst/>
                <a:gdLst>
                  <a:gd name="T0" fmla="*/ 10 w 11"/>
                  <a:gd name="T1" fmla="*/ 6 h 6"/>
                  <a:gd name="T2" fmla="*/ 11 w 11"/>
                  <a:gd name="T3" fmla="*/ 2 h 6"/>
                  <a:gd name="T4" fmla="*/ 1 w 11"/>
                  <a:gd name="T5" fmla="*/ 0 h 6"/>
                  <a:gd name="T6" fmla="*/ 0 w 11"/>
                  <a:gd name="T7" fmla="*/ 4 h 6"/>
                  <a:gd name="T8" fmla="*/ 10 w 11"/>
                  <a:gd name="T9" fmla="*/ 6 h 6"/>
                </a:gdLst>
                <a:ahLst/>
                <a:cxnLst>
                  <a:cxn ang="0">
                    <a:pos x="T0" y="T1"/>
                  </a:cxn>
                  <a:cxn ang="0">
                    <a:pos x="T2" y="T3"/>
                  </a:cxn>
                  <a:cxn ang="0">
                    <a:pos x="T4" y="T5"/>
                  </a:cxn>
                  <a:cxn ang="0">
                    <a:pos x="T6" y="T7"/>
                  </a:cxn>
                  <a:cxn ang="0">
                    <a:pos x="T8" y="T9"/>
                  </a:cxn>
                </a:cxnLst>
                <a:rect l="0" t="0" r="r" b="b"/>
                <a:pathLst>
                  <a:path w="11" h="6">
                    <a:moveTo>
                      <a:pt x="10" y="6"/>
                    </a:moveTo>
                    <a:lnTo>
                      <a:pt x="11" y="2"/>
                    </a:lnTo>
                    <a:lnTo>
                      <a:pt x="1" y="0"/>
                    </a:lnTo>
                    <a:lnTo>
                      <a:pt x="0" y="4"/>
                    </a:lnTo>
                    <a:lnTo>
                      <a:pt x="10" y="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57" name="Freeform 490"/>
              <p:cNvSpPr/>
              <p:nvPr/>
            </p:nvSpPr>
            <p:spPr bwMode="auto">
              <a:xfrm>
                <a:off x="4320" y="1478"/>
                <a:ext cx="21" cy="5"/>
              </a:xfrm>
              <a:custGeom>
                <a:avLst/>
                <a:gdLst>
                  <a:gd name="T0" fmla="*/ 0 w 21"/>
                  <a:gd name="T1" fmla="*/ 0 h 5"/>
                  <a:gd name="T2" fmla="*/ 21 w 21"/>
                  <a:gd name="T3" fmla="*/ 5 h 5"/>
                  <a:gd name="T4" fmla="*/ 0 w 21"/>
                  <a:gd name="T5" fmla="*/ 0 h 5"/>
                </a:gdLst>
                <a:ahLst/>
                <a:cxnLst>
                  <a:cxn ang="0">
                    <a:pos x="T0" y="T1"/>
                  </a:cxn>
                  <a:cxn ang="0">
                    <a:pos x="T2" y="T3"/>
                  </a:cxn>
                  <a:cxn ang="0">
                    <a:pos x="T4" y="T5"/>
                  </a:cxn>
                </a:cxnLst>
                <a:rect l="0" t="0" r="r" b="b"/>
                <a:pathLst>
                  <a:path w="21" h="5">
                    <a:moveTo>
                      <a:pt x="0" y="0"/>
                    </a:moveTo>
                    <a:lnTo>
                      <a:pt x="21" y="5"/>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58" name="Line 491"/>
              <p:cNvSpPr>
                <a:spLocks noChangeShapeType="1"/>
              </p:cNvSpPr>
              <p:nvPr/>
            </p:nvSpPr>
            <p:spPr bwMode="auto">
              <a:xfrm>
                <a:off x="4320" y="1478"/>
                <a:ext cx="21" cy="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59" name="Freeform 492"/>
              <p:cNvSpPr/>
              <p:nvPr/>
            </p:nvSpPr>
            <p:spPr bwMode="auto">
              <a:xfrm>
                <a:off x="4320" y="1476"/>
                <a:ext cx="21" cy="9"/>
              </a:xfrm>
              <a:custGeom>
                <a:avLst/>
                <a:gdLst>
                  <a:gd name="T0" fmla="*/ 20 w 21"/>
                  <a:gd name="T1" fmla="*/ 9 h 9"/>
                  <a:gd name="T2" fmla="*/ 21 w 21"/>
                  <a:gd name="T3" fmla="*/ 4 h 9"/>
                  <a:gd name="T4" fmla="*/ 1 w 21"/>
                  <a:gd name="T5" fmla="*/ 0 h 9"/>
                  <a:gd name="T6" fmla="*/ 0 w 21"/>
                  <a:gd name="T7" fmla="*/ 4 h 9"/>
                  <a:gd name="T8" fmla="*/ 20 w 21"/>
                  <a:gd name="T9" fmla="*/ 9 h 9"/>
                </a:gdLst>
                <a:ahLst/>
                <a:cxnLst>
                  <a:cxn ang="0">
                    <a:pos x="T0" y="T1"/>
                  </a:cxn>
                  <a:cxn ang="0">
                    <a:pos x="T2" y="T3"/>
                  </a:cxn>
                  <a:cxn ang="0">
                    <a:pos x="T4" y="T5"/>
                  </a:cxn>
                  <a:cxn ang="0">
                    <a:pos x="T6" y="T7"/>
                  </a:cxn>
                  <a:cxn ang="0">
                    <a:pos x="T8" y="T9"/>
                  </a:cxn>
                </a:cxnLst>
                <a:rect l="0" t="0" r="r" b="b"/>
                <a:pathLst>
                  <a:path w="21" h="9">
                    <a:moveTo>
                      <a:pt x="20" y="9"/>
                    </a:moveTo>
                    <a:lnTo>
                      <a:pt x="21" y="4"/>
                    </a:lnTo>
                    <a:lnTo>
                      <a:pt x="1" y="0"/>
                    </a:lnTo>
                    <a:lnTo>
                      <a:pt x="0" y="4"/>
                    </a:lnTo>
                    <a:lnTo>
                      <a:pt x="20" y="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60" name="Freeform 493"/>
              <p:cNvSpPr/>
              <p:nvPr/>
            </p:nvSpPr>
            <p:spPr bwMode="auto">
              <a:xfrm>
                <a:off x="4318" y="1487"/>
                <a:ext cx="11" cy="2"/>
              </a:xfrm>
              <a:custGeom>
                <a:avLst/>
                <a:gdLst>
                  <a:gd name="T0" fmla="*/ 0 w 11"/>
                  <a:gd name="T1" fmla="*/ 0 h 2"/>
                  <a:gd name="T2" fmla="*/ 11 w 11"/>
                  <a:gd name="T3" fmla="*/ 2 h 2"/>
                  <a:gd name="T4" fmla="*/ 0 w 11"/>
                  <a:gd name="T5" fmla="*/ 0 h 2"/>
                </a:gdLst>
                <a:ahLst/>
                <a:cxnLst>
                  <a:cxn ang="0">
                    <a:pos x="T0" y="T1"/>
                  </a:cxn>
                  <a:cxn ang="0">
                    <a:pos x="T2" y="T3"/>
                  </a:cxn>
                  <a:cxn ang="0">
                    <a:pos x="T4" y="T5"/>
                  </a:cxn>
                </a:cxnLst>
                <a:rect l="0" t="0" r="r" b="b"/>
                <a:pathLst>
                  <a:path w="11" h="2">
                    <a:moveTo>
                      <a:pt x="0" y="0"/>
                    </a:moveTo>
                    <a:lnTo>
                      <a:pt x="11"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61" name="Line 494"/>
              <p:cNvSpPr>
                <a:spLocks noChangeShapeType="1"/>
              </p:cNvSpPr>
              <p:nvPr/>
            </p:nvSpPr>
            <p:spPr bwMode="auto">
              <a:xfrm>
                <a:off x="4318" y="1487"/>
                <a:ext cx="11" cy="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62" name="Freeform 495"/>
              <p:cNvSpPr/>
              <p:nvPr/>
            </p:nvSpPr>
            <p:spPr bwMode="auto">
              <a:xfrm>
                <a:off x="4318" y="1485"/>
                <a:ext cx="11" cy="7"/>
              </a:xfrm>
              <a:custGeom>
                <a:avLst/>
                <a:gdLst>
                  <a:gd name="T0" fmla="*/ 10 w 11"/>
                  <a:gd name="T1" fmla="*/ 7 h 7"/>
                  <a:gd name="T2" fmla="*/ 11 w 11"/>
                  <a:gd name="T3" fmla="*/ 2 h 7"/>
                  <a:gd name="T4" fmla="*/ 1 w 11"/>
                  <a:gd name="T5" fmla="*/ 0 h 7"/>
                  <a:gd name="T6" fmla="*/ 0 w 11"/>
                  <a:gd name="T7" fmla="*/ 4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2"/>
                    </a:lnTo>
                    <a:lnTo>
                      <a:pt x="1" y="0"/>
                    </a:lnTo>
                    <a:lnTo>
                      <a:pt x="0" y="4"/>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63" name="Freeform 496"/>
              <p:cNvSpPr/>
              <p:nvPr/>
            </p:nvSpPr>
            <p:spPr bwMode="auto">
              <a:xfrm>
                <a:off x="4316" y="1496"/>
                <a:ext cx="11" cy="3"/>
              </a:xfrm>
              <a:custGeom>
                <a:avLst/>
                <a:gdLst>
                  <a:gd name="T0" fmla="*/ 0 w 11"/>
                  <a:gd name="T1" fmla="*/ 0 h 3"/>
                  <a:gd name="T2" fmla="*/ 11 w 11"/>
                  <a:gd name="T3" fmla="*/ 3 h 3"/>
                  <a:gd name="T4" fmla="*/ 0 w 11"/>
                  <a:gd name="T5" fmla="*/ 0 h 3"/>
                </a:gdLst>
                <a:ahLst/>
                <a:cxnLst>
                  <a:cxn ang="0">
                    <a:pos x="T0" y="T1"/>
                  </a:cxn>
                  <a:cxn ang="0">
                    <a:pos x="T2" y="T3"/>
                  </a:cxn>
                  <a:cxn ang="0">
                    <a:pos x="T4" y="T5"/>
                  </a:cxn>
                </a:cxnLst>
                <a:rect l="0" t="0" r="r" b="b"/>
                <a:pathLst>
                  <a:path w="11" h="3">
                    <a:moveTo>
                      <a:pt x="0" y="0"/>
                    </a:moveTo>
                    <a:lnTo>
                      <a:pt x="11" y="3"/>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64" name="Line 497"/>
              <p:cNvSpPr>
                <a:spLocks noChangeShapeType="1"/>
              </p:cNvSpPr>
              <p:nvPr/>
            </p:nvSpPr>
            <p:spPr bwMode="auto">
              <a:xfrm>
                <a:off x="4316" y="1496"/>
                <a:ext cx="11" cy="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65" name="Freeform 498"/>
              <p:cNvSpPr/>
              <p:nvPr/>
            </p:nvSpPr>
            <p:spPr bwMode="auto">
              <a:xfrm>
                <a:off x="4316" y="1494"/>
                <a:ext cx="11" cy="7"/>
              </a:xfrm>
              <a:custGeom>
                <a:avLst/>
                <a:gdLst>
                  <a:gd name="T0" fmla="*/ 10 w 11"/>
                  <a:gd name="T1" fmla="*/ 7 h 7"/>
                  <a:gd name="T2" fmla="*/ 11 w 11"/>
                  <a:gd name="T3" fmla="*/ 2 h 7"/>
                  <a:gd name="T4" fmla="*/ 1 w 11"/>
                  <a:gd name="T5" fmla="*/ 0 h 7"/>
                  <a:gd name="T6" fmla="*/ 0 w 11"/>
                  <a:gd name="T7" fmla="*/ 5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2"/>
                    </a:lnTo>
                    <a:lnTo>
                      <a:pt x="1" y="0"/>
                    </a:lnTo>
                    <a:lnTo>
                      <a:pt x="0" y="5"/>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66" name="Freeform 499"/>
              <p:cNvSpPr/>
              <p:nvPr/>
            </p:nvSpPr>
            <p:spPr bwMode="auto">
              <a:xfrm>
                <a:off x="4314" y="1505"/>
                <a:ext cx="10" cy="3"/>
              </a:xfrm>
              <a:custGeom>
                <a:avLst/>
                <a:gdLst>
                  <a:gd name="T0" fmla="*/ 0 w 10"/>
                  <a:gd name="T1" fmla="*/ 0 h 3"/>
                  <a:gd name="T2" fmla="*/ 10 w 10"/>
                  <a:gd name="T3" fmla="*/ 3 h 3"/>
                  <a:gd name="T4" fmla="*/ 0 w 10"/>
                  <a:gd name="T5" fmla="*/ 0 h 3"/>
                </a:gdLst>
                <a:ahLst/>
                <a:cxnLst>
                  <a:cxn ang="0">
                    <a:pos x="T0" y="T1"/>
                  </a:cxn>
                  <a:cxn ang="0">
                    <a:pos x="T2" y="T3"/>
                  </a:cxn>
                  <a:cxn ang="0">
                    <a:pos x="T4" y="T5"/>
                  </a:cxn>
                </a:cxnLst>
                <a:rect l="0" t="0" r="r" b="b"/>
                <a:pathLst>
                  <a:path w="10" h="3">
                    <a:moveTo>
                      <a:pt x="0" y="0"/>
                    </a:moveTo>
                    <a:lnTo>
                      <a:pt x="10" y="3"/>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67" name="Line 500"/>
              <p:cNvSpPr>
                <a:spLocks noChangeShapeType="1"/>
              </p:cNvSpPr>
              <p:nvPr/>
            </p:nvSpPr>
            <p:spPr bwMode="auto">
              <a:xfrm>
                <a:off x="4314" y="1505"/>
                <a:ext cx="10" cy="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68" name="Freeform 501"/>
              <p:cNvSpPr/>
              <p:nvPr/>
            </p:nvSpPr>
            <p:spPr bwMode="auto">
              <a:xfrm>
                <a:off x="4314" y="1503"/>
                <a:ext cx="11" cy="7"/>
              </a:xfrm>
              <a:custGeom>
                <a:avLst/>
                <a:gdLst>
                  <a:gd name="T0" fmla="*/ 10 w 11"/>
                  <a:gd name="T1" fmla="*/ 7 h 7"/>
                  <a:gd name="T2" fmla="*/ 11 w 11"/>
                  <a:gd name="T3" fmla="*/ 2 h 7"/>
                  <a:gd name="T4" fmla="*/ 1 w 11"/>
                  <a:gd name="T5" fmla="*/ 0 h 7"/>
                  <a:gd name="T6" fmla="*/ 0 w 11"/>
                  <a:gd name="T7" fmla="*/ 5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2"/>
                    </a:lnTo>
                    <a:lnTo>
                      <a:pt x="1" y="0"/>
                    </a:lnTo>
                    <a:lnTo>
                      <a:pt x="0" y="5"/>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69" name="Freeform 502"/>
              <p:cNvSpPr/>
              <p:nvPr/>
            </p:nvSpPr>
            <p:spPr bwMode="auto">
              <a:xfrm>
                <a:off x="4312" y="1515"/>
                <a:ext cx="10" cy="2"/>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70" name="Line 503"/>
              <p:cNvSpPr>
                <a:spLocks noChangeShapeType="1"/>
              </p:cNvSpPr>
              <p:nvPr/>
            </p:nvSpPr>
            <p:spPr bwMode="auto">
              <a:xfrm>
                <a:off x="4312" y="1515"/>
                <a:ext cx="10" cy="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71" name="Freeform 504"/>
              <p:cNvSpPr/>
              <p:nvPr/>
            </p:nvSpPr>
            <p:spPr bwMode="auto">
              <a:xfrm>
                <a:off x="4312" y="1512"/>
                <a:ext cx="11" cy="7"/>
              </a:xfrm>
              <a:custGeom>
                <a:avLst/>
                <a:gdLst>
                  <a:gd name="T0" fmla="*/ 10 w 11"/>
                  <a:gd name="T1" fmla="*/ 7 h 7"/>
                  <a:gd name="T2" fmla="*/ 11 w 11"/>
                  <a:gd name="T3" fmla="*/ 3 h 7"/>
                  <a:gd name="T4" fmla="*/ 1 w 11"/>
                  <a:gd name="T5" fmla="*/ 0 h 7"/>
                  <a:gd name="T6" fmla="*/ 0 w 11"/>
                  <a:gd name="T7" fmla="*/ 5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3"/>
                    </a:lnTo>
                    <a:lnTo>
                      <a:pt x="1" y="0"/>
                    </a:lnTo>
                    <a:lnTo>
                      <a:pt x="0" y="5"/>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72" name="Freeform 505"/>
              <p:cNvSpPr/>
              <p:nvPr/>
            </p:nvSpPr>
            <p:spPr bwMode="auto">
              <a:xfrm>
                <a:off x="4310" y="1524"/>
                <a:ext cx="10" cy="2"/>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73" name="Line 506"/>
              <p:cNvSpPr>
                <a:spLocks noChangeShapeType="1"/>
              </p:cNvSpPr>
              <p:nvPr/>
            </p:nvSpPr>
            <p:spPr bwMode="auto">
              <a:xfrm>
                <a:off x="4310" y="1524"/>
                <a:ext cx="10" cy="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74" name="Freeform 507"/>
              <p:cNvSpPr/>
              <p:nvPr/>
            </p:nvSpPr>
            <p:spPr bwMode="auto">
              <a:xfrm>
                <a:off x="4310" y="1521"/>
                <a:ext cx="11" cy="7"/>
              </a:xfrm>
              <a:custGeom>
                <a:avLst/>
                <a:gdLst>
                  <a:gd name="T0" fmla="*/ 10 w 11"/>
                  <a:gd name="T1" fmla="*/ 7 h 7"/>
                  <a:gd name="T2" fmla="*/ 11 w 11"/>
                  <a:gd name="T3" fmla="*/ 3 h 7"/>
                  <a:gd name="T4" fmla="*/ 1 w 11"/>
                  <a:gd name="T5" fmla="*/ 0 h 7"/>
                  <a:gd name="T6" fmla="*/ 0 w 11"/>
                  <a:gd name="T7" fmla="*/ 5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3"/>
                    </a:lnTo>
                    <a:lnTo>
                      <a:pt x="1" y="0"/>
                    </a:lnTo>
                    <a:lnTo>
                      <a:pt x="0" y="5"/>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75" name="Freeform 508"/>
              <p:cNvSpPr/>
              <p:nvPr/>
            </p:nvSpPr>
            <p:spPr bwMode="auto">
              <a:xfrm>
                <a:off x="4308" y="1533"/>
                <a:ext cx="21" cy="4"/>
              </a:xfrm>
              <a:custGeom>
                <a:avLst/>
                <a:gdLst>
                  <a:gd name="T0" fmla="*/ 0 w 21"/>
                  <a:gd name="T1" fmla="*/ 0 h 4"/>
                  <a:gd name="T2" fmla="*/ 21 w 21"/>
                  <a:gd name="T3" fmla="*/ 4 h 4"/>
                  <a:gd name="T4" fmla="*/ 0 w 21"/>
                  <a:gd name="T5" fmla="*/ 0 h 4"/>
                </a:gdLst>
                <a:ahLst/>
                <a:cxnLst>
                  <a:cxn ang="0">
                    <a:pos x="T0" y="T1"/>
                  </a:cxn>
                  <a:cxn ang="0">
                    <a:pos x="T2" y="T3"/>
                  </a:cxn>
                  <a:cxn ang="0">
                    <a:pos x="T4" y="T5"/>
                  </a:cxn>
                </a:cxnLst>
                <a:rect l="0" t="0" r="r" b="b"/>
                <a:pathLst>
                  <a:path w="21" h="4">
                    <a:moveTo>
                      <a:pt x="0" y="0"/>
                    </a:moveTo>
                    <a:lnTo>
                      <a:pt x="21" y="4"/>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76" name="Line 509"/>
              <p:cNvSpPr>
                <a:spLocks noChangeShapeType="1"/>
              </p:cNvSpPr>
              <p:nvPr/>
            </p:nvSpPr>
            <p:spPr bwMode="auto">
              <a:xfrm>
                <a:off x="4308" y="1533"/>
                <a:ext cx="21" cy="4"/>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77" name="Freeform 510"/>
              <p:cNvSpPr/>
              <p:nvPr/>
            </p:nvSpPr>
            <p:spPr bwMode="auto">
              <a:xfrm>
                <a:off x="4308" y="1531"/>
                <a:ext cx="21" cy="9"/>
              </a:xfrm>
              <a:custGeom>
                <a:avLst/>
                <a:gdLst>
                  <a:gd name="T0" fmla="*/ 20 w 21"/>
                  <a:gd name="T1" fmla="*/ 9 h 9"/>
                  <a:gd name="T2" fmla="*/ 21 w 21"/>
                  <a:gd name="T3" fmla="*/ 4 h 9"/>
                  <a:gd name="T4" fmla="*/ 1 w 21"/>
                  <a:gd name="T5" fmla="*/ 0 h 9"/>
                  <a:gd name="T6" fmla="*/ 0 w 21"/>
                  <a:gd name="T7" fmla="*/ 4 h 9"/>
                  <a:gd name="T8" fmla="*/ 20 w 21"/>
                  <a:gd name="T9" fmla="*/ 9 h 9"/>
                </a:gdLst>
                <a:ahLst/>
                <a:cxnLst>
                  <a:cxn ang="0">
                    <a:pos x="T0" y="T1"/>
                  </a:cxn>
                  <a:cxn ang="0">
                    <a:pos x="T2" y="T3"/>
                  </a:cxn>
                  <a:cxn ang="0">
                    <a:pos x="T4" y="T5"/>
                  </a:cxn>
                  <a:cxn ang="0">
                    <a:pos x="T6" y="T7"/>
                  </a:cxn>
                  <a:cxn ang="0">
                    <a:pos x="T8" y="T9"/>
                  </a:cxn>
                </a:cxnLst>
                <a:rect l="0" t="0" r="r" b="b"/>
                <a:pathLst>
                  <a:path w="21" h="9">
                    <a:moveTo>
                      <a:pt x="20" y="9"/>
                    </a:moveTo>
                    <a:lnTo>
                      <a:pt x="21" y="4"/>
                    </a:lnTo>
                    <a:lnTo>
                      <a:pt x="1" y="0"/>
                    </a:lnTo>
                    <a:lnTo>
                      <a:pt x="0" y="4"/>
                    </a:lnTo>
                    <a:lnTo>
                      <a:pt x="20" y="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78" name="Freeform 511"/>
              <p:cNvSpPr/>
              <p:nvPr/>
            </p:nvSpPr>
            <p:spPr bwMode="auto">
              <a:xfrm>
                <a:off x="4306" y="1542"/>
                <a:ext cx="10" cy="2"/>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79" name="Line 512"/>
              <p:cNvSpPr>
                <a:spLocks noChangeShapeType="1"/>
              </p:cNvSpPr>
              <p:nvPr/>
            </p:nvSpPr>
            <p:spPr bwMode="auto">
              <a:xfrm>
                <a:off x="4306" y="1542"/>
                <a:ext cx="10" cy="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80" name="Freeform 513"/>
              <p:cNvSpPr/>
              <p:nvPr/>
            </p:nvSpPr>
            <p:spPr bwMode="auto">
              <a:xfrm>
                <a:off x="4306" y="1540"/>
                <a:ext cx="11" cy="7"/>
              </a:xfrm>
              <a:custGeom>
                <a:avLst/>
                <a:gdLst>
                  <a:gd name="T0" fmla="*/ 10 w 11"/>
                  <a:gd name="T1" fmla="*/ 7 h 7"/>
                  <a:gd name="T2" fmla="*/ 11 w 11"/>
                  <a:gd name="T3" fmla="*/ 2 h 7"/>
                  <a:gd name="T4" fmla="*/ 1 w 11"/>
                  <a:gd name="T5" fmla="*/ 0 h 7"/>
                  <a:gd name="T6" fmla="*/ 0 w 11"/>
                  <a:gd name="T7" fmla="*/ 4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2"/>
                    </a:lnTo>
                    <a:lnTo>
                      <a:pt x="1" y="0"/>
                    </a:lnTo>
                    <a:lnTo>
                      <a:pt x="0" y="4"/>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81" name="Freeform 514"/>
              <p:cNvSpPr/>
              <p:nvPr/>
            </p:nvSpPr>
            <p:spPr bwMode="auto">
              <a:xfrm>
                <a:off x="4304" y="1551"/>
                <a:ext cx="10" cy="2"/>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82" name="Line 515"/>
              <p:cNvSpPr>
                <a:spLocks noChangeShapeType="1"/>
              </p:cNvSpPr>
              <p:nvPr/>
            </p:nvSpPr>
            <p:spPr bwMode="auto">
              <a:xfrm>
                <a:off x="4304" y="1551"/>
                <a:ext cx="10" cy="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83" name="Freeform 516"/>
              <p:cNvSpPr/>
              <p:nvPr/>
            </p:nvSpPr>
            <p:spPr bwMode="auto">
              <a:xfrm>
                <a:off x="4304" y="1549"/>
                <a:ext cx="11" cy="7"/>
              </a:xfrm>
              <a:custGeom>
                <a:avLst/>
                <a:gdLst>
                  <a:gd name="T0" fmla="*/ 10 w 11"/>
                  <a:gd name="T1" fmla="*/ 7 h 7"/>
                  <a:gd name="T2" fmla="*/ 11 w 11"/>
                  <a:gd name="T3" fmla="*/ 2 h 7"/>
                  <a:gd name="T4" fmla="*/ 1 w 11"/>
                  <a:gd name="T5" fmla="*/ 0 h 7"/>
                  <a:gd name="T6" fmla="*/ 0 w 11"/>
                  <a:gd name="T7" fmla="*/ 4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2"/>
                    </a:lnTo>
                    <a:lnTo>
                      <a:pt x="1" y="0"/>
                    </a:lnTo>
                    <a:lnTo>
                      <a:pt x="0" y="4"/>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84" name="Freeform 517"/>
              <p:cNvSpPr/>
              <p:nvPr/>
            </p:nvSpPr>
            <p:spPr bwMode="auto">
              <a:xfrm>
                <a:off x="4302" y="1560"/>
                <a:ext cx="10" cy="3"/>
              </a:xfrm>
              <a:custGeom>
                <a:avLst/>
                <a:gdLst>
                  <a:gd name="T0" fmla="*/ 0 w 10"/>
                  <a:gd name="T1" fmla="*/ 0 h 3"/>
                  <a:gd name="T2" fmla="*/ 10 w 10"/>
                  <a:gd name="T3" fmla="*/ 3 h 3"/>
                  <a:gd name="T4" fmla="*/ 0 w 10"/>
                  <a:gd name="T5" fmla="*/ 0 h 3"/>
                </a:gdLst>
                <a:ahLst/>
                <a:cxnLst>
                  <a:cxn ang="0">
                    <a:pos x="T0" y="T1"/>
                  </a:cxn>
                  <a:cxn ang="0">
                    <a:pos x="T2" y="T3"/>
                  </a:cxn>
                  <a:cxn ang="0">
                    <a:pos x="T4" y="T5"/>
                  </a:cxn>
                </a:cxnLst>
                <a:rect l="0" t="0" r="r" b="b"/>
                <a:pathLst>
                  <a:path w="10" h="3">
                    <a:moveTo>
                      <a:pt x="0" y="0"/>
                    </a:moveTo>
                    <a:lnTo>
                      <a:pt x="10" y="3"/>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85" name="Line 518"/>
              <p:cNvSpPr>
                <a:spLocks noChangeShapeType="1"/>
              </p:cNvSpPr>
              <p:nvPr/>
            </p:nvSpPr>
            <p:spPr bwMode="auto">
              <a:xfrm>
                <a:off x="4302" y="1560"/>
                <a:ext cx="10" cy="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86" name="Freeform 519"/>
              <p:cNvSpPr/>
              <p:nvPr/>
            </p:nvSpPr>
            <p:spPr bwMode="auto">
              <a:xfrm>
                <a:off x="4302" y="1558"/>
                <a:ext cx="11" cy="7"/>
              </a:xfrm>
              <a:custGeom>
                <a:avLst/>
                <a:gdLst>
                  <a:gd name="T0" fmla="*/ 10 w 11"/>
                  <a:gd name="T1" fmla="*/ 7 h 7"/>
                  <a:gd name="T2" fmla="*/ 11 w 11"/>
                  <a:gd name="T3" fmla="*/ 2 h 7"/>
                  <a:gd name="T4" fmla="*/ 1 w 11"/>
                  <a:gd name="T5" fmla="*/ 0 h 7"/>
                  <a:gd name="T6" fmla="*/ 0 w 11"/>
                  <a:gd name="T7" fmla="*/ 5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2"/>
                    </a:lnTo>
                    <a:lnTo>
                      <a:pt x="1" y="0"/>
                    </a:lnTo>
                    <a:lnTo>
                      <a:pt x="0" y="5"/>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87" name="Freeform 520"/>
              <p:cNvSpPr/>
              <p:nvPr/>
            </p:nvSpPr>
            <p:spPr bwMode="auto">
              <a:xfrm>
                <a:off x="4300" y="1569"/>
                <a:ext cx="10" cy="3"/>
              </a:xfrm>
              <a:custGeom>
                <a:avLst/>
                <a:gdLst>
                  <a:gd name="T0" fmla="*/ 0 w 10"/>
                  <a:gd name="T1" fmla="*/ 0 h 3"/>
                  <a:gd name="T2" fmla="*/ 10 w 10"/>
                  <a:gd name="T3" fmla="*/ 3 h 3"/>
                  <a:gd name="T4" fmla="*/ 0 w 10"/>
                  <a:gd name="T5" fmla="*/ 0 h 3"/>
                </a:gdLst>
                <a:ahLst/>
                <a:cxnLst>
                  <a:cxn ang="0">
                    <a:pos x="T0" y="T1"/>
                  </a:cxn>
                  <a:cxn ang="0">
                    <a:pos x="T2" y="T3"/>
                  </a:cxn>
                  <a:cxn ang="0">
                    <a:pos x="T4" y="T5"/>
                  </a:cxn>
                </a:cxnLst>
                <a:rect l="0" t="0" r="r" b="b"/>
                <a:pathLst>
                  <a:path w="10" h="3">
                    <a:moveTo>
                      <a:pt x="0" y="0"/>
                    </a:moveTo>
                    <a:lnTo>
                      <a:pt x="10" y="3"/>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88" name="Line 521"/>
              <p:cNvSpPr>
                <a:spLocks noChangeShapeType="1"/>
              </p:cNvSpPr>
              <p:nvPr/>
            </p:nvSpPr>
            <p:spPr bwMode="auto">
              <a:xfrm>
                <a:off x="4300" y="1569"/>
                <a:ext cx="10" cy="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89" name="Freeform 522"/>
              <p:cNvSpPr/>
              <p:nvPr/>
            </p:nvSpPr>
            <p:spPr bwMode="auto">
              <a:xfrm>
                <a:off x="4300" y="1567"/>
                <a:ext cx="11" cy="7"/>
              </a:xfrm>
              <a:custGeom>
                <a:avLst/>
                <a:gdLst>
                  <a:gd name="T0" fmla="*/ 10 w 11"/>
                  <a:gd name="T1" fmla="*/ 7 h 7"/>
                  <a:gd name="T2" fmla="*/ 11 w 11"/>
                  <a:gd name="T3" fmla="*/ 2 h 7"/>
                  <a:gd name="T4" fmla="*/ 1 w 11"/>
                  <a:gd name="T5" fmla="*/ 0 h 7"/>
                  <a:gd name="T6" fmla="*/ 0 w 11"/>
                  <a:gd name="T7" fmla="*/ 5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2"/>
                    </a:lnTo>
                    <a:lnTo>
                      <a:pt x="1" y="0"/>
                    </a:lnTo>
                    <a:lnTo>
                      <a:pt x="0" y="5"/>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90" name="Freeform 523"/>
              <p:cNvSpPr/>
              <p:nvPr/>
            </p:nvSpPr>
            <p:spPr bwMode="auto">
              <a:xfrm>
                <a:off x="4298" y="1579"/>
                <a:ext cx="10" cy="2"/>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91" name="Line 524"/>
              <p:cNvSpPr>
                <a:spLocks noChangeShapeType="1"/>
              </p:cNvSpPr>
              <p:nvPr/>
            </p:nvSpPr>
            <p:spPr bwMode="auto">
              <a:xfrm>
                <a:off x="4298" y="1579"/>
                <a:ext cx="10" cy="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92" name="Freeform 525"/>
              <p:cNvSpPr/>
              <p:nvPr/>
            </p:nvSpPr>
            <p:spPr bwMode="auto">
              <a:xfrm>
                <a:off x="4298" y="1576"/>
                <a:ext cx="11" cy="7"/>
              </a:xfrm>
              <a:custGeom>
                <a:avLst/>
                <a:gdLst>
                  <a:gd name="T0" fmla="*/ 10 w 11"/>
                  <a:gd name="T1" fmla="*/ 7 h 7"/>
                  <a:gd name="T2" fmla="*/ 11 w 11"/>
                  <a:gd name="T3" fmla="*/ 3 h 7"/>
                  <a:gd name="T4" fmla="*/ 1 w 11"/>
                  <a:gd name="T5" fmla="*/ 0 h 7"/>
                  <a:gd name="T6" fmla="*/ 0 w 11"/>
                  <a:gd name="T7" fmla="*/ 5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3"/>
                    </a:lnTo>
                    <a:lnTo>
                      <a:pt x="1" y="0"/>
                    </a:lnTo>
                    <a:lnTo>
                      <a:pt x="0" y="5"/>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93" name="Freeform 526"/>
              <p:cNvSpPr/>
              <p:nvPr/>
            </p:nvSpPr>
            <p:spPr bwMode="auto">
              <a:xfrm>
                <a:off x="4296" y="1588"/>
                <a:ext cx="20" cy="4"/>
              </a:xfrm>
              <a:custGeom>
                <a:avLst/>
                <a:gdLst>
                  <a:gd name="T0" fmla="*/ 0 w 20"/>
                  <a:gd name="T1" fmla="*/ 0 h 4"/>
                  <a:gd name="T2" fmla="*/ 20 w 20"/>
                  <a:gd name="T3" fmla="*/ 4 h 4"/>
                  <a:gd name="T4" fmla="*/ 0 w 20"/>
                  <a:gd name="T5" fmla="*/ 0 h 4"/>
                </a:gdLst>
                <a:ahLst/>
                <a:cxnLst>
                  <a:cxn ang="0">
                    <a:pos x="T0" y="T1"/>
                  </a:cxn>
                  <a:cxn ang="0">
                    <a:pos x="T2" y="T3"/>
                  </a:cxn>
                  <a:cxn ang="0">
                    <a:pos x="T4" y="T5"/>
                  </a:cxn>
                </a:cxnLst>
                <a:rect l="0" t="0" r="r" b="b"/>
                <a:pathLst>
                  <a:path w="20" h="4">
                    <a:moveTo>
                      <a:pt x="0" y="0"/>
                    </a:moveTo>
                    <a:lnTo>
                      <a:pt x="20" y="4"/>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94" name="Line 527"/>
              <p:cNvSpPr>
                <a:spLocks noChangeShapeType="1"/>
              </p:cNvSpPr>
              <p:nvPr/>
            </p:nvSpPr>
            <p:spPr bwMode="auto">
              <a:xfrm>
                <a:off x="4296" y="1588"/>
                <a:ext cx="20" cy="4"/>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95" name="Freeform 528"/>
              <p:cNvSpPr/>
              <p:nvPr/>
            </p:nvSpPr>
            <p:spPr bwMode="auto">
              <a:xfrm>
                <a:off x="4296" y="1585"/>
                <a:ext cx="21" cy="10"/>
              </a:xfrm>
              <a:custGeom>
                <a:avLst/>
                <a:gdLst>
                  <a:gd name="T0" fmla="*/ 20 w 21"/>
                  <a:gd name="T1" fmla="*/ 10 h 10"/>
                  <a:gd name="T2" fmla="*/ 21 w 21"/>
                  <a:gd name="T3" fmla="*/ 5 h 10"/>
                  <a:gd name="T4" fmla="*/ 1 w 21"/>
                  <a:gd name="T5" fmla="*/ 0 h 10"/>
                  <a:gd name="T6" fmla="*/ 0 w 21"/>
                  <a:gd name="T7" fmla="*/ 5 h 10"/>
                  <a:gd name="T8" fmla="*/ 20 w 21"/>
                  <a:gd name="T9" fmla="*/ 10 h 10"/>
                </a:gdLst>
                <a:ahLst/>
                <a:cxnLst>
                  <a:cxn ang="0">
                    <a:pos x="T0" y="T1"/>
                  </a:cxn>
                  <a:cxn ang="0">
                    <a:pos x="T2" y="T3"/>
                  </a:cxn>
                  <a:cxn ang="0">
                    <a:pos x="T4" y="T5"/>
                  </a:cxn>
                  <a:cxn ang="0">
                    <a:pos x="T6" y="T7"/>
                  </a:cxn>
                  <a:cxn ang="0">
                    <a:pos x="T8" y="T9"/>
                  </a:cxn>
                </a:cxnLst>
                <a:rect l="0" t="0" r="r" b="b"/>
                <a:pathLst>
                  <a:path w="21" h="10">
                    <a:moveTo>
                      <a:pt x="20" y="10"/>
                    </a:moveTo>
                    <a:lnTo>
                      <a:pt x="21" y="5"/>
                    </a:lnTo>
                    <a:lnTo>
                      <a:pt x="1" y="0"/>
                    </a:lnTo>
                    <a:lnTo>
                      <a:pt x="0" y="5"/>
                    </a:lnTo>
                    <a:lnTo>
                      <a:pt x="20" y="1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96" name="Freeform 529"/>
              <p:cNvSpPr/>
              <p:nvPr/>
            </p:nvSpPr>
            <p:spPr bwMode="auto">
              <a:xfrm>
                <a:off x="4294" y="1597"/>
                <a:ext cx="10" cy="2"/>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97" name="Line 530"/>
              <p:cNvSpPr>
                <a:spLocks noChangeShapeType="1"/>
              </p:cNvSpPr>
              <p:nvPr/>
            </p:nvSpPr>
            <p:spPr bwMode="auto">
              <a:xfrm>
                <a:off x="4294" y="1597"/>
                <a:ext cx="10" cy="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98" name="Freeform 531"/>
              <p:cNvSpPr/>
              <p:nvPr/>
            </p:nvSpPr>
            <p:spPr bwMode="auto">
              <a:xfrm>
                <a:off x="4294" y="1595"/>
                <a:ext cx="11" cy="6"/>
              </a:xfrm>
              <a:custGeom>
                <a:avLst/>
                <a:gdLst>
                  <a:gd name="T0" fmla="*/ 10 w 11"/>
                  <a:gd name="T1" fmla="*/ 6 h 6"/>
                  <a:gd name="T2" fmla="*/ 11 w 11"/>
                  <a:gd name="T3" fmla="*/ 2 h 6"/>
                  <a:gd name="T4" fmla="*/ 1 w 11"/>
                  <a:gd name="T5" fmla="*/ 0 h 6"/>
                  <a:gd name="T6" fmla="*/ 0 w 11"/>
                  <a:gd name="T7" fmla="*/ 4 h 6"/>
                  <a:gd name="T8" fmla="*/ 10 w 11"/>
                  <a:gd name="T9" fmla="*/ 6 h 6"/>
                </a:gdLst>
                <a:ahLst/>
                <a:cxnLst>
                  <a:cxn ang="0">
                    <a:pos x="T0" y="T1"/>
                  </a:cxn>
                  <a:cxn ang="0">
                    <a:pos x="T2" y="T3"/>
                  </a:cxn>
                  <a:cxn ang="0">
                    <a:pos x="T4" y="T5"/>
                  </a:cxn>
                  <a:cxn ang="0">
                    <a:pos x="T6" y="T7"/>
                  </a:cxn>
                  <a:cxn ang="0">
                    <a:pos x="T8" y="T9"/>
                  </a:cxn>
                </a:cxnLst>
                <a:rect l="0" t="0" r="r" b="b"/>
                <a:pathLst>
                  <a:path w="11" h="6">
                    <a:moveTo>
                      <a:pt x="10" y="6"/>
                    </a:moveTo>
                    <a:lnTo>
                      <a:pt x="11" y="2"/>
                    </a:lnTo>
                    <a:lnTo>
                      <a:pt x="1" y="0"/>
                    </a:lnTo>
                    <a:lnTo>
                      <a:pt x="0" y="4"/>
                    </a:lnTo>
                    <a:lnTo>
                      <a:pt x="10" y="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99" name="Freeform 532"/>
              <p:cNvSpPr/>
              <p:nvPr/>
            </p:nvSpPr>
            <p:spPr bwMode="auto">
              <a:xfrm>
                <a:off x="4292" y="1606"/>
                <a:ext cx="10" cy="2"/>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00" name="Line 533"/>
              <p:cNvSpPr>
                <a:spLocks noChangeShapeType="1"/>
              </p:cNvSpPr>
              <p:nvPr/>
            </p:nvSpPr>
            <p:spPr bwMode="auto">
              <a:xfrm>
                <a:off x="4292" y="1606"/>
                <a:ext cx="10" cy="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01" name="Freeform 534"/>
              <p:cNvSpPr/>
              <p:nvPr/>
            </p:nvSpPr>
            <p:spPr bwMode="auto">
              <a:xfrm>
                <a:off x="4292" y="1604"/>
                <a:ext cx="11" cy="7"/>
              </a:xfrm>
              <a:custGeom>
                <a:avLst/>
                <a:gdLst>
                  <a:gd name="T0" fmla="*/ 10 w 11"/>
                  <a:gd name="T1" fmla="*/ 7 h 7"/>
                  <a:gd name="T2" fmla="*/ 11 w 11"/>
                  <a:gd name="T3" fmla="*/ 2 h 7"/>
                  <a:gd name="T4" fmla="*/ 1 w 11"/>
                  <a:gd name="T5" fmla="*/ 0 h 7"/>
                  <a:gd name="T6" fmla="*/ 0 w 11"/>
                  <a:gd name="T7" fmla="*/ 4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2"/>
                    </a:lnTo>
                    <a:lnTo>
                      <a:pt x="1" y="0"/>
                    </a:lnTo>
                    <a:lnTo>
                      <a:pt x="0" y="4"/>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02" name="Freeform 535"/>
              <p:cNvSpPr/>
              <p:nvPr/>
            </p:nvSpPr>
            <p:spPr bwMode="auto">
              <a:xfrm>
                <a:off x="4290" y="1615"/>
                <a:ext cx="10" cy="2"/>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03" name="Line 536"/>
              <p:cNvSpPr>
                <a:spLocks noChangeShapeType="1"/>
              </p:cNvSpPr>
              <p:nvPr/>
            </p:nvSpPr>
            <p:spPr bwMode="auto">
              <a:xfrm>
                <a:off x="4290" y="1615"/>
                <a:ext cx="10" cy="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04" name="Freeform 537"/>
              <p:cNvSpPr/>
              <p:nvPr/>
            </p:nvSpPr>
            <p:spPr bwMode="auto">
              <a:xfrm>
                <a:off x="4289" y="1613"/>
                <a:ext cx="12" cy="7"/>
              </a:xfrm>
              <a:custGeom>
                <a:avLst/>
                <a:gdLst>
                  <a:gd name="T0" fmla="*/ 11 w 12"/>
                  <a:gd name="T1" fmla="*/ 7 h 7"/>
                  <a:gd name="T2" fmla="*/ 12 w 12"/>
                  <a:gd name="T3" fmla="*/ 2 h 7"/>
                  <a:gd name="T4" fmla="*/ 2 w 12"/>
                  <a:gd name="T5" fmla="*/ 0 h 7"/>
                  <a:gd name="T6" fmla="*/ 0 w 12"/>
                  <a:gd name="T7" fmla="*/ 4 h 7"/>
                  <a:gd name="T8" fmla="*/ 11 w 12"/>
                  <a:gd name="T9" fmla="*/ 7 h 7"/>
                </a:gdLst>
                <a:ahLst/>
                <a:cxnLst>
                  <a:cxn ang="0">
                    <a:pos x="T0" y="T1"/>
                  </a:cxn>
                  <a:cxn ang="0">
                    <a:pos x="T2" y="T3"/>
                  </a:cxn>
                  <a:cxn ang="0">
                    <a:pos x="T4" y="T5"/>
                  </a:cxn>
                  <a:cxn ang="0">
                    <a:pos x="T6" y="T7"/>
                  </a:cxn>
                  <a:cxn ang="0">
                    <a:pos x="T8" y="T9"/>
                  </a:cxn>
                </a:cxnLst>
                <a:rect l="0" t="0" r="r" b="b"/>
                <a:pathLst>
                  <a:path w="12" h="7">
                    <a:moveTo>
                      <a:pt x="11" y="7"/>
                    </a:moveTo>
                    <a:lnTo>
                      <a:pt x="12" y="2"/>
                    </a:lnTo>
                    <a:lnTo>
                      <a:pt x="2" y="0"/>
                    </a:lnTo>
                    <a:lnTo>
                      <a:pt x="0" y="4"/>
                    </a:lnTo>
                    <a:lnTo>
                      <a:pt x="11" y="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05" name="Freeform 538"/>
              <p:cNvSpPr/>
              <p:nvPr/>
            </p:nvSpPr>
            <p:spPr bwMode="auto">
              <a:xfrm>
                <a:off x="4288" y="1624"/>
                <a:ext cx="10" cy="3"/>
              </a:xfrm>
              <a:custGeom>
                <a:avLst/>
                <a:gdLst>
                  <a:gd name="T0" fmla="*/ 0 w 10"/>
                  <a:gd name="T1" fmla="*/ 0 h 3"/>
                  <a:gd name="T2" fmla="*/ 10 w 10"/>
                  <a:gd name="T3" fmla="*/ 3 h 3"/>
                  <a:gd name="T4" fmla="*/ 0 w 10"/>
                  <a:gd name="T5" fmla="*/ 0 h 3"/>
                </a:gdLst>
                <a:ahLst/>
                <a:cxnLst>
                  <a:cxn ang="0">
                    <a:pos x="T0" y="T1"/>
                  </a:cxn>
                  <a:cxn ang="0">
                    <a:pos x="T2" y="T3"/>
                  </a:cxn>
                  <a:cxn ang="0">
                    <a:pos x="T4" y="T5"/>
                  </a:cxn>
                </a:cxnLst>
                <a:rect l="0" t="0" r="r" b="b"/>
                <a:pathLst>
                  <a:path w="10" h="3">
                    <a:moveTo>
                      <a:pt x="0" y="0"/>
                    </a:moveTo>
                    <a:lnTo>
                      <a:pt x="10" y="3"/>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06" name="Line 539"/>
              <p:cNvSpPr>
                <a:spLocks noChangeShapeType="1"/>
              </p:cNvSpPr>
              <p:nvPr/>
            </p:nvSpPr>
            <p:spPr bwMode="auto">
              <a:xfrm>
                <a:off x="4288" y="1624"/>
                <a:ext cx="10" cy="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07" name="Freeform 540"/>
              <p:cNvSpPr/>
              <p:nvPr/>
            </p:nvSpPr>
            <p:spPr bwMode="auto">
              <a:xfrm>
                <a:off x="4287" y="1622"/>
                <a:ext cx="12" cy="7"/>
              </a:xfrm>
              <a:custGeom>
                <a:avLst/>
                <a:gdLst>
                  <a:gd name="T0" fmla="*/ 11 w 12"/>
                  <a:gd name="T1" fmla="*/ 7 h 7"/>
                  <a:gd name="T2" fmla="*/ 12 w 12"/>
                  <a:gd name="T3" fmla="*/ 3 h 7"/>
                  <a:gd name="T4" fmla="*/ 2 w 12"/>
                  <a:gd name="T5" fmla="*/ 0 h 7"/>
                  <a:gd name="T6" fmla="*/ 0 w 12"/>
                  <a:gd name="T7" fmla="*/ 5 h 7"/>
                  <a:gd name="T8" fmla="*/ 11 w 12"/>
                  <a:gd name="T9" fmla="*/ 7 h 7"/>
                </a:gdLst>
                <a:ahLst/>
                <a:cxnLst>
                  <a:cxn ang="0">
                    <a:pos x="T0" y="T1"/>
                  </a:cxn>
                  <a:cxn ang="0">
                    <a:pos x="T2" y="T3"/>
                  </a:cxn>
                  <a:cxn ang="0">
                    <a:pos x="T4" y="T5"/>
                  </a:cxn>
                  <a:cxn ang="0">
                    <a:pos x="T6" y="T7"/>
                  </a:cxn>
                  <a:cxn ang="0">
                    <a:pos x="T8" y="T9"/>
                  </a:cxn>
                </a:cxnLst>
                <a:rect l="0" t="0" r="r" b="b"/>
                <a:pathLst>
                  <a:path w="12" h="7">
                    <a:moveTo>
                      <a:pt x="11" y="7"/>
                    </a:moveTo>
                    <a:lnTo>
                      <a:pt x="12" y="3"/>
                    </a:lnTo>
                    <a:lnTo>
                      <a:pt x="2" y="0"/>
                    </a:lnTo>
                    <a:lnTo>
                      <a:pt x="0" y="5"/>
                    </a:lnTo>
                    <a:lnTo>
                      <a:pt x="11" y="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08" name="Freeform 541"/>
              <p:cNvSpPr/>
              <p:nvPr/>
            </p:nvSpPr>
            <p:spPr bwMode="auto">
              <a:xfrm>
                <a:off x="4286" y="1634"/>
                <a:ext cx="10" cy="2"/>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09" name="Line 542"/>
              <p:cNvSpPr>
                <a:spLocks noChangeShapeType="1"/>
              </p:cNvSpPr>
              <p:nvPr/>
            </p:nvSpPr>
            <p:spPr bwMode="auto">
              <a:xfrm>
                <a:off x="4286" y="1634"/>
                <a:ext cx="10" cy="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10" name="Freeform 543"/>
              <p:cNvSpPr/>
              <p:nvPr/>
            </p:nvSpPr>
            <p:spPr bwMode="auto">
              <a:xfrm>
                <a:off x="4286" y="1631"/>
                <a:ext cx="11" cy="7"/>
              </a:xfrm>
              <a:custGeom>
                <a:avLst/>
                <a:gdLst>
                  <a:gd name="T0" fmla="*/ 10 w 11"/>
                  <a:gd name="T1" fmla="*/ 7 h 7"/>
                  <a:gd name="T2" fmla="*/ 11 w 11"/>
                  <a:gd name="T3" fmla="*/ 3 h 7"/>
                  <a:gd name="T4" fmla="*/ 0 w 11"/>
                  <a:gd name="T5" fmla="*/ 0 h 7"/>
                  <a:gd name="T6" fmla="*/ 0 w 11"/>
                  <a:gd name="T7" fmla="*/ 5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3"/>
                    </a:lnTo>
                    <a:lnTo>
                      <a:pt x="0" y="0"/>
                    </a:lnTo>
                    <a:lnTo>
                      <a:pt x="0" y="5"/>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11" name="Freeform 544"/>
              <p:cNvSpPr/>
              <p:nvPr/>
            </p:nvSpPr>
            <p:spPr bwMode="auto">
              <a:xfrm>
                <a:off x="4284" y="1643"/>
                <a:ext cx="20" cy="4"/>
              </a:xfrm>
              <a:custGeom>
                <a:avLst/>
                <a:gdLst>
                  <a:gd name="T0" fmla="*/ 0 w 20"/>
                  <a:gd name="T1" fmla="*/ 0 h 4"/>
                  <a:gd name="T2" fmla="*/ 20 w 20"/>
                  <a:gd name="T3" fmla="*/ 4 h 4"/>
                  <a:gd name="T4" fmla="*/ 0 w 20"/>
                  <a:gd name="T5" fmla="*/ 0 h 4"/>
                </a:gdLst>
                <a:ahLst/>
                <a:cxnLst>
                  <a:cxn ang="0">
                    <a:pos x="T0" y="T1"/>
                  </a:cxn>
                  <a:cxn ang="0">
                    <a:pos x="T2" y="T3"/>
                  </a:cxn>
                  <a:cxn ang="0">
                    <a:pos x="T4" y="T5"/>
                  </a:cxn>
                </a:cxnLst>
                <a:rect l="0" t="0" r="r" b="b"/>
                <a:pathLst>
                  <a:path w="20" h="4">
                    <a:moveTo>
                      <a:pt x="0" y="0"/>
                    </a:moveTo>
                    <a:lnTo>
                      <a:pt x="20" y="4"/>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12" name="Line 545"/>
              <p:cNvSpPr>
                <a:spLocks noChangeShapeType="1"/>
              </p:cNvSpPr>
              <p:nvPr/>
            </p:nvSpPr>
            <p:spPr bwMode="auto">
              <a:xfrm>
                <a:off x="4284" y="1643"/>
                <a:ext cx="20" cy="4"/>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13" name="Freeform 546"/>
              <p:cNvSpPr/>
              <p:nvPr/>
            </p:nvSpPr>
            <p:spPr bwMode="auto">
              <a:xfrm>
                <a:off x="4284" y="1641"/>
                <a:ext cx="21" cy="9"/>
              </a:xfrm>
              <a:custGeom>
                <a:avLst/>
                <a:gdLst>
                  <a:gd name="T0" fmla="*/ 20 w 21"/>
                  <a:gd name="T1" fmla="*/ 9 h 9"/>
                  <a:gd name="T2" fmla="*/ 21 w 21"/>
                  <a:gd name="T3" fmla="*/ 4 h 9"/>
                  <a:gd name="T4" fmla="*/ 0 w 21"/>
                  <a:gd name="T5" fmla="*/ 0 h 9"/>
                  <a:gd name="T6" fmla="*/ 0 w 21"/>
                  <a:gd name="T7" fmla="*/ 4 h 9"/>
                  <a:gd name="T8" fmla="*/ 20 w 21"/>
                  <a:gd name="T9" fmla="*/ 9 h 9"/>
                </a:gdLst>
                <a:ahLst/>
                <a:cxnLst>
                  <a:cxn ang="0">
                    <a:pos x="T0" y="T1"/>
                  </a:cxn>
                  <a:cxn ang="0">
                    <a:pos x="T2" y="T3"/>
                  </a:cxn>
                  <a:cxn ang="0">
                    <a:pos x="T4" y="T5"/>
                  </a:cxn>
                  <a:cxn ang="0">
                    <a:pos x="T6" y="T7"/>
                  </a:cxn>
                  <a:cxn ang="0">
                    <a:pos x="T8" y="T9"/>
                  </a:cxn>
                </a:cxnLst>
                <a:rect l="0" t="0" r="r" b="b"/>
                <a:pathLst>
                  <a:path w="21" h="9">
                    <a:moveTo>
                      <a:pt x="20" y="9"/>
                    </a:moveTo>
                    <a:lnTo>
                      <a:pt x="21" y="4"/>
                    </a:lnTo>
                    <a:lnTo>
                      <a:pt x="0" y="0"/>
                    </a:lnTo>
                    <a:lnTo>
                      <a:pt x="0" y="4"/>
                    </a:lnTo>
                    <a:lnTo>
                      <a:pt x="20" y="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14" name="Freeform 547"/>
              <p:cNvSpPr/>
              <p:nvPr/>
            </p:nvSpPr>
            <p:spPr bwMode="auto">
              <a:xfrm>
                <a:off x="4282" y="1652"/>
                <a:ext cx="10" cy="2"/>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15" name="Line 548"/>
              <p:cNvSpPr>
                <a:spLocks noChangeShapeType="1"/>
              </p:cNvSpPr>
              <p:nvPr/>
            </p:nvSpPr>
            <p:spPr bwMode="auto">
              <a:xfrm>
                <a:off x="4282" y="1652"/>
                <a:ext cx="10" cy="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16" name="Freeform 549"/>
              <p:cNvSpPr/>
              <p:nvPr/>
            </p:nvSpPr>
            <p:spPr bwMode="auto">
              <a:xfrm>
                <a:off x="4281" y="1650"/>
                <a:ext cx="12" cy="6"/>
              </a:xfrm>
              <a:custGeom>
                <a:avLst/>
                <a:gdLst>
                  <a:gd name="T0" fmla="*/ 11 w 12"/>
                  <a:gd name="T1" fmla="*/ 6 h 6"/>
                  <a:gd name="T2" fmla="*/ 12 w 12"/>
                  <a:gd name="T3" fmla="*/ 2 h 6"/>
                  <a:gd name="T4" fmla="*/ 1 w 12"/>
                  <a:gd name="T5" fmla="*/ 0 h 6"/>
                  <a:gd name="T6" fmla="*/ 0 w 12"/>
                  <a:gd name="T7" fmla="*/ 4 h 6"/>
                  <a:gd name="T8" fmla="*/ 11 w 12"/>
                  <a:gd name="T9" fmla="*/ 6 h 6"/>
                </a:gdLst>
                <a:ahLst/>
                <a:cxnLst>
                  <a:cxn ang="0">
                    <a:pos x="T0" y="T1"/>
                  </a:cxn>
                  <a:cxn ang="0">
                    <a:pos x="T2" y="T3"/>
                  </a:cxn>
                  <a:cxn ang="0">
                    <a:pos x="T4" y="T5"/>
                  </a:cxn>
                  <a:cxn ang="0">
                    <a:pos x="T6" y="T7"/>
                  </a:cxn>
                  <a:cxn ang="0">
                    <a:pos x="T8" y="T9"/>
                  </a:cxn>
                </a:cxnLst>
                <a:rect l="0" t="0" r="r" b="b"/>
                <a:pathLst>
                  <a:path w="12" h="6">
                    <a:moveTo>
                      <a:pt x="11" y="6"/>
                    </a:moveTo>
                    <a:lnTo>
                      <a:pt x="12" y="2"/>
                    </a:lnTo>
                    <a:lnTo>
                      <a:pt x="1" y="0"/>
                    </a:lnTo>
                    <a:lnTo>
                      <a:pt x="0" y="4"/>
                    </a:lnTo>
                    <a:lnTo>
                      <a:pt x="11" y="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17" name="Freeform 550"/>
              <p:cNvSpPr/>
              <p:nvPr/>
            </p:nvSpPr>
            <p:spPr bwMode="auto">
              <a:xfrm>
                <a:off x="4280" y="1661"/>
                <a:ext cx="10" cy="2"/>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18" name="Line 551"/>
              <p:cNvSpPr>
                <a:spLocks noChangeShapeType="1"/>
              </p:cNvSpPr>
              <p:nvPr/>
            </p:nvSpPr>
            <p:spPr bwMode="auto">
              <a:xfrm>
                <a:off x="4280" y="1661"/>
                <a:ext cx="10" cy="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19" name="Freeform 552"/>
              <p:cNvSpPr/>
              <p:nvPr/>
            </p:nvSpPr>
            <p:spPr bwMode="auto">
              <a:xfrm>
                <a:off x="4279" y="1659"/>
                <a:ext cx="12" cy="7"/>
              </a:xfrm>
              <a:custGeom>
                <a:avLst/>
                <a:gdLst>
                  <a:gd name="T0" fmla="*/ 10 w 12"/>
                  <a:gd name="T1" fmla="*/ 7 h 7"/>
                  <a:gd name="T2" fmla="*/ 12 w 12"/>
                  <a:gd name="T3" fmla="*/ 2 h 7"/>
                  <a:gd name="T4" fmla="*/ 1 w 12"/>
                  <a:gd name="T5" fmla="*/ 0 h 7"/>
                  <a:gd name="T6" fmla="*/ 0 w 12"/>
                  <a:gd name="T7" fmla="*/ 4 h 7"/>
                  <a:gd name="T8" fmla="*/ 10 w 12"/>
                  <a:gd name="T9" fmla="*/ 7 h 7"/>
                </a:gdLst>
                <a:ahLst/>
                <a:cxnLst>
                  <a:cxn ang="0">
                    <a:pos x="T0" y="T1"/>
                  </a:cxn>
                  <a:cxn ang="0">
                    <a:pos x="T2" y="T3"/>
                  </a:cxn>
                  <a:cxn ang="0">
                    <a:pos x="T4" y="T5"/>
                  </a:cxn>
                  <a:cxn ang="0">
                    <a:pos x="T6" y="T7"/>
                  </a:cxn>
                  <a:cxn ang="0">
                    <a:pos x="T8" y="T9"/>
                  </a:cxn>
                </a:cxnLst>
                <a:rect l="0" t="0" r="r" b="b"/>
                <a:pathLst>
                  <a:path w="12" h="7">
                    <a:moveTo>
                      <a:pt x="10" y="7"/>
                    </a:moveTo>
                    <a:lnTo>
                      <a:pt x="12" y="2"/>
                    </a:lnTo>
                    <a:lnTo>
                      <a:pt x="1" y="0"/>
                    </a:lnTo>
                    <a:lnTo>
                      <a:pt x="0" y="4"/>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20" name="Freeform 553"/>
              <p:cNvSpPr/>
              <p:nvPr/>
            </p:nvSpPr>
            <p:spPr bwMode="auto">
              <a:xfrm>
                <a:off x="4278" y="1670"/>
                <a:ext cx="10" cy="2"/>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21" name="Line 554"/>
              <p:cNvSpPr>
                <a:spLocks noChangeShapeType="1"/>
              </p:cNvSpPr>
              <p:nvPr/>
            </p:nvSpPr>
            <p:spPr bwMode="auto">
              <a:xfrm>
                <a:off x="4278" y="1670"/>
                <a:ext cx="10" cy="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22" name="Freeform 555"/>
              <p:cNvSpPr/>
              <p:nvPr/>
            </p:nvSpPr>
            <p:spPr bwMode="auto">
              <a:xfrm>
                <a:off x="4277" y="1668"/>
                <a:ext cx="12" cy="7"/>
              </a:xfrm>
              <a:custGeom>
                <a:avLst/>
                <a:gdLst>
                  <a:gd name="T0" fmla="*/ 10 w 12"/>
                  <a:gd name="T1" fmla="*/ 7 h 7"/>
                  <a:gd name="T2" fmla="*/ 12 w 12"/>
                  <a:gd name="T3" fmla="*/ 2 h 7"/>
                  <a:gd name="T4" fmla="*/ 2 w 12"/>
                  <a:gd name="T5" fmla="*/ 0 h 7"/>
                  <a:gd name="T6" fmla="*/ 0 w 12"/>
                  <a:gd name="T7" fmla="*/ 4 h 7"/>
                  <a:gd name="T8" fmla="*/ 10 w 12"/>
                  <a:gd name="T9" fmla="*/ 7 h 7"/>
                </a:gdLst>
                <a:ahLst/>
                <a:cxnLst>
                  <a:cxn ang="0">
                    <a:pos x="T0" y="T1"/>
                  </a:cxn>
                  <a:cxn ang="0">
                    <a:pos x="T2" y="T3"/>
                  </a:cxn>
                  <a:cxn ang="0">
                    <a:pos x="T4" y="T5"/>
                  </a:cxn>
                  <a:cxn ang="0">
                    <a:pos x="T6" y="T7"/>
                  </a:cxn>
                  <a:cxn ang="0">
                    <a:pos x="T8" y="T9"/>
                  </a:cxn>
                </a:cxnLst>
                <a:rect l="0" t="0" r="r" b="b"/>
                <a:pathLst>
                  <a:path w="12" h="7">
                    <a:moveTo>
                      <a:pt x="10" y="7"/>
                    </a:moveTo>
                    <a:lnTo>
                      <a:pt x="12" y="2"/>
                    </a:lnTo>
                    <a:lnTo>
                      <a:pt x="2" y="0"/>
                    </a:lnTo>
                    <a:lnTo>
                      <a:pt x="0" y="4"/>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23" name="Freeform 556"/>
              <p:cNvSpPr/>
              <p:nvPr/>
            </p:nvSpPr>
            <p:spPr bwMode="auto">
              <a:xfrm>
                <a:off x="4276" y="1679"/>
                <a:ext cx="10" cy="3"/>
              </a:xfrm>
              <a:custGeom>
                <a:avLst/>
                <a:gdLst>
                  <a:gd name="T0" fmla="*/ 0 w 10"/>
                  <a:gd name="T1" fmla="*/ 0 h 3"/>
                  <a:gd name="T2" fmla="*/ 10 w 10"/>
                  <a:gd name="T3" fmla="*/ 3 h 3"/>
                  <a:gd name="T4" fmla="*/ 0 w 10"/>
                  <a:gd name="T5" fmla="*/ 0 h 3"/>
                </a:gdLst>
                <a:ahLst/>
                <a:cxnLst>
                  <a:cxn ang="0">
                    <a:pos x="T0" y="T1"/>
                  </a:cxn>
                  <a:cxn ang="0">
                    <a:pos x="T2" y="T3"/>
                  </a:cxn>
                  <a:cxn ang="0">
                    <a:pos x="T4" y="T5"/>
                  </a:cxn>
                </a:cxnLst>
                <a:rect l="0" t="0" r="r" b="b"/>
                <a:pathLst>
                  <a:path w="10" h="3">
                    <a:moveTo>
                      <a:pt x="0" y="0"/>
                    </a:moveTo>
                    <a:lnTo>
                      <a:pt x="10" y="3"/>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24" name="Line 557"/>
              <p:cNvSpPr>
                <a:spLocks noChangeShapeType="1"/>
              </p:cNvSpPr>
              <p:nvPr/>
            </p:nvSpPr>
            <p:spPr bwMode="auto">
              <a:xfrm>
                <a:off x="4276" y="1679"/>
                <a:ext cx="10" cy="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25" name="Freeform 558"/>
              <p:cNvSpPr/>
              <p:nvPr/>
            </p:nvSpPr>
            <p:spPr bwMode="auto">
              <a:xfrm>
                <a:off x="4275" y="1677"/>
                <a:ext cx="12" cy="7"/>
              </a:xfrm>
              <a:custGeom>
                <a:avLst/>
                <a:gdLst>
                  <a:gd name="T0" fmla="*/ 11 w 12"/>
                  <a:gd name="T1" fmla="*/ 7 h 7"/>
                  <a:gd name="T2" fmla="*/ 12 w 12"/>
                  <a:gd name="T3" fmla="*/ 2 h 7"/>
                  <a:gd name="T4" fmla="*/ 1 w 12"/>
                  <a:gd name="T5" fmla="*/ 0 h 7"/>
                  <a:gd name="T6" fmla="*/ 0 w 12"/>
                  <a:gd name="T7" fmla="*/ 5 h 7"/>
                  <a:gd name="T8" fmla="*/ 11 w 12"/>
                  <a:gd name="T9" fmla="*/ 7 h 7"/>
                </a:gdLst>
                <a:ahLst/>
                <a:cxnLst>
                  <a:cxn ang="0">
                    <a:pos x="T0" y="T1"/>
                  </a:cxn>
                  <a:cxn ang="0">
                    <a:pos x="T2" y="T3"/>
                  </a:cxn>
                  <a:cxn ang="0">
                    <a:pos x="T4" y="T5"/>
                  </a:cxn>
                  <a:cxn ang="0">
                    <a:pos x="T6" y="T7"/>
                  </a:cxn>
                  <a:cxn ang="0">
                    <a:pos x="T8" y="T9"/>
                  </a:cxn>
                </a:cxnLst>
                <a:rect l="0" t="0" r="r" b="b"/>
                <a:pathLst>
                  <a:path w="12" h="7">
                    <a:moveTo>
                      <a:pt x="11" y="7"/>
                    </a:moveTo>
                    <a:lnTo>
                      <a:pt x="12" y="2"/>
                    </a:lnTo>
                    <a:lnTo>
                      <a:pt x="1" y="0"/>
                    </a:lnTo>
                    <a:lnTo>
                      <a:pt x="0" y="5"/>
                    </a:lnTo>
                    <a:lnTo>
                      <a:pt x="11" y="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26" name="Freeform 559"/>
              <p:cNvSpPr/>
              <p:nvPr/>
            </p:nvSpPr>
            <p:spPr bwMode="auto">
              <a:xfrm>
                <a:off x="4274" y="1688"/>
                <a:ext cx="10" cy="3"/>
              </a:xfrm>
              <a:custGeom>
                <a:avLst/>
                <a:gdLst>
                  <a:gd name="T0" fmla="*/ 0 w 10"/>
                  <a:gd name="T1" fmla="*/ 0 h 3"/>
                  <a:gd name="T2" fmla="*/ 10 w 10"/>
                  <a:gd name="T3" fmla="*/ 3 h 3"/>
                  <a:gd name="T4" fmla="*/ 0 w 10"/>
                  <a:gd name="T5" fmla="*/ 0 h 3"/>
                </a:gdLst>
                <a:ahLst/>
                <a:cxnLst>
                  <a:cxn ang="0">
                    <a:pos x="T0" y="T1"/>
                  </a:cxn>
                  <a:cxn ang="0">
                    <a:pos x="T2" y="T3"/>
                  </a:cxn>
                  <a:cxn ang="0">
                    <a:pos x="T4" y="T5"/>
                  </a:cxn>
                </a:cxnLst>
                <a:rect l="0" t="0" r="r" b="b"/>
                <a:pathLst>
                  <a:path w="10" h="3">
                    <a:moveTo>
                      <a:pt x="0" y="0"/>
                    </a:moveTo>
                    <a:lnTo>
                      <a:pt x="10" y="3"/>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27" name="Line 560"/>
              <p:cNvSpPr>
                <a:spLocks noChangeShapeType="1"/>
              </p:cNvSpPr>
              <p:nvPr/>
            </p:nvSpPr>
            <p:spPr bwMode="auto">
              <a:xfrm>
                <a:off x="4274" y="1688"/>
                <a:ext cx="10" cy="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28" name="Freeform 561"/>
              <p:cNvSpPr/>
              <p:nvPr/>
            </p:nvSpPr>
            <p:spPr bwMode="auto">
              <a:xfrm>
                <a:off x="4273" y="1686"/>
                <a:ext cx="11" cy="7"/>
              </a:xfrm>
              <a:custGeom>
                <a:avLst/>
                <a:gdLst>
                  <a:gd name="T0" fmla="*/ 11 w 11"/>
                  <a:gd name="T1" fmla="*/ 7 h 7"/>
                  <a:gd name="T2" fmla="*/ 11 w 11"/>
                  <a:gd name="T3" fmla="*/ 3 h 7"/>
                  <a:gd name="T4" fmla="*/ 1 w 11"/>
                  <a:gd name="T5" fmla="*/ 0 h 7"/>
                  <a:gd name="T6" fmla="*/ 0 w 11"/>
                  <a:gd name="T7" fmla="*/ 5 h 7"/>
                  <a:gd name="T8" fmla="*/ 11 w 11"/>
                  <a:gd name="T9" fmla="*/ 7 h 7"/>
                </a:gdLst>
                <a:ahLst/>
                <a:cxnLst>
                  <a:cxn ang="0">
                    <a:pos x="T0" y="T1"/>
                  </a:cxn>
                  <a:cxn ang="0">
                    <a:pos x="T2" y="T3"/>
                  </a:cxn>
                  <a:cxn ang="0">
                    <a:pos x="T4" y="T5"/>
                  </a:cxn>
                  <a:cxn ang="0">
                    <a:pos x="T6" y="T7"/>
                  </a:cxn>
                  <a:cxn ang="0">
                    <a:pos x="T8" y="T9"/>
                  </a:cxn>
                </a:cxnLst>
                <a:rect l="0" t="0" r="r" b="b"/>
                <a:pathLst>
                  <a:path w="11" h="7">
                    <a:moveTo>
                      <a:pt x="11" y="7"/>
                    </a:moveTo>
                    <a:lnTo>
                      <a:pt x="11" y="3"/>
                    </a:lnTo>
                    <a:lnTo>
                      <a:pt x="1" y="0"/>
                    </a:lnTo>
                    <a:lnTo>
                      <a:pt x="0" y="5"/>
                    </a:lnTo>
                    <a:lnTo>
                      <a:pt x="11" y="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29" name="Freeform 562"/>
              <p:cNvSpPr/>
              <p:nvPr/>
            </p:nvSpPr>
            <p:spPr bwMode="auto">
              <a:xfrm>
                <a:off x="4272" y="1698"/>
                <a:ext cx="20" cy="4"/>
              </a:xfrm>
              <a:custGeom>
                <a:avLst/>
                <a:gdLst>
                  <a:gd name="T0" fmla="*/ 0 w 20"/>
                  <a:gd name="T1" fmla="*/ 0 h 4"/>
                  <a:gd name="T2" fmla="*/ 20 w 20"/>
                  <a:gd name="T3" fmla="*/ 4 h 4"/>
                  <a:gd name="T4" fmla="*/ 0 w 20"/>
                  <a:gd name="T5" fmla="*/ 0 h 4"/>
                </a:gdLst>
                <a:ahLst/>
                <a:cxnLst>
                  <a:cxn ang="0">
                    <a:pos x="T0" y="T1"/>
                  </a:cxn>
                  <a:cxn ang="0">
                    <a:pos x="T2" y="T3"/>
                  </a:cxn>
                  <a:cxn ang="0">
                    <a:pos x="T4" y="T5"/>
                  </a:cxn>
                </a:cxnLst>
                <a:rect l="0" t="0" r="r" b="b"/>
                <a:pathLst>
                  <a:path w="20" h="4">
                    <a:moveTo>
                      <a:pt x="0" y="0"/>
                    </a:moveTo>
                    <a:lnTo>
                      <a:pt x="20" y="4"/>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30" name="Line 563"/>
              <p:cNvSpPr>
                <a:spLocks noChangeShapeType="1"/>
              </p:cNvSpPr>
              <p:nvPr/>
            </p:nvSpPr>
            <p:spPr bwMode="auto">
              <a:xfrm>
                <a:off x="4272" y="1698"/>
                <a:ext cx="20" cy="4"/>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31" name="Freeform 564"/>
              <p:cNvSpPr/>
              <p:nvPr/>
            </p:nvSpPr>
            <p:spPr bwMode="auto">
              <a:xfrm>
                <a:off x="4271" y="1695"/>
                <a:ext cx="22" cy="9"/>
              </a:xfrm>
              <a:custGeom>
                <a:avLst/>
                <a:gdLst>
                  <a:gd name="T0" fmla="*/ 21 w 22"/>
                  <a:gd name="T1" fmla="*/ 9 h 9"/>
                  <a:gd name="T2" fmla="*/ 22 w 22"/>
                  <a:gd name="T3" fmla="*/ 5 h 9"/>
                  <a:gd name="T4" fmla="*/ 1 w 22"/>
                  <a:gd name="T5" fmla="*/ 0 h 9"/>
                  <a:gd name="T6" fmla="*/ 0 w 22"/>
                  <a:gd name="T7" fmla="*/ 5 h 9"/>
                  <a:gd name="T8" fmla="*/ 21 w 22"/>
                  <a:gd name="T9" fmla="*/ 9 h 9"/>
                </a:gdLst>
                <a:ahLst/>
                <a:cxnLst>
                  <a:cxn ang="0">
                    <a:pos x="T0" y="T1"/>
                  </a:cxn>
                  <a:cxn ang="0">
                    <a:pos x="T2" y="T3"/>
                  </a:cxn>
                  <a:cxn ang="0">
                    <a:pos x="T4" y="T5"/>
                  </a:cxn>
                  <a:cxn ang="0">
                    <a:pos x="T6" y="T7"/>
                  </a:cxn>
                  <a:cxn ang="0">
                    <a:pos x="T8" y="T9"/>
                  </a:cxn>
                </a:cxnLst>
                <a:rect l="0" t="0" r="r" b="b"/>
                <a:pathLst>
                  <a:path w="22" h="9">
                    <a:moveTo>
                      <a:pt x="21" y="9"/>
                    </a:moveTo>
                    <a:lnTo>
                      <a:pt x="22" y="5"/>
                    </a:lnTo>
                    <a:lnTo>
                      <a:pt x="1" y="0"/>
                    </a:lnTo>
                    <a:lnTo>
                      <a:pt x="0" y="5"/>
                    </a:lnTo>
                    <a:lnTo>
                      <a:pt x="21" y="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32" name="Freeform 565"/>
              <p:cNvSpPr/>
              <p:nvPr/>
            </p:nvSpPr>
            <p:spPr bwMode="auto">
              <a:xfrm>
                <a:off x="4270" y="1707"/>
                <a:ext cx="10" cy="2"/>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33" name="Line 566"/>
              <p:cNvSpPr>
                <a:spLocks noChangeShapeType="1"/>
              </p:cNvSpPr>
              <p:nvPr/>
            </p:nvSpPr>
            <p:spPr bwMode="auto">
              <a:xfrm>
                <a:off x="4270" y="1707"/>
                <a:ext cx="10" cy="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34" name="Freeform 567"/>
              <p:cNvSpPr/>
              <p:nvPr/>
            </p:nvSpPr>
            <p:spPr bwMode="auto">
              <a:xfrm>
                <a:off x="4269" y="1705"/>
                <a:ext cx="11" cy="6"/>
              </a:xfrm>
              <a:custGeom>
                <a:avLst/>
                <a:gdLst>
                  <a:gd name="T0" fmla="*/ 10 w 11"/>
                  <a:gd name="T1" fmla="*/ 6 h 6"/>
                  <a:gd name="T2" fmla="*/ 11 w 11"/>
                  <a:gd name="T3" fmla="*/ 2 h 6"/>
                  <a:gd name="T4" fmla="*/ 1 w 11"/>
                  <a:gd name="T5" fmla="*/ 0 h 6"/>
                  <a:gd name="T6" fmla="*/ 0 w 11"/>
                  <a:gd name="T7" fmla="*/ 4 h 6"/>
                  <a:gd name="T8" fmla="*/ 10 w 11"/>
                  <a:gd name="T9" fmla="*/ 6 h 6"/>
                </a:gdLst>
                <a:ahLst/>
                <a:cxnLst>
                  <a:cxn ang="0">
                    <a:pos x="T0" y="T1"/>
                  </a:cxn>
                  <a:cxn ang="0">
                    <a:pos x="T2" y="T3"/>
                  </a:cxn>
                  <a:cxn ang="0">
                    <a:pos x="T4" y="T5"/>
                  </a:cxn>
                  <a:cxn ang="0">
                    <a:pos x="T6" y="T7"/>
                  </a:cxn>
                  <a:cxn ang="0">
                    <a:pos x="T8" y="T9"/>
                  </a:cxn>
                </a:cxnLst>
                <a:rect l="0" t="0" r="r" b="b"/>
                <a:pathLst>
                  <a:path w="11" h="6">
                    <a:moveTo>
                      <a:pt x="10" y="6"/>
                    </a:moveTo>
                    <a:lnTo>
                      <a:pt x="11" y="2"/>
                    </a:lnTo>
                    <a:lnTo>
                      <a:pt x="1" y="0"/>
                    </a:lnTo>
                    <a:lnTo>
                      <a:pt x="0" y="4"/>
                    </a:lnTo>
                    <a:lnTo>
                      <a:pt x="10" y="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35" name="Freeform 568"/>
              <p:cNvSpPr/>
              <p:nvPr/>
            </p:nvSpPr>
            <p:spPr bwMode="auto">
              <a:xfrm>
                <a:off x="4268" y="1716"/>
                <a:ext cx="10" cy="2"/>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36" name="Line 569"/>
              <p:cNvSpPr>
                <a:spLocks noChangeShapeType="1"/>
              </p:cNvSpPr>
              <p:nvPr/>
            </p:nvSpPr>
            <p:spPr bwMode="auto">
              <a:xfrm>
                <a:off x="4268" y="1716"/>
                <a:ext cx="10" cy="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37" name="Freeform 570"/>
              <p:cNvSpPr/>
              <p:nvPr/>
            </p:nvSpPr>
            <p:spPr bwMode="auto">
              <a:xfrm>
                <a:off x="4267" y="1714"/>
                <a:ext cx="12" cy="6"/>
              </a:xfrm>
              <a:custGeom>
                <a:avLst/>
                <a:gdLst>
                  <a:gd name="T0" fmla="*/ 10 w 12"/>
                  <a:gd name="T1" fmla="*/ 6 h 6"/>
                  <a:gd name="T2" fmla="*/ 12 w 12"/>
                  <a:gd name="T3" fmla="*/ 2 h 6"/>
                  <a:gd name="T4" fmla="*/ 1 w 12"/>
                  <a:gd name="T5" fmla="*/ 0 h 6"/>
                  <a:gd name="T6" fmla="*/ 0 w 12"/>
                  <a:gd name="T7" fmla="*/ 4 h 6"/>
                  <a:gd name="T8" fmla="*/ 10 w 12"/>
                  <a:gd name="T9" fmla="*/ 6 h 6"/>
                </a:gdLst>
                <a:ahLst/>
                <a:cxnLst>
                  <a:cxn ang="0">
                    <a:pos x="T0" y="T1"/>
                  </a:cxn>
                  <a:cxn ang="0">
                    <a:pos x="T2" y="T3"/>
                  </a:cxn>
                  <a:cxn ang="0">
                    <a:pos x="T4" y="T5"/>
                  </a:cxn>
                  <a:cxn ang="0">
                    <a:pos x="T6" y="T7"/>
                  </a:cxn>
                  <a:cxn ang="0">
                    <a:pos x="T8" y="T9"/>
                  </a:cxn>
                </a:cxnLst>
                <a:rect l="0" t="0" r="r" b="b"/>
                <a:pathLst>
                  <a:path w="12" h="6">
                    <a:moveTo>
                      <a:pt x="10" y="6"/>
                    </a:moveTo>
                    <a:lnTo>
                      <a:pt x="12" y="2"/>
                    </a:lnTo>
                    <a:lnTo>
                      <a:pt x="1" y="0"/>
                    </a:lnTo>
                    <a:lnTo>
                      <a:pt x="0" y="4"/>
                    </a:lnTo>
                    <a:lnTo>
                      <a:pt x="10" y="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38" name="Freeform 571"/>
              <p:cNvSpPr/>
              <p:nvPr/>
            </p:nvSpPr>
            <p:spPr bwMode="auto">
              <a:xfrm>
                <a:off x="4266" y="1725"/>
                <a:ext cx="10" cy="2"/>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39" name="Line 572"/>
              <p:cNvSpPr>
                <a:spLocks noChangeShapeType="1"/>
              </p:cNvSpPr>
              <p:nvPr/>
            </p:nvSpPr>
            <p:spPr bwMode="auto">
              <a:xfrm>
                <a:off x="4266" y="1725"/>
                <a:ext cx="10" cy="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40" name="Freeform 573"/>
              <p:cNvSpPr/>
              <p:nvPr/>
            </p:nvSpPr>
            <p:spPr bwMode="auto">
              <a:xfrm>
                <a:off x="4265" y="1723"/>
                <a:ext cx="11" cy="7"/>
              </a:xfrm>
              <a:custGeom>
                <a:avLst/>
                <a:gdLst>
                  <a:gd name="T0" fmla="*/ 10 w 11"/>
                  <a:gd name="T1" fmla="*/ 7 h 7"/>
                  <a:gd name="T2" fmla="*/ 11 w 11"/>
                  <a:gd name="T3" fmla="*/ 2 h 7"/>
                  <a:gd name="T4" fmla="*/ 1 w 11"/>
                  <a:gd name="T5" fmla="*/ 0 h 7"/>
                  <a:gd name="T6" fmla="*/ 0 w 11"/>
                  <a:gd name="T7" fmla="*/ 4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2"/>
                    </a:lnTo>
                    <a:lnTo>
                      <a:pt x="1" y="0"/>
                    </a:lnTo>
                    <a:lnTo>
                      <a:pt x="0" y="4"/>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41" name="Freeform 574"/>
              <p:cNvSpPr/>
              <p:nvPr/>
            </p:nvSpPr>
            <p:spPr bwMode="auto">
              <a:xfrm>
                <a:off x="4264" y="1734"/>
                <a:ext cx="10" cy="2"/>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42" name="Line 575"/>
              <p:cNvSpPr>
                <a:spLocks noChangeShapeType="1"/>
              </p:cNvSpPr>
              <p:nvPr/>
            </p:nvSpPr>
            <p:spPr bwMode="auto">
              <a:xfrm>
                <a:off x="4264" y="1734"/>
                <a:ext cx="10" cy="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43" name="Freeform 576"/>
              <p:cNvSpPr/>
              <p:nvPr/>
            </p:nvSpPr>
            <p:spPr bwMode="auto">
              <a:xfrm>
                <a:off x="4263" y="1732"/>
                <a:ext cx="11" cy="7"/>
              </a:xfrm>
              <a:custGeom>
                <a:avLst/>
                <a:gdLst>
                  <a:gd name="T0" fmla="*/ 10 w 11"/>
                  <a:gd name="T1" fmla="*/ 7 h 7"/>
                  <a:gd name="T2" fmla="*/ 11 w 11"/>
                  <a:gd name="T3" fmla="*/ 2 h 7"/>
                  <a:gd name="T4" fmla="*/ 1 w 11"/>
                  <a:gd name="T5" fmla="*/ 0 h 7"/>
                  <a:gd name="T6" fmla="*/ 0 w 11"/>
                  <a:gd name="T7" fmla="*/ 4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2"/>
                    </a:lnTo>
                    <a:lnTo>
                      <a:pt x="1" y="0"/>
                    </a:lnTo>
                    <a:lnTo>
                      <a:pt x="0" y="4"/>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44" name="Freeform 577"/>
              <p:cNvSpPr/>
              <p:nvPr/>
            </p:nvSpPr>
            <p:spPr bwMode="auto">
              <a:xfrm>
                <a:off x="4262" y="1743"/>
                <a:ext cx="10" cy="3"/>
              </a:xfrm>
              <a:custGeom>
                <a:avLst/>
                <a:gdLst>
                  <a:gd name="T0" fmla="*/ 0 w 10"/>
                  <a:gd name="T1" fmla="*/ 0 h 3"/>
                  <a:gd name="T2" fmla="*/ 10 w 10"/>
                  <a:gd name="T3" fmla="*/ 3 h 3"/>
                  <a:gd name="T4" fmla="*/ 0 w 10"/>
                  <a:gd name="T5" fmla="*/ 0 h 3"/>
                </a:gdLst>
                <a:ahLst/>
                <a:cxnLst>
                  <a:cxn ang="0">
                    <a:pos x="T0" y="T1"/>
                  </a:cxn>
                  <a:cxn ang="0">
                    <a:pos x="T2" y="T3"/>
                  </a:cxn>
                  <a:cxn ang="0">
                    <a:pos x="T4" y="T5"/>
                  </a:cxn>
                </a:cxnLst>
                <a:rect l="0" t="0" r="r" b="b"/>
                <a:pathLst>
                  <a:path w="10" h="3">
                    <a:moveTo>
                      <a:pt x="0" y="0"/>
                    </a:moveTo>
                    <a:lnTo>
                      <a:pt x="10" y="3"/>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45" name="Line 578"/>
              <p:cNvSpPr>
                <a:spLocks noChangeShapeType="1"/>
              </p:cNvSpPr>
              <p:nvPr/>
            </p:nvSpPr>
            <p:spPr bwMode="auto">
              <a:xfrm>
                <a:off x="4262" y="1743"/>
                <a:ext cx="10" cy="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46" name="Freeform 579"/>
              <p:cNvSpPr/>
              <p:nvPr/>
            </p:nvSpPr>
            <p:spPr bwMode="auto">
              <a:xfrm>
                <a:off x="4261" y="1741"/>
                <a:ext cx="11" cy="7"/>
              </a:xfrm>
              <a:custGeom>
                <a:avLst/>
                <a:gdLst>
                  <a:gd name="T0" fmla="*/ 10 w 11"/>
                  <a:gd name="T1" fmla="*/ 7 h 7"/>
                  <a:gd name="T2" fmla="*/ 11 w 11"/>
                  <a:gd name="T3" fmla="*/ 2 h 7"/>
                  <a:gd name="T4" fmla="*/ 1 w 11"/>
                  <a:gd name="T5" fmla="*/ 0 h 7"/>
                  <a:gd name="T6" fmla="*/ 0 w 11"/>
                  <a:gd name="T7" fmla="*/ 5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2"/>
                    </a:lnTo>
                    <a:lnTo>
                      <a:pt x="1" y="0"/>
                    </a:lnTo>
                    <a:lnTo>
                      <a:pt x="0" y="5"/>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47" name="Freeform 580"/>
              <p:cNvSpPr/>
              <p:nvPr/>
            </p:nvSpPr>
            <p:spPr bwMode="auto">
              <a:xfrm>
                <a:off x="4260" y="1752"/>
                <a:ext cx="20" cy="5"/>
              </a:xfrm>
              <a:custGeom>
                <a:avLst/>
                <a:gdLst>
                  <a:gd name="T0" fmla="*/ 0 w 20"/>
                  <a:gd name="T1" fmla="*/ 0 h 5"/>
                  <a:gd name="T2" fmla="*/ 20 w 20"/>
                  <a:gd name="T3" fmla="*/ 5 h 5"/>
                  <a:gd name="T4" fmla="*/ 0 w 20"/>
                  <a:gd name="T5" fmla="*/ 0 h 5"/>
                </a:gdLst>
                <a:ahLst/>
                <a:cxnLst>
                  <a:cxn ang="0">
                    <a:pos x="T0" y="T1"/>
                  </a:cxn>
                  <a:cxn ang="0">
                    <a:pos x="T2" y="T3"/>
                  </a:cxn>
                  <a:cxn ang="0">
                    <a:pos x="T4" y="T5"/>
                  </a:cxn>
                </a:cxnLst>
                <a:rect l="0" t="0" r="r" b="b"/>
                <a:pathLst>
                  <a:path w="20" h="5">
                    <a:moveTo>
                      <a:pt x="0" y="0"/>
                    </a:moveTo>
                    <a:lnTo>
                      <a:pt x="20" y="5"/>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48" name="Line 581"/>
              <p:cNvSpPr>
                <a:spLocks noChangeShapeType="1"/>
              </p:cNvSpPr>
              <p:nvPr/>
            </p:nvSpPr>
            <p:spPr bwMode="auto">
              <a:xfrm>
                <a:off x="4260" y="1752"/>
                <a:ext cx="20" cy="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49" name="Freeform 582"/>
              <p:cNvSpPr/>
              <p:nvPr/>
            </p:nvSpPr>
            <p:spPr bwMode="auto">
              <a:xfrm>
                <a:off x="4259" y="1750"/>
                <a:ext cx="21" cy="9"/>
              </a:xfrm>
              <a:custGeom>
                <a:avLst/>
                <a:gdLst>
                  <a:gd name="T0" fmla="*/ 20 w 21"/>
                  <a:gd name="T1" fmla="*/ 9 h 9"/>
                  <a:gd name="T2" fmla="*/ 21 w 21"/>
                  <a:gd name="T3" fmla="*/ 5 h 9"/>
                  <a:gd name="T4" fmla="*/ 1 w 21"/>
                  <a:gd name="T5" fmla="*/ 0 h 9"/>
                  <a:gd name="T6" fmla="*/ 0 w 21"/>
                  <a:gd name="T7" fmla="*/ 5 h 9"/>
                  <a:gd name="T8" fmla="*/ 20 w 21"/>
                  <a:gd name="T9" fmla="*/ 9 h 9"/>
                </a:gdLst>
                <a:ahLst/>
                <a:cxnLst>
                  <a:cxn ang="0">
                    <a:pos x="T0" y="T1"/>
                  </a:cxn>
                  <a:cxn ang="0">
                    <a:pos x="T2" y="T3"/>
                  </a:cxn>
                  <a:cxn ang="0">
                    <a:pos x="T4" y="T5"/>
                  </a:cxn>
                  <a:cxn ang="0">
                    <a:pos x="T6" y="T7"/>
                  </a:cxn>
                  <a:cxn ang="0">
                    <a:pos x="T8" y="T9"/>
                  </a:cxn>
                </a:cxnLst>
                <a:rect l="0" t="0" r="r" b="b"/>
                <a:pathLst>
                  <a:path w="21" h="9">
                    <a:moveTo>
                      <a:pt x="20" y="9"/>
                    </a:moveTo>
                    <a:lnTo>
                      <a:pt x="21" y="5"/>
                    </a:lnTo>
                    <a:lnTo>
                      <a:pt x="1" y="0"/>
                    </a:lnTo>
                    <a:lnTo>
                      <a:pt x="0" y="5"/>
                    </a:lnTo>
                    <a:lnTo>
                      <a:pt x="20" y="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50" name="Freeform 583"/>
              <p:cNvSpPr/>
              <p:nvPr/>
            </p:nvSpPr>
            <p:spPr bwMode="auto">
              <a:xfrm>
                <a:off x="4258" y="1762"/>
                <a:ext cx="10" cy="2"/>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51" name="Line 584"/>
              <p:cNvSpPr>
                <a:spLocks noChangeShapeType="1"/>
              </p:cNvSpPr>
              <p:nvPr/>
            </p:nvSpPr>
            <p:spPr bwMode="auto">
              <a:xfrm>
                <a:off x="4258" y="1762"/>
                <a:ext cx="10" cy="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52" name="Freeform 585"/>
              <p:cNvSpPr/>
              <p:nvPr/>
            </p:nvSpPr>
            <p:spPr bwMode="auto">
              <a:xfrm>
                <a:off x="4257" y="1759"/>
                <a:ext cx="11" cy="7"/>
              </a:xfrm>
              <a:custGeom>
                <a:avLst/>
                <a:gdLst>
                  <a:gd name="T0" fmla="*/ 10 w 11"/>
                  <a:gd name="T1" fmla="*/ 7 h 7"/>
                  <a:gd name="T2" fmla="*/ 11 w 11"/>
                  <a:gd name="T3" fmla="*/ 3 h 7"/>
                  <a:gd name="T4" fmla="*/ 1 w 11"/>
                  <a:gd name="T5" fmla="*/ 0 h 7"/>
                  <a:gd name="T6" fmla="*/ 0 w 11"/>
                  <a:gd name="T7" fmla="*/ 5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3"/>
                    </a:lnTo>
                    <a:lnTo>
                      <a:pt x="1" y="0"/>
                    </a:lnTo>
                    <a:lnTo>
                      <a:pt x="0" y="5"/>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53" name="Freeform 586"/>
              <p:cNvSpPr/>
              <p:nvPr/>
            </p:nvSpPr>
            <p:spPr bwMode="auto">
              <a:xfrm>
                <a:off x="4256" y="1771"/>
                <a:ext cx="10" cy="2"/>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54" name="Line 587"/>
              <p:cNvSpPr>
                <a:spLocks noChangeShapeType="1"/>
              </p:cNvSpPr>
              <p:nvPr/>
            </p:nvSpPr>
            <p:spPr bwMode="auto">
              <a:xfrm>
                <a:off x="4256" y="1771"/>
                <a:ext cx="10" cy="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55" name="Freeform 588"/>
              <p:cNvSpPr/>
              <p:nvPr/>
            </p:nvSpPr>
            <p:spPr bwMode="auto">
              <a:xfrm>
                <a:off x="4255" y="1769"/>
                <a:ext cx="11" cy="6"/>
              </a:xfrm>
              <a:custGeom>
                <a:avLst/>
                <a:gdLst>
                  <a:gd name="T0" fmla="*/ 10 w 11"/>
                  <a:gd name="T1" fmla="*/ 6 h 6"/>
                  <a:gd name="T2" fmla="*/ 11 w 11"/>
                  <a:gd name="T3" fmla="*/ 2 h 6"/>
                  <a:gd name="T4" fmla="*/ 1 w 11"/>
                  <a:gd name="T5" fmla="*/ 0 h 6"/>
                  <a:gd name="T6" fmla="*/ 0 w 11"/>
                  <a:gd name="T7" fmla="*/ 4 h 6"/>
                  <a:gd name="T8" fmla="*/ 10 w 11"/>
                  <a:gd name="T9" fmla="*/ 6 h 6"/>
                </a:gdLst>
                <a:ahLst/>
                <a:cxnLst>
                  <a:cxn ang="0">
                    <a:pos x="T0" y="T1"/>
                  </a:cxn>
                  <a:cxn ang="0">
                    <a:pos x="T2" y="T3"/>
                  </a:cxn>
                  <a:cxn ang="0">
                    <a:pos x="T4" y="T5"/>
                  </a:cxn>
                  <a:cxn ang="0">
                    <a:pos x="T6" y="T7"/>
                  </a:cxn>
                  <a:cxn ang="0">
                    <a:pos x="T8" y="T9"/>
                  </a:cxn>
                </a:cxnLst>
                <a:rect l="0" t="0" r="r" b="b"/>
                <a:pathLst>
                  <a:path w="11" h="6">
                    <a:moveTo>
                      <a:pt x="10" y="6"/>
                    </a:moveTo>
                    <a:lnTo>
                      <a:pt x="11" y="2"/>
                    </a:lnTo>
                    <a:lnTo>
                      <a:pt x="1" y="0"/>
                    </a:lnTo>
                    <a:lnTo>
                      <a:pt x="0" y="4"/>
                    </a:lnTo>
                    <a:lnTo>
                      <a:pt x="10" y="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56" name="Freeform 589"/>
              <p:cNvSpPr/>
              <p:nvPr/>
            </p:nvSpPr>
            <p:spPr bwMode="auto">
              <a:xfrm>
                <a:off x="4254" y="1780"/>
                <a:ext cx="10" cy="2"/>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57" name="Line 590"/>
              <p:cNvSpPr>
                <a:spLocks noChangeShapeType="1"/>
              </p:cNvSpPr>
              <p:nvPr/>
            </p:nvSpPr>
            <p:spPr bwMode="auto">
              <a:xfrm>
                <a:off x="4254" y="1780"/>
                <a:ext cx="10" cy="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58" name="Freeform 591"/>
              <p:cNvSpPr/>
              <p:nvPr/>
            </p:nvSpPr>
            <p:spPr bwMode="auto">
              <a:xfrm>
                <a:off x="4253" y="1778"/>
                <a:ext cx="11" cy="6"/>
              </a:xfrm>
              <a:custGeom>
                <a:avLst/>
                <a:gdLst>
                  <a:gd name="T0" fmla="*/ 10 w 11"/>
                  <a:gd name="T1" fmla="*/ 6 h 6"/>
                  <a:gd name="T2" fmla="*/ 11 w 11"/>
                  <a:gd name="T3" fmla="*/ 2 h 6"/>
                  <a:gd name="T4" fmla="*/ 1 w 11"/>
                  <a:gd name="T5" fmla="*/ 0 h 6"/>
                  <a:gd name="T6" fmla="*/ 0 w 11"/>
                  <a:gd name="T7" fmla="*/ 4 h 6"/>
                  <a:gd name="T8" fmla="*/ 10 w 11"/>
                  <a:gd name="T9" fmla="*/ 6 h 6"/>
                </a:gdLst>
                <a:ahLst/>
                <a:cxnLst>
                  <a:cxn ang="0">
                    <a:pos x="T0" y="T1"/>
                  </a:cxn>
                  <a:cxn ang="0">
                    <a:pos x="T2" y="T3"/>
                  </a:cxn>
                  <a:cxn ang="0">
                    <a:pos x="T4" y="T5"/>
                  </a:cxn>
                  <a:cxn ang="0">
                    <a:pos x="T6" y="T7"/>
                  </a:cxn>
                  <a:cxn ang="0">
                    <a:pos x="T8" y="T9"/>
                  </a:cxn>
                </a:cxnLst>
                <a:rect l="0" t="0" r="r" b="b"/>
                <a:pathLst>
                  <a:path w="11" h="6">
                    <a:moveTo>
                      <a:pt x="10" y="6"/>
                    </a:moveTo>
                    <a:lnTo>
                      <a:pt x="11" y="2"/>
                    </a:lnTo>
                    <a:lnTo>
                      <a:pt x="1" y="0"/>
                    </a:lnTo>
                    <a:lnTo>
                      <a:pt x="0" y="4"/>
                    </a:lnTo>
                    <a:lnTo>
                      <a:pt x="10" y="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59" name="Freeform 592"/>
              <p:cNvSpPr/>
              <p:nvPr/>
            </p:nvSpPr>
            <p:spPr bwMode="auto">
              <a:xfrm>
                <a:off x="4252" y="1789"/>
                <a:ext cx="10" cy="2"/>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60" name="Line 593"/>
              <p:cNvSpPr>
                <a:spLocks noChangeShapeType="1"/>
              </p:cNvSpPr>
              <p:nvPr/>
            </p:nvSpPr>
            <p:spPr bwMode="auto">
              <a:xfrm>
                <a:off x="4252" y="1789"/>
                <a:ext cx="10" cy="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61" name="Freeform 594"/>
              <p:cNvSpPr/>
              <p:nvPr/>
            </p:nvSpPr>
            <p:spPr bwMode="auto">
              <a:xfrm>
                <a:off x="4251" y="1787"/>
                <a:ext cx="11" cy="7"/>
              </a:xfrm>
              <a:custGeom>
                <a:avLst/>
                <a:gdLst>
                  <a:gd name="T0" fmla="*/ 10 w 11"/>
                  <a:gd name="T1" fmla="*/ 7 h 7"/>
                  <a:gd name="T2" fmla="*/ 11 w 11"/>
                  <a:gd name="T3" fmla="*/ 2 h 7"/>
                  <a:gd name="T4" fmla="*/ 1 w 11"/>
                  <a:gd name="T5" fmla="*/ 0 h 7"/>
                  <a:gd name="T6" fmla="*/ 0 w 11"/>
                  <a:gd name="T7" fmla="*/ 4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2"/>
                    </a:lnTo>
                    <a:lnTo>
                      <a:pt x="1" y="0"/>
                    </a:lnTo>
                    <a:lnTo>
                      <a:pt x="0" y="4"/>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62" name="Freeform 595"/>
              <p:cNvSpPr/>
              <p:nvPr/>
            </p:nvSpPr>
            <p:spPr bwMode="auto">
              <a:xfrm>
                <a:off x="4250" y="1798"/>
                <a:ext cx="10" cy="2"/>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63" name="Line 596"/>
              <p:cNvSpPr>
                <a:spLocks noChangeShapeType="1"/>
              </p:cNvSpPr>
              <p:nvPr/>
            </p:nvSpPr>
            <p:spPr bwMode="auto">
              <a:xfrm>
                <a:off x="4250" y="1798"/>
                <a:ext cx="10" cy="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64" name="Freeform 597"/>
              <p:cNvSpPr/>
              <p:nvPr/>
            </p:nvSpPr>
            <p:spPr bwMode="auto">
              <a:xfrm>
                <a:off x="4249" y="1796"/>
                <a:ext cx="11" cy="7"/>
              </a:xfrm>
              <a:custGeom>
                <a:avLst/>
                <a:gdLst>
                  <a:gd name="T0" fmla="*/ 10 w 11"/>
                  <a:gd name="T1" fmla="*/ 7 h 7"/>
                  <a:gd name="T2" fmla="*/ 11 w 11"/>
                  <a:gd name="T3" fmla="*/ 2 h 7"/>
                  <a:gd name="T4" fmla="*/ 1 w 11"/>
                  <a:gd name="T5" fmla="*/ 0 h 7"/>
                  <a:gd name="T6" fmla="*/ 0 w 11"/>
                  <a:gd name="T7" fmla="*/ 4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2"/>
                    </a:lnTo>
                    <a:lnTo>
                      <a:pt x="1" y="0"/>
                    </a:lnTo>
                    <a:lnTo>
                      <a:pt x="0" y="4"/>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65" name="Freeform 598"/>
              <p:cNvSpPr/>
              <p:nvPr/>
            </p:nvSpPr>
            <p:spPr bwMode="auto">
              <a:xfrm>
                <a:off x="4248" y="1807"/>
                <a:ext cx="20" cy="5"/>
              </a:xfrm>
              <a:custGeom>
                <a:avLst/>
                <a:gdLst>
                  <a:gd name="T0" fmla="*/ 0 w 20"/>
                  <a:gd name="T1" fmla="*/ 0 h 5"/>
                  <a:gd name="T2" fmla="*/ 20 w 20"/>
                  <a:gd name="T3" fmla="*/ 5 h 5"/>
                  <a:gd name="T4" fmla="*/ 0 w 20"/>
                  <a:gd name="T5" fmla="*/ 0 h 5"/>
                </a:gdLst>
                <a:ahLst/>
                <a:cxnLst>
                  <a:cxn ang="0">
                    <a:pos x="T0" y="T1"/>
                  </a:cxn>
                  <a:cxn ang="0">
                    <a:pos x="T2" y="T3"/>
                  </a:cxn>
                  <a:cxn ang="0">
                    <a:pos x="T4" y="T5"/>
                  </a:cxn>
                </a:cxnLst>
                <a:rect l="0" t="0" r="r" b="b"/>
                <a:pathLst>
                  <a:path w="20" h="5">
                    <a:moveTo>
                      <a:pt x="0" y="0"/>
                    </a:moveTo>
                    <a:lnTo>
                      <a:pt x="20" y="5"/>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66" name="Line 599"/>
              <p:cNvSpPr>
                <a:spLocks noChangeShapeType="1"/>
              </p:cNvSpPr>
              <p:nvPr/>
            </p:nvSpPr>
            <p:spPr bwMode="auto">
              <a:xfrm>
                <a:off x="4248" y="1807"/>
                <a:ext cx="20" cy="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67" name="Freeform 600"/>
              <p:cNvSpPr/>
              <p:nvPr/>
            </p:nvSpPr>
            <p:spPr bwMode="auto">
              <a:xfrm>
                <a:off x="4247" y="1805"/>
                <a:ext cx="21" cy="9"/>
              </a:xfrm>
              <a:custGeom>
                <a:avLst/>
                <a:gdLst>
                  <a:gd name="T0" fmla="*/ 20 w 21"/>
                  <a:gd name="T1" fmla="*/ 9 h 9"/>
                  <a:gd name="T2" fmla="*/ 21 w 21"/>
                  <a:gd name="T3" fmla="*/ 5 h 9"/>
                  <a:gd name="T4" fmla="*/ 1 w 21"/>
                  <a:gd name="T5" fmla="*/ 0 h 9"/>
                  <a:gd name="T6" fmla="*/ 0 w 21"/>
                  <a:gd name="T7" fmla="*/ 5 h 9"/>
                  <a:gd name="T8" fmla="*/ 20 w 21"/>
                  <a:gd name="T9" fmla="*/ 9 h 9"/>
                </a:gdLst>
                <a:ahLst/>
                <a:cxnLst>
                  <a:cxn ang="0">
                    <a:pos x="T0" y="T1"/>
                  </a:cxn>
                  <a:cxn ang="0">
                    <a:pos x="T2" y="T3"/>
                  </a:cxn>
                  <a:cxn ang="0">
                    <a:pos x="T4" y="T5"/>
                  </a:cxn>
                  <a:cxn ang="0">
                    <a:pos x="T6" y="T7"/>
                  </a:cxn>
                  <a:cxn ang="0">
                    <a:pos x="T8" y="T9"/>
                  </a:cxn>
                </a:cxnLst>
                <a:rect l="0" t="0" r="r" b="b"/>
                <a:pathLst>
                  <a:path w="21" h="9">
                    <a:moveTo>
                      <a:pt x="20" y="9"/>
                    </a:moveTo>
                    <a:lnTo>
                      <a:pt x="21" y="5"/>
                    </a:lnTo>
                    <a:lnTo>
                      <a:pt x="1" y="0"/>
                    </a:lnTo>
                    <a:lnTo>
                      <a:pt x="0" y="5"/>
                    </a:lnTo>
                    <a:lnTo>
                      <a:pt x="20" y="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68" name="Freeform 601"/>
              <p:cNvSpPr/>
              <p:nvPr/>
            </p:nvSpPr>
            <p:spPr bwMode="auto">
              <a:xfrm>
                <a:off x="4246" y="1816"/>
                <a:ext cx="10" cy="3"/>
              </a:xfrm>
              <a:custGeom>
                <a:avLst/>
                <a:gdLst>
                  <a:gd name="T0" fmla="*/ 0 w 10"/>
                  <a:gd name="T1" fmla="*/ 0 h 3"/>
                  <a:gd name="T2" fmla="*/ 10 w 10"/>
                  <a:gd name="T3" fmla="*/ 3 h 3"/>
                  <a:gd name="T4" fmla="*/ 0 w 10"/>
                  <a:gd name="T5" fmla="*/ 0 h 3"/>
                </a:gdLst>
                <a:ahLst/>
                <a:cxnLst>
                  <a:cxn ang="0">
                    <a:pos x="T0" y="T1"/>
                  </a:cxn>
                  <a:cxn ang="0">
                    <a:pos x="T2" y="T3"/>
                  </a:cxn>
                  <a:cxn ang="0">
                    <a:pos x="T4" y="T5"/>
                  </a:cxn>
                </a:cxnLst>
                <a:rect l="0" t="0" r="r" b="b"/>
                <a:pathLst>
                  <a:path w="10" h="3">
                    <a:moveTo>
                      <a:pt x="0" y="0"/>
                    </a:moveTo>
                    <a:lnTo>
                      <a:pt x="10" y="3"/>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69" name="Line 602"/>
              <p:cNvSpPr>
                <a:spLocks noChangeShapeType="1"/>
              </p:cNvSpPr>
              <p:nvPr/>
            </p:nvSpPr>
            <p:spPr bwMode="auto">
              <a:xfrm>
                <a:off x="4246" y="1816"/>
                <a:ext cx="10" cy="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70" name="Freeform 603"/>
              <p:cNvSpPr/>
              <p:nvPr/>
            </p:nvSpPr>
            <p:spPr bwMode="auto">
              <a:xfrm>
                <a:off x="4245" y="1814"/>
                <a:ext cx="11" cy="7"/>
              </a:xfrm>
              <a:custGeom>
                <a:avLst/>
                <a:gdLst>
                  <a:gd name="T0" fmla="*/ 10 w 11"/>
                  <a:gd name="T1" fmla="*/ 7 h 7"/>
                  <a:gd name="T2" fmla="*/ 11 w 11"/>
                  <a:gd name="T3" fmla="*/ 3 h 7"/>
                  <a:gd name="T4" fmla="*/ 1 w 11"/>
                  <a:gd name="T5" fmla="*/ 0 h 7"/>
                  <a:gd name="T6" fmla="*/ 0 w 11"/>
                  <a:gd name="T7" fmla="*/ 5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3"/>
                    </a:lnTo>
                    <a:lnTo>
                      <a:pt x="1" y="0"/>
                    </a:lnTo>
                    <a:lnTo>
                      <a:pt x="0" y="5"/>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71" name="Freeform 604"/>
              <p:cNvSpPr/>
              <p:nvPr/>
            </p:nvSpPr>
            <p:spPr bwMode="auto">
              <a:xfrm>
                <a:off x="4244" y="1826"/>
                <a:ext cx="10" cy="2"/>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72" name="Line 605"/>
              <p:cNvSpPr>
                <a:spLocks noChangeShapeType="1"/>
              </p:cNvSpPr>
              <p:nvPr/>
            </p:nvSpPr>
            <p:spPr bwMode="auto">
              <a:xfrm>
                <a:off x="4244" y="1826"/>
                <a:ext cx="10" cy="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73" name="Freeform 606"/>
              <p:cNvSpPr/>
              <p:nvPr/>
            </p:nvSpPr>
            <p:spPr bwMode="auto">
              <a:xfrm>
                <a:off x="4243" y="1823"/>
                <a:ext cx="11" cy="7"/>
              </a:xfrm>
              <a:custGeom>
                <a:avLst/>
                <a:gdLst>
                  <a:gd name="T0" fmla="*/ 10 w 11"/>
                  <a:gd name="T1" fmla="*/ 7 h 7"/>
                  <a:gd name="T2" fmla="*/ 11 w 11"/>
                  <a:gd name="T3" fmla="*/ 3 h 7"/>
                  <a:gd name="T4" fmla="*/ 1 w 11"/>
                  <a:gd name="T5" fmla="*/ 0 h 7"/>
                  <a:gd name="T6" fmla="*/ 0 w 11"/>
                  <a:gd name="T7" fmla="*/ 5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3"/>
                    </a:lnTo>
                    <a:lnTo>
                      <a:pt x="1" y="0"/>
                    </a:lnTo>
                    <a:lnTo>
                      <a:pt x="0" y="5"/>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grpSp>
        <p:sp>
          <p:nvSpPr>
            <p:cNvPr id="6" name="Freeform 608"/>
            <p:cNvSpPr/>
            <p:nvPr/>
          </p:nvSpPr>
          <p:spPr bwMode="auto">
            <a:xfrm>
              <a:off x="10028814" y="2807622"/>
              <a:ext cx="17745" cy="3226"/>
            </a:xfrm>
            <a:custGeom>
              <a:avLst/>
              <a:gdLst>
                <a:gd name="T0" fmla="*/ 0 w 11"/>
                <a:gd name="T1" fmla="*/ 0 h 2"/>
                <a:gd name="T2" fmla="*/ 11 w 11"/>
                <a:gd name="T3" fmla="*/ 2 h 2"/>
                <a:gd name="T4" fmla="*/ 0 w 11"/>
                <a:gd name="T5" fmla="*/ 0 h 2"/>
              </a:gdLst>
              <a:ahLst/>
              <a:cxnLst>
                <a:cxn ang="0">
                  <a:pos x="T0" y="T1"/>
                </a:cxn>
                <a:cxn ang="0">
                  <a:pos x="T2" y="T3"/>
                </a:cxn>
                <a:cxn ang="0">
                  <a:pos x="T4" y="T5"/>
                </a:cxn>
              </a:cxnLst>
              <a:rect l="0" t="0" r="r" b="b"/>
              <a:pathLst>
                <a:path w="11" h="2">
                  <a:moveTo>
                    <a:pt x="0" y="0"/>
                  </a:moveTo>
                  <a:lnTo>
                    <a:pt x="11"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7" name="Line 609"/>
            <p:cNvSpPr>
              <a:spLocks noChangeShapeType="1"/>
            </p:cNvSpPr>
            <p:nvPr/>
          </p:nvSpPr>
          <p:spPr bwMode="auto">
            <a:xfrm>
              <a:off x="10028814" y="2807622"/>
              <a:ext cx="17745" cy="322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8" name="Freeform 610"/>
            <p:cNvSpPr/>
            <p:nvPr/>
          </p:nvSpPr>
          <p:spPr bwMode="auto">
            <a:xfrm>
              <a:off x="10028814" y="2802783"/>
              <a:ext cx="17745" cy="11292"/>
            </a:xfrm>
            <a:custGeom>
              <a:avLst/>
              <a:gdLst>
                <a:gd name="T0" fmla="*/ 10 w 11"/>
                <a:gd name="T1" fmla="*/ 7 h 7"/>
                <a:gd name="T2" fmla="*/ 11 w 11"/>
                <a:gd name="T3" fmla="*/ 3 h 7"/>
                <a:gd name="T4" fmla="*/ 1 w 11"/>
                <a:gd name="T5" fmla="*/ 0 h 7"/>
                <a:gd name="T6" fmla="*/ 0 w 11"/>
                <a:gd name="T7" fmla="*/ 5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3"/>
                  </a:lnTo>
                  <a:lnTo>
                    <a:pt x="1" y="0"/>
                  </a:lnTo>
                  <a:lnTo>
                    <a:pt x="0" y="5"/>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9" name="Freeform 611"/>
            <p:cNvSpPr/>
            <p:nvPr/>
          </p:nvSpPr>
          <p:spPr bwMode="auto">
            <a:xfrm>
              <a:off x="10025588" y="2822141"/>
              <a:ext cx="17745" cy="3226"/>
            </a:xfrm>
            <a:custGeom>
              <a:avLst/>
              <a:gdLst>
                <a:gd name="T0" fmla="*/ 0 w 11"/>
                <a:gd name="T1" fmla="*/ 0 h 2"/>
                <a:gd name="T2" fmla="*/ 11 w 11"/>
                <a:gd name="T3" fmla="*/ 2 h 2"/>
                <a:gd name="T4" fmla="*/ 0 w 11"/>
                <a:gd name="T5" fmla="*/ 0 h 2"/>
              </a:gdLst>
              <a:ahLst/>
              <a:cxnLst>
                <a:cxn ang="0">
                  <a:pos x="T0" y="T1"/>
                </a:cxn>
                <a:cxn ang="0">
                  <a:pos x="T2" y="T3"/>
                </a:cxn>
                <a:cxn ang="0">
                  <a:pos x="T4" y="T5"/>
                </a:cxn>
              </a:cxnLst>
              <a:rect l="0" t="0" r="r" b="b"/>
              <a:pathLst>
                <a:path w="11" h="2">
                  <a:moveTo>
                    <a:pt x="0" y="0"/>
                  </a:moveTo>
                  <a:lnTo>
                    <a:pt x="11"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0" name="Line 612"/>
            <p:cNvSpPr>
              <a:spLocks noChangeShapeType="1"/>
            </p:cNvSpPr>
            <p:nvPr/>
          </p:nvSpPr>
          <p:spPr bwMode="auto">
            <a:xfrm>
              <a:off x="10025588" y="2822141"/>
              <a:ext cx="17745" cy="322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1" name="Freeform 613"/>
            <p:cNvSpPr/>
            <p:nvPr/>
          </p:nvSpPr>
          <p:spPr bwMode="auto">
            <a:xfrm>
              <a:off x="10025588" y="2818915"/>
              <a:ext cx="17745" cy="9679"/>
            </a:xfrm>
            <a:custGeom>
              <a:avLst/>
              <a:gdLst>
                <a:gd name="T0" fmla="*/ 10 w 11"/>
                <a:gd name="T1" fmla="*/ 6 h 6"/>
                <a:gd name="T2" fmla="*/ 11 w 11"/>
                <a:gd name="T3" fmla="*/ 2 h 6"/>
                <a:gd name="T4" fmla="*/ 1 w 11"/>
                <a:gd name="T5" fmla="*/ 0 h 6"/>
                <a:gd name="T6" fmla="*/ 0 w 11"/>
                <a:gd name="T7" fmla="*/ 4 h 6"/>
                <a:gd name="T8" fmla="*/ 10 w 11"/>
                <a:gd name="T9" fmla="*/ 6 h 6"/>
              </a:gdLst>
              <a:ahLst/>
              <a:cxnLst>
                <a:cxn ang="0">
                  <a:pos x="T0" y="T1"/>
                </a:cxn>
                <a:cxn ang="0">
                  <a:pos x="T2" y="T3"/>
                </a:cxn>
                <a:cxn ang="0">
                  <a:pos x="T4" y="T5"/>
                </a:cxn>
                <a:cxn ang="0">
                  <a:pos x="T6" y="T7"/>
                </a:cxn>
                <a:cxn ang="0">
                  <a:pos x="T8" y="T9"/>
                </a:cxn>
              </a:cxnLst>
              <a:rect l="0" t="0" r="r" b="b"/>
              <a:pathLst>
                <a:path w="11" h="6">
                  <a:moveTo>
                    <a:pt x="10" y="6"/>
                  </a:moveTo>
                  <a:lnTo>
                    <a:pt x="11" y="2"/>
                  </a:lnTo>
                  <a:lnTo>
                    <a:pt x="1" y="0"/>
                  </a:lnTo>
                  <a:lnTo>
                    <a:pt x="0" y="4"/>
                  </a:lnTo>
                  <a:lnTo>
                    <a:pt x="10" y="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2" name="Freeform 614"/>
            <p:cNvSpPr/>
            <p:nvPr/>
          </p:nvSpPr>
          <p:spPr bwMode="auto">
            <a:xfrm>
              <a:off x="10022363" y="2836660"/>
              <a:ext cx="17745" cy="3226"/>
            </a:xfrm>
            <a:custGeom>
              <a:avLst/>
              <a:gdLst>
                <a:gd name="T0" fmla="*/ 0 w 11"/>
                <a:gd name="T1" fmla="*/ 0 h 2"/>
                <a:gd name="T2" fmla="*/ 11 w 11"/>
                <a:gd name="T3" fmla="*/ 2 h 2"/>
                <a:gd name="T4" fmla="*/ 0 w 11"/>
                <a:gd name="T5" fmla="*/ 0 h 2"/>
              </a:gdLst>
              <a:ahLst/>
              <a:cxnLst>
                <a:cxn ang="0">
                  <a:pos x="T0" y="T1"/>
                </a:cxn>
                <a:cxn ang="0">
                  <a:pos x="T2" y="T3"/>
                </a:cxn>
                <a:cxn ang="0">
                  <a:pos x="T4" y="T5"/>
                </a:cxn>
              </a:cxnLst>
              <a:rect l="0" t="0" r="r" b="b"/>
              <a:pathLst>
                <a:path w="11" h="2">
                  <a:moveTo>
                    <a:pt x="0" y="0"/>
                  </a:moveTo>
                  <a:lnTo>
                    <a:pt x="11"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3" name="Line 615"/>
            <p:cNvSpPr>
              <a:spLocks noChangeShapeType="1"/>
            </p:cNvSpPr>
            <p:nvPr/>
          </p:nvSpPr>
          <p:spPr bwMode="auto">
            <a:xfrm>
              <a:off x="10022363" y="2836660"/>
              <a:ext cx="17745" cy="322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4" name="Freeform 616"/>
            <p:cNvSpPr/>
            <p:nvPr/>
          </p:nvSpPr>
          <p:spPr bwMode="auto">
            <a:xfrm>
              <a:off x="10022363" y="2833434"/>
              <a:ext cx="17745" cy="11292"/>
            </a:xfrm>
            <a:custGeom>
              <a:avLst/>
              <a:gdLst>
                <a:gd name="T0" fmla="*/ 10 w 11"/>
                <a:gd name="T1" fmla="*/ 7 h 7"/>
                <a:gd name="T2" fmla="*/ 11 w 11"/>
                <a:gd name="T3" fmla="*/ 2 h 7"/>
                <a:gd name="T4" fmla="*/ 1 w 11"/>
                <a:gd name="T5" fmla="*/ 0 h 7"/>
                <a:gd name="T6" fmla="*/ 0 w 11"/>
                <a:gd name="T7" fmla="*/ 4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2"/>
                  </a:lnTo>
                  <a:lnTo>
                    <a:pt x="1" y="0"/>
                  </a:lnTo>
                  <a:lnTo>
                    <a:pt x="0" y="4"/>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5" name="Freeform 617"/>
            <p:cNvSpPr/>
            <p:nvPr/>
          </p:nvSpPr>
          <p:spPr bwMode="auto">
            <a:xfrm>
              <a:off x="10020749" y="2851179"/>
              <a:ext cx="32264" cy="8066"/>
            </a:xfrm>
            <a:custGeom>
              <a:avLst/>
              <a:gdLst>
                <a:gd name="T0" fmla="*/ 0 w 20"/>
                <a:gd name="T1" fmla="*/ 0 h 5"/>
                <a:gd name="T2" fmla="*/ 20 w 20"/>
                <a:gd name="T3" fmla="*/ 5 h 5"/>
                <a:gd name="T4" fmla="*/ 0 w 20"/>
                <a:gd name="T5" fmla="*/ 0 h 5"/>
              </a:gdLst>
              <a:ahLst/>
              <a:cxnLst>
                <a:cxn ang="0">
                  <a:pos x="T0" y="T1"/>
                </a:cxn>
                <a:cxn ang="0">
                  <a:pos x="T2" y="T3"/>
                </a:cxn>
                <a:cxn ang="0">
                  <a:pos x="T4" y="T5"/>
                </a:cxn>
              </a:cxnLst>
              <a:rect l="0" t="0" r="r" b="b"/>
              <a:pathLst>
                <a:path w="20" h="5">
                  <a:moveTo>
                    <a:pt x="0" y="0"/>
                  </a:moveTo>
                  <a:lnTo>
                    <a:pt x="20" y="5"/>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6" name="Line 618"/>
            <p:cNvSpPr>
              <a:spLocks noChangeShapeType="1"/>
            </p:cNvSpPr>
            <p:nvPr/>
          </p:nvSpPr>
          <p:spPr bwMode="auto">
            <a:xfrm>
              <a:off x="10020749" y="2851179"/>
              <a:ext cx="32264" cy="806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7" name="Freeform 619"/>
            <p:cNvSpPr/>
            <p:nvPr/>
          </p:nvSpPr>
          <p:spPr bwMode="auto">
            <a:xfrm>
              <a:off x="10019135" y="2847952"/>
              <a:ext cx="33877" cy="14519"/>
            </a:xfrm>
            <a:custGeom>
              <a:avLst/>
              <a:gdLst>
                <a:gd name="T0" fmla="*/ 20 w 21"/>
                <a:gd name="T1" fmla="*/ 9 h 9"/>
                <a:gd name="T2" fmla="*/ 21 w 21"/>
                <a:gd name="T3" fmla="*/ 5 h 9"/>
                <a:gd name="T4" fmla="*/ 1 w 21"/>
                <a:gd name="T5" fmla="*/ 0 h 9"/>
                <a:gd name="T6" fmla="*/ 0 w 21"/>
                <a:gd name="T7" fmla="*/ 4 h 9"/>
                <a:gd name="T8" fmla="*/ 20 w 21"/>
                <a:gd name="T9" fmla="*/ 9 h 9"/>
              </a:gdLst>
              <a:ahLst/>
              <a:cxnLst>
                <a:cxn ang="0">
                  <a:pos x="T0" y="T1"/>
                </a:cxn>
                <a:cxn ang="0">
                  <a:pos x="T2" y="T3"/>
                </a:cxn>
                <a:cxn ang="0">
                  <a:pos x="T4" y="T5"/>
                </a:cxn>
                <a:cxn ang="0">
                  <a:pos x="T6" y="T7"/>
                </a:cxn>
                <a:cxn ang="0">
                  <a:pos x="T8" y="T9"/>
                </a:cxn>
              </a:cxnLst>
              <a:rect l="0" t="0" r="r" b="b"/>
              <a:pathLst>
                <a:path w="21" h="9">
                  <a:moveTo>
                    <a:pt x="20" y="9"/>
                  </a:moveTo>
                  <a:lnTo>
                    <a:pt x="21" y="5"/>
                  </a:lnTo>
                  <a:lnTo>
                    <a:pt x="1" y="0"/>
                  </a:lnTo>
                  <a:lnTo>
                    <a:pt x="0" y="4"/>
                  </a:lnTo>
                  <a:lnTo>
                    <a:pt x="20" y="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8" name="Freeform 620"/>
            <p:cNvSpPr/>
            <p:nvPr/>
          </p:nvSpPr>
          <p:spPr bwMode="auto">
            <a:xfrm>
              <a:off x="10015909" y="2867311"/>
              <a:ext cx="16132" cy="3226"/>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9" name="Line 621"/>
            <p:cNvSpPr>
              <a:spLocks noChangeShapeType="1"/>
            </p:cNvSpPr>
            <p:nvPr/>
          </p:nvSpPr>
          <p:spPr bwMode="auto">
            <a:xfrm>
              <a:off x="10015909" y="2867311"/>
              <a:ext cx="16132" cy="322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0" name="Freeform 622"/>
            <p:cNvSpPr/>
            <p:nvPr/>
          </p:nvSpPr>
          <p:spPr bwMode="auto">
            <a:xfrm>
              <a:off x="10015909" y="2864084"/>
              <a:ext cx="17745" cy="11292"/>
            </a:xfrm>
            <a:custGeom>
              <a:avLst/>
              <a:gdLst>
                <a:gd name="T0" fmla="*/ 10 w 11"/>
                <a:gd name="T1" fmla="*/ 7 h 7"/>
                <a:gd name="T2" fmla="*/ 11 w 11"/>
                <a:gd name="T3" fmla="*/ 2 h 7"/>
                <a:gd name="T4" fmla="*/ 1 w 11"/>
                <a:gd name="T5" fmla="*/ 0 h 7"/>
                <a:gd name="T6" fmla="*/ 0 w 11"/>
                <a:gd name="T7" fmla="*/ 4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2"/>
                  </a:lnTo>
                  <a:lnTo>
                    <a:pt x="1" y="0"/>
                  </a:lnTo>
                  <a:lnTo>
                    <a:pt x="0" y="4"/>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1" name="Freeform 623"/>
            <p:cNvSpPr/>
            <p:nvPr/>
          </p:nvSpPr>
          <p:spPr bwMode="auto">
            <a:xfrm>
              <a:off x="10012683" y="2881829"/>
              <a:ext cx="16132" cy="4840"/>
            </a:xfrm>
            <a:custGeom>
              <a:avLst/>
              <a:gdLst>
                <a:gd name="T0" fmla="*/ 0 w 10"/>
                <a:gd name="T1" fmla="*/ 0 h 3"/>
                <a:gd name="T2" fmla="*/ 10 w 10"/>
                <a:gd name="T3" fmla="*/ 3 h 3"/>
                <a:gd name="T4" fmla="*/ 0 w 10"/>
                <a:gd name="T5" fmla="*/ 0 h 3"/>
              </a:gdLst>
              <a:ahLst/>
              <a:cxnLst>
                <a:cxn ang="0">
                  <a:pos x="T0" y="T1"/>
                </a:cxn>
                <a:cxn ang="0">
                  <a:pos x="T2" y="T3"/>
                </a:cxn>
                <a:cxn ang="0">
                  <a:pos x="T4" y="T5"/>
                </a:cxn>
              </a:cxnLst>
              <a:rect l="0" t="0" r="r" b="b"/>
              <a:pathLst>
                <a:path w="10" h="3">
                  <a:moveTo>
                    <a:pt x="0" y="0"/>
                  </a:moveTo>
                  <a:lnTo>
                    <a:pt x="10" y="3"/>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2" name="Line 624"/>
            <p:cNvSpPr>
              <a:spLocks noChangeShapeType="1"/>
            </p:cNvSpPr>
            <p:nvPr/>
          </p:nvSpPr>
          <p:spPr bwMode="auto">
            <a:xfrm>
              <a:off x="10012683" y="2881829"/>
              <a:ext cx="16132" cy="484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3" name="Freeform 625"/>
            <p:cNvSpPr/>
            <p:nvPr/>
          </p:nvSpPr>
          <p:spPr bwMode="auto">
            <a:xfrm>
              <a:off x="10012683" y="2878603"/>
              <a:ext cx="17745" cy="11292"/>
            </a:xfrm>
            <a:custGeom>
              <a:avLst/>
              <a:gdLst>
                <a:gd name="T0" fmla="*/ 10 w 11"/>
                <a:gd name="T1" fmla="*/ 7 h 7"/>
                <a:gd name="T2" fmla="*/ 11 w 11"/>
                <a:gd name="T3" fmla="*/ 2 h 7"/>
                <a:gd name="T4" fmla="*/ 1 w 11"/>
                <a:gd name="T5" fmla="*/ 0 h 7"/>
                <a:gd name="T6" fmla="*/ 0 w 11"/>
                <a:gd name="T7" fmla="*/ 5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2"/>
                  </a:lnTo>
                  <a:lnTo>
                    <a:pt x="1" y="0"/>
                  </a:lnTo>
                  <a:lnTo>
                    <a:pt x="0" y="5"/>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4" name="Freeform 626"/>
            <p:cNvSpPr/>
            <p:nvPr/>
          </p:nvSpPr>
          <p:spPr bwMode="auto">
            <a:xfrm>
              <a:off x="10009456" y="2896348"/>
              <a:ext cx="16132" cy="4840"/>
            </a:xfrm>
            <a:custGeom>
              <a:avLst/>
              <a:gdLst>
                <a:gd name="T0" fmla="*/ 0 w 10"/>
                <a:gd name="T1" fmla="*/ 0 h 3"/>
                <a:gd name="T2" fmla="*/ 10 w 10"/>
                <a:gd name="T3" fmla="*/ 3 h 3"/>
                <a:gd name="T4" fmla="*/ 0 w 10"/>
                <a:gd name="T5" fmla="*/ 0 h 3"/>
              </a:gdLst>
              <a:ahLst/>
              <a:cxnLst>
                <a:cxn ang="0">
                  <a:pos x="T0" y="T1"/>
                </a:cxn>
                <a:cxn ang="0">
                  <a:pos x="T2" y="T3"/>
                </a:cxn>
                <a:cxn ang="0">
                  <a:pos x="T4" y="T5"/>
                </a:cxn>
              </a:cxnLst>
              <a:rect l="0" t="0" r="r" b="b"/>
              <a:pathLst>
                <a:path w="10" h="3">
                  <a:moveTo>
                    <a:pt x="0" y="0"/>
                  </a:moveTo>
                  <a:lnTo>
                    <a:pt x="10" y="3"/>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5" name="Line 627"/>
            <p:cNvSpPr>
              <a:spLocks noChangeShapeType="1"/>
            </p:cNvSpPr>
            <p:nvPr/>
          </p:nvSpPr>
          <p:spPr bwMode="auto">
            <a:xfrm>
              <a:off x="10009456" y="2896348"/>
              <a:ext cx="16132" cy="484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6" name="Freeform 628"/>
            <p:cNvSpPr/>
            <p:nvPr/>
          </p:nvSpPr>
          <p:spPr bwMode="auto">
            <a:xfrm>
              <a:off x="10009456" y="2893122"/>
              <a:ext cx="17745" cy="11292"/>
            </a:xfrm>
            <a:custGeom>
              <a:avLst/>
              <a:gdLst>
                <a:gd name="T0" fmla="*/ 10 w 11"/>
                <a:gd name="T1" fmla="*/ 7 h 7"/>
                <a:gd name="T2" fmla="*/ 11 w 11"/>
                <a:gd name="T3" fmla="*/ 2 h 7"/>
                <a:gd name="T4" fmla="*/ 1 w 11"/>
                <a:gd name="T5" fmla="*/ 0 h 7"/>
                <a:gd name="T6" fmla="*/ 0 w 11"/>
                <a:gd name="T7" fmla="*/ 5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2"/>
                  </a:lnTo>
                  <a:lnTo>
                    <a:pt x="1" y="0"/>
                  </a:lnTo>
                  <a:lnTo>
                    <a:pt x="0" y="5"/>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7" name="Freeform 629"/>
            <p:cNvSpPr/>
            <p:nvPr/>
          </p:nvSpPr>
          <p:spPr bwMode="auto">
            <a:xfrm>
              <a:off x="10006231" y="2912479"/>
              <a:ext cx="16132" cy="3226"/>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8" name="Line 630"/>
            <p:cNvSpPr>
              <a:spLocks noChangeShapeType="1"/>
            </p:cNvSpPr>
            <p:nvPr/>
          </p:nvSpPr>
          <p:spPr bwMode="auto">
            <a:xfrm>
              <a:off x="10006231" y="2912479"/>
              <a:ext cx="16132" cy="322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9" name="Freeform 631"/>
            <p:cNvSpPr/>
            <p:nvPr/>
          </p:nvSpPr>
          <p:spPr bwMode="auto">
            <a:xfrm>
              <a:off x="10006231" y="2907640"/>
              <a:ext cx="17745" cy="11292"/>
            </a:xfrm>
            <a:custGeom>
              <a:avLst/>
              <a:gdLst>
                <a:gd name="T0" fmla="*/ 10 w 11"/>
                <a:gd name="T1" fmla="*/ 7 h 7"/>
                <a:gd name="T2" fmla="*/ 11 w 11"/>
                <a:gd name="T3" fmla="*/ 3 h 7"/>
                <a:gd name="T4" fmla="*/ 1 w 11"/>
                <a:gd name="T5" fmla="*/ 0 h 7"/>
                <a:gd name="T6" fmla="*/ 0 w 11"/>
                <a:gd name="T7" fmla="*/ 5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3"/>
                  </a:lnTo>
                  <a:lnTo>
                    <a:pt x="1" y="0"/>
                  </a:lnTo>
                  <a:lnTo>
                    <a:pt x="0" y="5"/>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0" name="Freeform 632"/>
            <p:cNvSpPr/>
            <p:nvPr/>
          </p:nvSpPr>
          <p:spPr bwMode="auto">
            <a:xfrm>
              <a:off x="10003004" y="2926998"/>
              <a:ext cx="16132" cy="3226"/>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1" name="Line 633"/>
            <p:cNvSpPr>
              <a:spLocks noChangeShapeType="1"/>
            </p:cNvSpPr>
            <p:nvPr/>
          </p:nvSpPr>
          <p:spPr bwMode="auto">
            <a:xfrm>
              <a:off x="10003004" y="2926998"/>
              <a:ext cx="16132" cy="322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2" name="Freeform 634"/>
            <p:cNvSpPr/>
            <p:nvPr/>
          </p:nvSpPr>
          <p:spPr bwMode="auto">
            <a:xfrm>
              <a:off x="10003004" y="2922159"/>
              <a:ext cx="17745" cy="11292"/>
            </a:xfrm>
            <a:custGeom>
              <a:avLst/>
              <a:gdLst>
                <a:gd name="T0" fmla="*/ 10 w 11"/>
                <a:gd name="T1" fmla="*/ 7 h 7"/>
                <a:gd name="T2" fmla="*/ 11 w 11"/>
                <a:gd name="T3" fmla="*/ 3 h 7"/>
                <a:gd name="T4" fmla="*/ 1 w 11"/>
                <a:gd name="T5" fmla="*/ 0 h 7"/>
                <a:gd name="T6" fmla="*/ 0 w 11"/>
                <a:gd name="T7" fmla="*/ 5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3"/>
                  </a:lnTo>
                  <a:lnTo>
                    <a:pt x="1" y="0"/>
                  </a:lnTo>
                  <a:lnTo>
                    <a:pt x="0" y="5"/>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3" name="Freeform 635"/>
            <p:cNvSpPr/>
            <p:nvPr/>
          </p:nvSpPr>
          <p:spPr bwMode="auto">
            <a:xfrm>
              <a:off x="9999777" y="2941517"/>
              <a:ext cx="32264" cy="6453"/>
            </a:xfrm>
            <a:custGeom>
              <a:avLst/>
              <a:gdLst>
                <a:gd name="T0" fmla="*/ 0 w 20"/>
                <a:gd name="T1" fmla="*/ 0 h 4"/>
                <a:gd name="T2" fmla="*/ 20 w 20"/>
                <a:gd name="T3" fmla="*/ 4 h 4"/>
                <a:gd name="T4" fmla="*/ 0 w 20"/>
                <a:gd name="T5" fmla="*/ 0 h 4"/>
              </a:gdLst>
              <a:ahLst/>
              <a:cxnLst>
                <a:cxn ang="0">
                  <a:pos x="T0" y="T1"/>
                </a:cxn>
                <a:cxn ang="0">
                  <a:pos x="T2" y="T3"/>
                </a:cxn>
                <a:cxn ang="0">
                  <a:pos x="T4" y="T5"/>
                </a:cxn>
              </a:cxnLst>
              <a:rect l="0" t="0" r="r" b="b"/>
              <a:pathLst>
                <a:path w="20" h="4">
                  <a:moveTo>
                    <a:pt x="0" y="0"/>
                  </a:moveTo>
                  <a:lnTo>
                    <a:pt x="20" y="4"/>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4" name="Line 636"/>
            <p:cNvSpPr>
              <a:spLocks noChangeShapeType="1"/>
            </p:cNvSpPr>
            <p:nvPr/>
          </p:nvSpPr>
          <p:spPr bwMode="auto">
            <a:xfrm>
              <a:off x="9999777" y="2941517"/>
              <a:ext cx="32264" cy="645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5" name="Freeform 637"/>
            <p:cNvSpPr/>
            <p:nvPr/>
          </p:nvSpPr>
          <p:spPr bwMode="auto">
            <a:xfrm>
              <a:off x="9999777" y="2938291"/>
              <a:ext cx="33877" cy="14519"/>
            </a:xfrm>
            <a:custGeom>
              <a:avLst/>
              <a:gdLst>
                <a:gd name="T0" fmla="*/ 20 w 21"/>
                <a:gd name="T1" fmla="*/ 9 h 9"/>
                <a:gd name="T2" fmla="*/ 21 w 21"/>
                <a:gd name="T3" fmla="*/ 4 h 9"/>
                <a:gd name="T4" fmla="*/ 1 w 21"/>
                <a:gd name="T5" fmla="*/ 0 h 9"/>
                <a:gd name="T6" fmla="*/ 0 w 21"/>
                <a:gd name="T7" fmla="*/ 4 h 9"/>
                <a:gd name="T8" fmla="*/ 20 w 21"/>
                <a:gd name="T9" fmla="*/ 9 h 9"/>
              </a:gdLst>
              <a:ahLst/>
              <a:cxnLst>
                <a:cxn ang="0">
                  <a:pos x="T0" y="T1"/>
                </a:cxn>
                <a:cxn ang="0">
                  <a:pos x="T2" y="T3"/>
                </a:cxn>
                <a:cxn ang="0">
                  <a:pos x="T4" y="T5"/>
                </a:cxn>
                <a:cxn ang="0">
                  <a:pos x="T6" y="T7"/>
                </a:cxn>
                <a:cxn ang="0">
                  <a:pos x="T8" y="T9"/>
                </a:cxn>
              </a:cxnLst>
              <a:rect l="0" t="0" r="r" b="b"/>
              <a:pathLst>
                <a:path w="21" h="9">
                  <a:moveTo>
                    <a:pt x="20" y="9"/>
                  </a:moveTo>
                  <a:lnTo>
                    <a:pt x="21" y="4"/>
                  </a:lnTo>
                  <a:lnTo>
                    <a:pt x="1" y="0"/>
                  </a:lnTo>
                  <a:lnTo>
                    <a:pt x="0" y="4"/>
                  </a:lnTo>
                  <a:lnTo>
                    <a:pt x="20" y="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6" name="Freeform 638"/>
            <p:cNvSpPr/>
            <p:nvPr/>
          </p:nvSpPr>
          <p:spPr bwMode="auto">
            <a:xfrm>
              <a:off x="9996551" y="2956036"/>
              <a:ext cx="16132" cy="3226"/>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7" name="Line 639"/>
            <p:cNvSpPr>
              <a:spLocks noChangeShapeType="1"/>
            </p:cNvSpPr>
            <p:nvPr/>
          </p:nvSpPr>
          <p:spPr bwMode="auto">
            <a:xfrm>
              <a:off x="9996551" y="2956036"/>
              <a:ext cx="16132" cy="322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8" name="Freeform 640"/>
            <p:cNvSpPr/>
            <p:nvPr/>
          </p:nvSpPr>
          <p:spPr bwMode="auto">
            <a:xfrm>
              <a:off x="9996551" y="2952809"/>
              <a:ext cx="17745" cy="11292"/>
            </a:xfrm>
            <a:custGeom>
              <a:avLst/>
              <a:gdLst>
                <a:gd name="T0" fmla="*/ 10 w 11"/>
                <a:gd name="T1" fmla="*/ 7 h 7"/>
                <a:gd name="T2" fmla="*/ 11 w 11"/>
                <a:gd name="T3" fmla="*/ 2 h 7"/>
                <a:gd name="T4" fmla="*/ 1 w 11"/>
                <a:gd name="T5" fmla="*/ 0 h 7"/>
                <a:gd name="T6" fmla="*/ 0 w 11"/>
                <a:gd name="T7" fmla="*/ 4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2"/>
                  </a:lnTo>
                  <a:lnTo>
                    <a:pt x="1" y="0"/>
                  </a:lnTo>
                  <a:lnTo>
                    <a:pt x="0" y="4"/>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9" name="Freeform 641"/>
            <p:cNvSpPr/>
            <p:nvPr/>
          </p:nvSpPr>
          <p:spPr bwMode="auto">
            <a:xfrm>
              <a:off x="9993324" y="2970554"/>
              <a:ext cx="16132" cy="3226"/>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0" name="Line 642"/>
            <p:cNvSpPr>
              <a:spLocks noChangeShapeType="1"/>
            </p:cNvSpPr>
            <p:nvPr/>
          </p:nvSpPr>
          <p:spPr bwMode="auto">
            <a:xfrm>
              <a:off x="9993324" y="2970554"/>
              <a:ext cx="16132" cy="322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1" name="Freeform 643"/>
            <p:cNvSpPr/>
            <p:nvPr/>
          </p:nvSpPr>
          <p:spPr bwMode="auto">
            <a:xfrm>
              <a:off x="9993324" y="2967328"/>
              <a:ext cx="17745" cy="11292"/>
            </a:xfrm>
            <a:custGeom>
              <a:avLst/>
              <a:gdLst>
                <a:gd name="T0" fmla="*/ 10 w 11"/>
                <a:gd name="T1" fmla="*/ 7 h 7"/>
                <a:gd name="T2" fmla="*/ 11 w 11"/>
                <a:gd name="T3" fmla="*/ 2 h 7"/>
                <a:gd name="T4" fmla="*/ 1 w 11"/>
                <a:gd name="T5" fmla="*/ 0 h 7"/>
                <a:gd name="T6" fmla="*/ 0 w 11"/>
                <a:gd name="T7" fmla="*/ 4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2"/>
                  </a:lnTo>
                  <a:lnTo>
                    <a:pt x="1" y="0"/>
                  </a:lnTo>
                  <a:lnTo>
                    <a:pt x="0" y="4"/>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2" name="Freeform 644"/>
            <p:cNvSpPr/>
            <p:nvPr/>
          </p:nvSpPr>
          <p:spPr bwMode="auto">
            <a:xfrm>
              <a:off x="9990099" y="2985073"/>
              <a:ext cx="16132" cy="4840"/>
            </a:xfrm>
            <a:custGeom>
              <a:avLst/>
              <a:gdLst>
                <a:gd name="T0" fmla="*/ 0 w 10"/>
                <a:gd name="T1" fmla="*/ 0 h 3"/>
                <a:gd name="T2" fmla="*/ 10 w 10"/>
                <a:gd name="T3" fmla="*/ 3 h 3"/>
                <a:gd name="T4" fmla="*/ 0 w 10"/>
                <a:gd name="T5" fmla="*/ 0 h 3"/>
              </a:gdLst>
              <a:ahLst/>
              <a:cxnLst>
                <a:cxn ang="0">
                  <a:pos x="T0" y="T1"/>
                </a:cxn>
                <a:cxn ang="0">
                  <a:pos x="T2" y="T3"/>
                </a:cxn>
                <a:cxn ang="0">
                  <a:pos x="T4" y="T5"/>
                </a:cxn>
              </a:cxnLst>
              <a:rect l="0" t="0" r="r" b="b"/>
              <a:pathLst>
                <a:path w="10" h="3">
                  <a:moveTo>
                    <a:pt x="0" y="0"/>
                  </a:moveTo>
                  <a:lnTo>
                    <a:pt x="10" y="3"/>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3" name="Line 645"/>
            <p:cNvSpPr>
              <a:spLocks noChangeShapeType="1"/>
            </p:cNvSpPr>
            <p:nvPr/>
          </p:nvSpPr>
          <p:spPr bwMode="auto">
            <a:xfrm>
              <a:off x="9990099" y="2985073"/>
              <a:ext cx="16132" cy="484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4" name="Freeform 646"/>
            <p:cNvSpPr/>
            <p:nvPr/>
          </p:nvSpPr>
          <p:spPr bwMode="auto">
            <a:xfrm>
              <a:off x="9990099" y="2981847"/>
              <a:ext cx="17745" cy="11292"/>
            </a:xfrm>
            <a:custGeom>
              <a:avLst/>
              <a:gdLst>
                <a:gd name="T0" fmla="*/ 10 w 11"/>
                <a:gd name="T1" fmla="*/ 7 h 7"/>
                <a:gd name="T2" fmla="*/ 11 w 11"/>
                <a:gd name="T3" fmla="*/ 2 h 7"/>
                <a:gd name="T4" fmla="*/ 1 w 11"/>
                <a:gd name="T5" fmla="*/ 0 h 7"/>
                <a:gd name="T6" fmla="*/ 0 w 11"/>
                <a:gd name="T7" fmla="*/ 5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2"/>
                  </a:lnTo>
                  <a:lnTo>
                    <a:pt x="1" y="0"/>
                  </a:lnTo>
                  <a:lnTo>
                    <a:pt x="0" y="5"/>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5" name="Freeform 647"/>
            <p:cNvSpPr/>
            <p:nvPr/>
          </p:nvSpPr>
          <p:spPr bwMode="auto">
            <a:xfrm>
              <a:off x="9986872" y="2999592"/>
              <a:ext cx="16132" cy="4840"/>
            </a:xfrm>
            <a:custGeom>
              <a:avLst/>
              <a:gdLst>
                <a:gd name="T0" fmla="*/ 0 w 10"/>
                <a:gd name="T1" fmla="*/ 0 h 3"/>
                <a:gd name="T2" fmla="*/ 10 w 10"/>
                <a:gd name="T3" fmla="*/ 3 h 3"/>
                <a:gd name="T4" fmla="*/ 0 w 10"/>
                <a:gd name="T5" fmla="*/ 0 h 3"/>
              </a:gdLst>
              <a:ahLst/>
              <a:cxnLst>
                <a:cxn ang="0">
                  <a:pos x="T0" y="T1"/>
                </a:cxn>
                <a:cxn ang="0">
                  <a:pos x="T2" y="T3"/>
                </a:cxn>
                <a:cxn ang="0">
                  <a:pos x="T4" y="T5"/>
                </a:cxn>
              </a:cxnLst>
              <a:rect l="0" t="0" r="r" b="b"/>
              <a:pathLst>
                <a:path w="10" h="3">
                  <a:moveTo>
                    <a:pt x="0" y="0"/>
                  </a:moveTo>
                  <a:lnTo>
                    <a:pt x="10" y="3"/>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6" name="Line 648"/>
            <p:cNvSpPr>
              <a:spLocks noChangeShapeType="1"/>
            </p:cNvSpPr>
            <p:nvPr/>
          </p:nvSpPr>
          <p:spPr bwMode="auto">
            <a:xfrm>
              <a:off x="9986872" y="2999592"/>
              <a:ext cx="16132" cy="484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7" name="Freeform 649"/>
            <p:cNvSpPr/>
            <p:nvPr/>
          </p:nvSpPr>
          <p:spPr bwMode="auto">
            <a:xfrm>
              <a:off x="9986872" y="2996365"/>
              <a:ext cx="17745" cy="11292"/>
            </a:xfrm>
            <a:custGeom>
              <a:avLst/>
              <a:gdLst>
                <a:gd name="T0" fmla="*/ 10 w 11"/>
                <a:gd name="T1" fmla="*/ 7 h 7"/>
                <a:gd name="T2" fmla="*/ 11 w 11"/>
                <a:gd name="T3" fmla="*/ 2 h 7"/>
                <a:gd name="T4" fmla="*/ 1 w 11"/>
                <a:gd name="T5" fmla="*/ 0 h 7"/>
                <a:gd name="T6" fmla="*/ 0 w 11"/>
                <a:gd name="T7" fmla="*/ 5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2"/>
                  </a:lnTo>
                  <a:lnTo>
                    <a:pt x="1" y="0"/>
                  </a:lnTo>
                  <a:lnTo>
                    <a:pt x="0" y="5"/>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8" name="Freeform 650"/>
            <p:cNvSpPr/>
            <p:nvPr/>
          </p:nvSpPr>
          <p:spPr bwMode="auto">
            <a:xfrm>
              <a:off x="9983645" y="3015724"/>
              <a:ext cx="16132" cy="3226"/>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9" name="Line 651"/>
            <p:cNvSpPr>
              <a:spLocks noChangeShapeType="1"/>
            </p:cNvSpPr>
            <p:nvPr/>
          </p:nvSpPr>
          <p:spPr bwMode="auto">
            <a:xfrm>
              <a:off x="9983645" y="3015724"/>
              <a:ext cx="16132" cy="322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0" name="Freeform 652"/>
            <p:cNvSpPr/>
            <p:nvPr/>
          </p:nvSpPr>
          <p:spPr bwMode="auto">
            <a:xfrm>
              <a:off x="9982032" y="3010884"/>
              <a:ext cx="19358" cy="11292"/>
            </a:xfrm>
            <a:custGeom>
              <a:avLst/>
              <a:gdLst>
                <a:gd name="T0" fmla="*/ 11 w 12"/>
                <a:gd name="T1" fmla="*/ 7 h 7"/>
                <a:gd name="T2" fmla="*/ 12 w 12"/>
                <a:gd name="T3" fmla="*/ 3 h 7"/>
                <a:gd name="T4" fmla="*/ 2 w 12"/>
                <a:gd name="T5" fmla="*/ 0 h 7"/>
                <a:gd name="T6" fmla="*/ 0 w 12"/>
                <a:gd name="T7" fmla="*/ 5 h 7"/>
                <a:gd name="T8" fmla="*/ 11 w 12"/>
                <a:gd name="T9" fmla="*/ 7 h 7"/>
              </a:gdLst>
              <a:ahLst/>
              <a:cxnLst>
                <a:cxn ang="0">
                  <a:pos x="T0" y="T1"/>
                </a:cxn>
                <a:cxn ang="0">
                  <a:pos x="T2" y="T3"/>
                </a:cxn>
                <a:cxn ang="0">
                  <a:pos x="T4" y="T5"/>
                </a:cxn>
                <a:cxn ang="0">
                  <a:pos x="T6" y="T7"/>
                </a:cxn>
                <a:cxn ang="0">
                  <a:pos x="T8" y="T9"/>
                </a:cxn>
              </a:cxnLst>
              <a:rect l="0" t="0" r="r" b="b"/>
              <a:pathLst>
                <a:path w="12" h="7">
                  <a:moveTo>
                    <a:pt x="11" y="7"/>
                  </a:moveTo>
                  <a:lnTo>
                    <a:pt x="12" y="3"/>
                  </a:lnTo>
                  <a:lnTo>
                    <a:pt x="2" y="0"/>
                  </a:lnTo>
                  <a:lnTo>
                    <a:pt x="0" y="5"/>
                  </a:lnTo>
                  <a:lnTo>
                    <a:pt x="11" y="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1" name="Freeform 653"/>
            <p:cNvSpPr/>
            <p:nvPr/>
          </p:nvSpPr>
          <p:spPr bwMode="auto">
            <a:xfrm>
              <a:off x="9980420" y="3030242"/>
              <a:ext cx="32264" cy="6453"/>
            </a:xfrm>
            <a:custGeom>
              <a:avLst/>
              <a:gdLst>
                <a:gd name="T0" fmla="*/ 0 w 20"/>
                <a:gd name="T1" fmla="*/ 0 h 4"/>
                <a:gd name="T2" fmla="*/ 20 w 20"/>
                <a:gd name="T3" fmla="*/ 4 h 4"/>
                <a:gd name="T4" fmla="*/ 0 w 20"/>
                <a:gd name="T5" fmla="*/ 0 h 4"/>
              </a:gdLst>
              <a:ahLst/>
              <a:cxnLst>
                <a:cxn ang="0">
                  <a:pos x="T0" y="T1"/>
                </a:cxn>
                <a:cxn ang="0">
                  <a:pos x="T2" y="T3"/>
                </a:cxn>
                <a:cxn ang="0">
                  <a:pos x="T4" y="T5"/>
                </a:cxn>
              </a:cxnLst>
              <a:rect l="0" t="0" r="r" b="b"/>
              <a:pathLst>
                <a:path w="20" h="4">
                  <a:moveTo>
                    <a:pt x="0" y="0"/>
                  </a:moveTo>
                  <a:lnTo>
                    <a:pt x="20" y="4"/>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2" name="Line 654"/>
            <p:cNvSpPr>
              <a:spLocks noChangeShapeType="1"/>
            </p:cNvSpPr>
            <p:nvPr/>
          </p:nvSpPr>
          <p:spPr bwMode="auto">
            <a:xfrm>
              <a:off x="9980420" y="3030242"/>
              <a:ext cx="32264" cy="645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3" name="Freeform 655"/>
            <p:cNvSpPr/>
            <p:nvPr/>
          </p:nvSpPr>
          <p:spPr bwMode="auto">
            <a:xfrm>
              <a:off x="9980420" y="3025403"/>
              <a:ext cx="33877" cy="16132"/>
            </a:xfrm>
            <a:custGeom>
              <a:avLst/>
              <a:gdLst>
                <a:gd name="T0" fmla="*/ 20 w 21"/>
                <a:gd name="T1" fmla="*/ 10 h 10"/>
                <a:gd name="T2" fmla="*/ 21 w 21"/>
                <a:gd name="T3" fmla="*/ 5 h 10"/>
                <a:gd name="T4" fmla="*/ 1 w 21"/>
                <a:gd name="T5" fmla="*/ 0 h 10"/>
                <a:gd name="T6" fmla="*/ 0 w 21"/>
                <a:gd name="T7" fmla="*/ 5 h 10"/>
                <a:gd name="T8" fmla="*/ 20 w 21"/>
                <a:gd name="T9" fmla="*/ 10 h 10"/>
              </a:gdLst>
              <a:ahLst/>
              <a:cxnLst>
                <a:cxn ang="0">
                  <a:pos x="T0" y="T1"/>
                </a:cxn>
                <a:cxn ang="0">
                  <a:pos x="T2" y="T3"/>
                </a:cxn>
                <a:cxn ang="0">
                  <a:pos x="T4" y="T5"/>
                </a:cxn>
                <a:cxn ang="0">
                  <a:pos x="T6" y="T7"/>
                </a:cxn>
                <a:cxn ang="0">
                  <a:pos x="T8" y="T9"/>
                </a:cxn>
              </a:cxnLst>
              <a:rect l="0" t="0" r="r" b="b"/>
              <a:pathLst>
                <a:path w="21" h="10">
                  <a:moveTo>
                    <a:pt x="20" y="10"/>
                  </a:moveTo>
                  <a:lnTo>
                    <a:pt x="21" y="5"/>
                  </a:lnTo>
                  <a:lnTo>
                    <a:pt x="1" y="0"/>
                  </a:lnTo>
                  <a:lnTo>
                    <a:pt x="0" y="5"/>
                  </a:lnTo>
                  <a:lnTo>
                    <a:pt x="20" y="1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4" name="Freeform 656"/>
            <p:cNvSpPr/>
            <p:nvPr/>
          </p:nvSpPr>
          <p:spPr bwMode="auto">
            <a:xfrm>
              <a:off x="7705834" y="1242833"/>
              <a:ext cx="85499" cy="100017"/>
            </a:xfrm>
            <a:custGeom>
              <a:avLst/>
              <a:gdLst>
                <a:gd name="T0" fmla="*/ 105 w 241"/>
                <a:gd name="T1" fmla="*/ 285 h 285"/>
                <a:gd name="T2" fmla="*/ 80 w 241"/>
                <a:gd name="T3" fmla="*/ 5 h 285"/>
                <a:gd name="T4" fmla="*/ 224 w 241"/>
                <a:gd name="T5" fmla="*/ 63 h 285"/>
                <a:gd name="T6" fmla="*/ 189 w 241"/>
                <a:gd name="T7" fmla="*/ 266 h 285"/>
                <a:gd name="T8" fmla="*/ 105 w 241"/>
                <a:gd name="T9" fmla="*/ 285 h 285"/>
              </a:gdLst>
              <a:ahLst/>
              <a:cxnLst>
                <a:cxn ang="0">
                  <a:pos x="T0" y="T1"/>
                </a:cxn>
                <a:cxn ang="0">
                  <a:pos x="T2" y="T3"/>
                </a:cxn>
                <a:cxn ang="0">
                  <a:pos x="T4" y="T5"/>
                </a:cxn>
                <a:cxn ang="0">
                  <a:pos x="T6" y="T7"/>
                </a:cxn>
                <a:cxn ang="0">
                  <a:pos x="T8" y="T9"/>
                </a:cxn>
              </a:cxnLst>
              <a:rect l="0" t="0" r="r" b="b"/>
              <a:pathLst>
                <a:path w="241" h="285">
                  <a:moveTo>
                    <a:pt x="105" y="285"/>
                  </a:moveTo>
                  <a:cubicBezTo>
                    <a:pt x="105" y="285"/>
                    <a:pt x="0" y="11"/>
                    <a:pt x="80" y="5"/>
                  </a:cubicBezTo>
                  <a:cubicBezTo>
                    <a:pt x="160" y="0"/>
                    <a:pt x="207" y="24"/>
                    <a:pt x="224" y="63"/>
                  </a:cubicBezTo>
                  <a:cubicBezTo>
                    <a:pt x="241" y="102"/>
                    <a:pt x="189" y="266"/>
                    <a:pt x="189" y="266"/>
                  </a:cubicBezTo>
                  <a:lnTo>
                    <a:pt x="105" y="285"/>
                  </a:lnTo>
                  <a:close/>
                </a:path>
              </a:pathLst>
            </a:custGeom>
            <a:solidFill>
              <a:srgbClr val="DB6909"/>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5" name="Freeform 657"/>
            <p:cNvSpPr/>
            <p:nvPr/>
          </p:nvSpPr>
          <p:spPr bwMode="auto">
            <a:xfrm>
              <a:off x="8275286" y="1933276"/>
              <a:ext cx="101631" cy="90338"/>
            </a:xfrm>
            <a:custGeom>
              <a:avLst/>
              <a:gdLst>
                <a:gd name="T0" fmla="*/ 0 w 286"/>
                <a:gd name="T1" fmla="*/ 110 h 256"/>
                <a:gd name="T2" fmla="*/ 269 w 286"/>
                <a:gd name="T3" fmla="*/ 177 h 256"/>
                <a:gd name="T4" fmla="*/ 234 w 286"/>
                <a:gd name="T5" fmla="*/ 23 h 256"/>
                <a:gd name="T6" fmla="*/ 32 w 286"/>
                <a:gd name="T7" fmla="*/ 28 h 256"/>
                <a:gd name="T8" fmla="*/ 0 w 286"/>
                <a:gd name="T9" fmla="*/ 110 h 256"/>
              </a:gdLst>
              <a:ahLst/>
              <a:cxnLst>
                <a:cxn ang="0">
                  <a:pos x="T0" y="T1"/>
                </a:cxn>
                <a:cxn ang="0">
                  <a:pos x="T2" y="T3"/>
                </a:cxn>
                <a:cxn ang="0">
                  <a:pos x="T4" y="T5"/>
                </a:cxn>
                <a:cxn ang="0">
                  <a:pos x="T6" y="T7"/>
                </a:cxn>
                <a:cxn ang="0">
                  <a:pos x="T8" y="T9"/>
                </a:cxn>
              </a:cxnLst>
              <a:rect l="0" t="0" r="r" b="b"/>
              <a:pathLst>
                <a:path w="286" h="256">
                  <a:moveTo>
                    <a:pt x="0" y="110"/>
                  </a:moveTo>
                  <a:cubicBezTo>
                    <a:pt x="0" y="110"/>
                    <a:pt x="251" y="256"/>
                    <a:pt x="269" y="177"/>
                  </a:cubicBezTo>
                  <a:cubicBezTo>
                    <a:pt x="286" y="97"/>
                    <a:pt x="270" y="46"/>
                    <a:pt x="234" y="23"/>
                  </a:cubicBezTo>
                  <a:cubicBezTo>
                    <a:pt x="199" y="0"/>
                    <a:pt x="32" y="28"/>
                    <a:pt x="32" y="28"/>
                  </a:cubicBezTo>
                  <a:lnTo>
                    <a:pt x="0" y="110"/>
                  </a:lnTo>
                  <a:close/>
                </a:path>
              </a:pathLst>
            </a:custGeom>
            <a:solidFill>
              <a:srgbClr val="DB6909"/>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6" name="Freeform 658"/>
            <p:cNvSpPr/>
            <p:nvPr/>
          </p:nvSpPr>
          <p:spPr bwMode="auto">
            <a:xfrm>
              <a:off x="7599363" y="1299295"/>
              <a:ext cx="732384" cy="798527"/>
            </a:xfrm>
            <a:custGeom>
              <a:avLst/>
              <a:gdLst>
                <a:gd name="T0" fmla="*/ 1375 w 2069"/>
                <a:gd name="T1" fmla="*/ 2173 h 2257"/>
                <a:gd name="T2" fmla="*/ 936 w 2069"/>
                <a:gd name="T3" fmla="*/ 1655 h 2257"/>
                <a:gd name="T4" fmla="*/ 971 w 2069"/>
                <a:gd name="T5" fmla="*/ 1369 h 2257"/>
                <a:gd name="T6" fmla="*/ 977 w 2069"/>
                <a:gd name="T7" fmla="*/ 1364 h 2257"/>
                <a:gd name="T8" fmla="*/ 798 w 2069"/>
                <a:gd name="T9" fmla="*/ 1151 h 2257"/>
                <a:gd name="T10" fmla="*/ 791 w 2069"/>
                <a:gd name="T11" fmla="*/ 1157 h 2257"/>
                <a:gd name="T12" fmla="*/ 508 w 2069"/>
                <a:gd name="T13" fmla="*/ 1149 h 2257"/>
                <a:gd name="T14" fmla="*/ 69 w 2069"/>
                <a:gd name="T15" fmla="*/ 631 h 2257"/>
                <a:gd name="T16" fmla="*/ 104 w 2069"/>
                <a:gd name="T17" fmla="*/ 345 h 2257"/>
                <a:gd name="T18" fmla="*/ 410 w 2069"/>
                <a:gd name="T19" fmla="*/ 77 h 2257"/>
                <a:gd name="T20" fmla="*/ 694 w 2069"/>
                <a:gd name="T21" fmla="*/ 85 h 2257"/>
                <a:gd name="T22" fmla="*/ 1132 w 2069"/>
                <a:gd name="T23" fmla="*/ 603 h 2257"/>
                <a:gd name="T24" fmla="*/ 1098 w 2069"/>
                <a:gd name="T25" fmla="*/ 889 h 2257"/>
                <a:gd name="T26" fmla="*/ 1064 w 2069"/>
                <a:gd name="T27" fmla="*/ 918 h 2257"/>
                <a:gd name="T28" fmla="*/ 1073 w 2069"/>
                <a:gd name="T29" fmla="*/ 1107 h 2257"/>
                <a:gd name="T30" fmla="*/ 1205 w 2069"/>
                <a:gd name="T31" fmla="*/ 1164 h 2257"/>
                <a:gd name="T32" fmla="*/ 1278 w 2069"/>
                <a:gd name="T33" fmla="*/ 1101 h 2257"/>
                <a:gd name="T34" fmla="*/ 1561 w 2069"/>
                <a:gd name="T35" fmla="*/ 1109 h 2257"/>
                <a:gd name="T36" fmla="*/ 2000 w 2069"/>
                <a:gd name="T37" fmla="*/ 1627 h 2257"/>
                <a:gd name="T38" fmla="*/ 1965 w 2069"/>
                <a:gd name="T39" fmla="*/ 1913 h 2257"/>
                <a:gd name="T40" fmla="*/ 1659 w 2069"/>
                <a:gd name="T41" fmla="*/ 2180 h 2257"/>
                <a:gd name="T42" fmla="*/ 1375 w 2069"/>
                <a:gd name="T43" fmla="*/ 2173 h 2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69" h="2257">
                  <a:moveTo>
                    <a:pt x="1375" y="2173"/>
                  </a:moveTo>
                  <a:cubicBezTo>
                    <a:pt x="936" y="1655"/>
                    <a:pt x="936" y="1655"/>
                    <a:pt x="936" y="1655"/>
                  </a:cubicBezTo>
                  <a:cubicBezTo>
                    <a:pt x="868" y="1574"/>
                    <a:pt x="883" y="1446"/>
                    <a:pt x="971" y="1369"/>
                  </a:cubicBezTo>
                  <a:cubicBezTo>
                    <a:pt x="977" y="1364"/>
                    <a:pt x="977" y="1364"/>
                    <a:pt x="977" y="1364"/>
                  </a:cubicBezTo>
                  <a:cubicBezTo>
                    <a:pt x="888" y="1286"/>
                    <a:pt x="831" y="1206"/>
                    <a:pt x="798" y="1151"/>
                  </a:cubicBezTo>
                  <a:cubicBezTo>
                    <a:pt x="791" y="1157"/>
                    <a:pt x="791" y="1157"/>
                    <a:pt x="791" y="1157"/>
                  </a:cubicBezTo>
                  <a:cubicBezTo>
                    <a:pt x="703" y="1233"/>
                    <a:pt x="576" y="1230"/>
                    <a:pt x="508" y="1149"/>
                  </a:cubicBezTo>
                  <a:cubicBezTo>
                    <a:pt x="69" y="631"/>
                    <a:pt x="69" y="631"/>
                    <a:pt x="69" y="631"/>
                  </a:cubicBezTo>
                  <a:cubicBezTo>
                    <a:pt x="0" y="550"/>
                    <a:pt x="16" y="422"/>
                    <a:pt x="104" y="345"/>
                  </a:cubicBezTo>
                  <a:cubicBezTo>
                    <a:pt x="410" y="77"/>
                    <a:pt x="410" y="77"/>
                    <a:pt x="410" y="77"/>
                  </a:cubicBezTo>
                  <a:cubicBezTo>
                    <a:pt x="498" y="0"/>
                    <a:pt x="625" y="3"/>
                    <a:pt x="694" y="85"/>
                  </a:cubicBezTo>
                  <a:cubicBezTo>
                    <a:pt x="1132" y="603"/>
                    <a:pt x="1132" y="603"/>
                    <a:pt x="1132" y="603"/>
                  </a:cubicBezTo>
                  <a:cubicBezTo>
                    <a:pt x="1201" y="684"/>
                    <a:pt x="1186" y="812"/>
                    <a:pt x="1098" y="889"/>
                  </a:cubicBezTo>
                  <a:cubicBezTo>
                    <a:pt x="1064" y="918"/>
                    <a:pt x="1064" y="918"/>
                    <a:pt x="1064" y="918"/>
                  </a:cubicBezTo>
                  <a:cubicBezTo>
                    <a:pt x="1042" y="958"/>
                    <a:pt x="1014" y="1037"/>
                    <a:pt x="1073" y="1107"/>
                  </a:cubicBezTo>
                  <a:cubicBezTo>
                    <a:pt x="1114" y="1156"/>
                    <a:pt x="1164" y="1166"/>
                    <a:pt x="1205" y="1164"/>
                  </a:cubicBezTo>
                  <a:cubicBezTo>
                    <a:pt x="1278" y="1101"/>
                    <a:pt x="1278" y="1101"/>
                    <a:pt x="1278" y="1101"/>
                  </a:cubicBezTo>
                  <a:cubicBezTo>
                    <a:pt x="1365" y="1024"/>
                    <a:pt x="1492" y="1027"/>
                    <a:pt x="1561" y="1109"/>
                  </a:cubicBezTo>
                  <a:cubicBezTo>
                    <a:pt x="2000" y="1627"/>
                    <a:pt x="2000" y="1627"/>
                    <a:pt x="2000" y="1627"/>
                  </a:cubicBezTo>
                  <a:cubicBezTo>
                    <a:pt x="2069" y="1708"/>
                    <a:pt x="2053" y="1836"/>
                    <a:pt x="1965" y="1913"/>
                  </a:cubicBezTo>
                  <a:cubicBezTo>
                    <a:pt x="1659" y="2180"/>
                    <a:pt x="1659" y="2180"/>
                    <a:pt x="1659" y="2180"/>
                  </a:cubicBezTo>
                  <a:cubicBezTo>
                    <a:pt x="1571" y="2257"/>
                    <a:pt x="1444" y="2254"/>
                    <a:pt x="1375" y="2173"/>
                  </a:cubicBezTo>
                  <a:close/>
                </a:path>
              </a:pathLst>
            </a:custGeom>
            <a:solidFill>
              <a:srgbClr val="F3AB00"/>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7" name="Freeform 659"/>
            <p:cNvSpPr/>
            <p:nvPr/>
          </p:nvSpPr>
          <p:spPr bwMode="auto">
            <a:xfrm>
              <a:off x="7636468" y="1336398"/>
              <a:ext cx="283920" cy="280694"/>
            </a:xfrm>
            <a:custGeom>
              <a:avLst/>
              <a:gdLst>
                <a:gd name="T0" fmla="*/ 57 w 802"/>
                <a:gd name="T1" fmla="*/ 520 h 791"/>
                <a:gd name="T2" fmla="*/ 86 w 802"/>
                <a:gd name="T3" fmla="*/ 285 h 791"/>
                <a:gd name="T4" fmla="*/ 338 w 802"/>
                <a:gd name="T5" fmla="*/ 64 h 791"/>
                <a:gd name="T6" fmla="*/ 572 w 802"/>
                <a:gd name="T7" fmla="*/ 70 h 791"/>
                <a:gd name="T8" fmla="*/ 802 w 802"/>
                <a:gd name="T9" fmla="*/ 341 h 791"/>
                <a:gd name="T10" fmla="*/ 286 w 802"/>
                <a:gd name="T11" fmla="*/ 791 h 791"/>
                <a:gd name="T12" fmla="*/ 57 w 802"/>
                <a:gd name="T13" fmla="*/ 520 h 791"/>
              </a:gdLst>
              <a:ahLst/>
              <a:cxnLst>
                <a:cxn ang="0">
                  <a:pos x="T0" y="T1"/>
                </a:cxn>
                <a:cxn ang="0">
                  <a:pos x="T2" y="T3"/>
                </a:cxn>
                <a:cxn ang="0">
                  <a:pos x="T4" y="T5"/>
                </a:cxn>
                <a:cxn ang="0">
                  <a:pos x="T6" y="T7"/>
                </a:cxn>
                <a:cxn ang="0">
                  <a:pos x="T8" y="T9"/>
                </a:cxn>
                <a:cxn ang="0">
                  <a:pos x="T10" y="T11"/>
                </a:cxn>
                <a:cxn ang="0">
                  <a:pos x="T12" y="T13"/>
                </a:cxn>
              </a:cxnLst>
              <a:rect l="0" t="0" r="r" b="b"/>
              <a:pathLst>
                <a:path w="802" h="791">
                  <a:moveTo>
                    <a:pt x="57" y="520"/>
                  </a:moveTo>
                  <a:cubicBezTo>
                    <a:pt x="0" y="454"/>
                    <a:pt x="13" y="348"/>
                    <a:pt x="86" y="285"/>
                  </a:cubicBezTo>
                  <a:cubicBezTo>
                    <a:pt x="338" y="64"/>
                    <a:pt x="338" y="64"/>
                    <a:pt x="338" y="64"/>
                  </a:cubicBezTo>
                  <a:cubicBezTo>
                    <a:pt x="411" y="0"/>
                    <a:pt x="516" y="3"/>
                    <a:pt x="572" y="70"/>
                  </a:cubicBezTo>
                  <a:cubicBezTo>
                    <a:pt x="802" y="341"/>
                    <a:pt x="802" y="341"/>
                    <a:pt x="802" y="341"/>
                  </a:cubicBezTo>
                  <a:cubicBezTo>
                    <a:pt x="286" y="791"/>
                    <a:pt x="286" y="791"/>
                    <a:pt x="286" y="791"/>
                  </a:cubicBezTo>
                  <a:lnTo>
                    <a:pt x="57" y="520"/>
                  </a:lnTo>
                  <a:close/>
                </a:path>
              </a:pathLst>
            </a:custGeom>
            <a:solidFill>
              <a:srgbClr val="DCEBF8"/>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8" name="Freeform 660"/>
            <p:cNvSpPr/>
            <p:nvPr/>
          </p:nvSpPr>
          <p:spPr bwMode="auto">
            <a:xfrm>
              <a:off x="7738096" y="1457387"/>
              <a:ext cx="250043" cy="238751"/>
            </a:xfrm>
            <a:custGeom>
              <a:avLst/>
              <a:gdLst>
                <a:gd name="T0" fmla="*/ 133 w 705"/>
                <a:gd name="T1" fmla="*/ 606 h 676"/>
                <a:gd name="T2" fmla="*/ 0 w 705"/>
                <a:gd name="T3" fmla="*/ 450 h 676"/>
                <a:gd name="T4" fmla="*/ 516 w 705"/>
                <a:gd name="T5" fmla="*/ 0 h 676"/>
                <a:gd name="T6" fmla="*/ 648 w 705"/>
                <a:gd name="T7" fmla="*/ 156 h 676"/>
                <a:gd name="T8" fmla="*/ 619 w 705"/>
                <a:gd name="T9" fmla="*/ 392 h 676"/>
                <a:gd name="T10" fmla="*/ 367 w 705"/>
                <a:gd name="T11" fmla="*/ 613 h 676"/>
                <a:gd name="T12" fmla="*/ 133 w 705"/>
                <a:gd name="T13" fmla="*/ 606 h 676"/>
              </a:gdLst>
              <a:ahLst/>
              <a:cxnLst>
                <a:cxn ang="0">
                  <a:pos x="T0" y="T1"/>
                </a:cxn>
                <a:cxn ang="0">
                  <a:pos x="T2" y="T3"/>
                </a:cxn>
                <a:cxn ang="0">
                  <a:pos x="T4" y="T5"/>
                </a:cxn>
                <a:cxn ang="0">
                  <a:pos x="T6" y="T7"/>
                </a:cxn>
                <a:cxn ang="0">
                  <a:pos x="T8" y="T9"/>
                </a:cxn>
                <a:cxn ang="0">
                  <a:pos x="T10" y="T11"/>
                </a:cxn>
                <a:cxn ang="0">
                  <a:pos x="T12" y="T13"/>
                </a:cxn>
              </a:cxnLst>
              <a:rect l="0" t="0" r="r" b="b"/>
              <a:pathLst>
                <a:path w="705" h="676">
                  <a:moveTo>
                    <a:pt x="133" y="606"/>
                  </a:moveTo>
                  <a:cubicBezTo>
                    <a:pt x="0" y="450"/>
                    <a:pt x="0" y="450"/>
                    <a:pt x="0" y="450"/>
                  </a:cubicBezTo>
                  <a:cubicBezTo>
                    <a:pt x="516" y="0"/>
                    <a:pt x="516" y="0"/>
                    <a:pt x="516" y="0"/>
                  </a:cubicBezTo>
                  <a:cubicBezTo>
                    <a:pt x="648" y="156"/>
                    <a:pt x="648" y="156"/>
                    <a:pt x="648" y="156"/>
                  </a:cubicBezTo>
                  <a:cubicBezTo>
                    <a:pt x="705" y="223"/>
                    <a:pt x="692" y="329"/>
                    <a:pt x="619" y="392"/>
                  </a:cubicBezTo>
                  <a:cubicBezTo>
                    <a:pt x="367" y="613"/>
                    <a:pt x="367" y="613"/>
                    <a:pt x="367" y="613"/>
                  </a:cubicBezTo>
                  <a:cubicBezTo>
                    <a:pt x="294" y="676"/>
                    <a:pt x="190" y="673"/>
                    <a:pt x="133" y="606"/>
                  </a:cubicBezTo>
                  <a:close/>
                </a:path>
              </a:pathLst>
            </a:custGeom>
            <a:solidFill>
              <a:srgbClr val="C6E1F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9" name="Freeform 661"/>
            <p:cNvSpPr/>
            <p:nvPr/>
          </p:nvSpPr>
          <p:spPr bwMode="auto">
            <a:xfrm>
              <a:off x="7944586" y="1699364"/>
              <a:ext cx="301665" cy="301666"/>
            </a:xfrm>
            <a:custGeom>
              <a:avLst/>
              <a:gdLst>
                <a:gd name="T0" fmla="*/ 57 w 853"/>
                <a:gd name="T1" fmla="*/ 520 h 852"/>
                <a:gd name="T2" fmla="*/ 85 w 853"/>
                <a:gd name="T3" fmla="*/ 284 h 852"/>
                <a:gd name="T4" fmla="*/ 338 w 853"/>
                <a:gd name="T5" fmla="*/ 64 h 852"/>
                <a:gd name="T6" fmla="*/ 572 w 853"/>
                <a:gd name="T7" fmla="*/ 70 h 852"/>
                <a:gd name="T8" fmla="*/ 853 w 853"/>
                <a:gd name="T9" fmla="*/ 401 h 852"/>
                <a:gd name="T10" fmla="*/ 338 w 853"/>
                <a:gd name="T11" fmla="*/ 852 h 852"/>
                <a:gd name="T12" fmla="*/ 57 w 853"/>
                <a:gd name="T13" fmla="*/ 520 h 852"/>
              </a:gdLst>
              <a:ahLst/>
              <a:cxnLst>
                <a:cxn ang="0">
                  <a:pos x="T0" y="T1"/>
                </a:cxn>
                <a:cxn ang="0">
                  <a:pos x="T2" y="T3"/>
                </a:cxn>
                <a:cxn ang="0">
                  <a:pos x="T4" y="T5"/>
                </a:cxn>
                <a:cxn ang="0">
                  <a:pos x="T6" y="T7"/>
                </a:cxn>
                <a:cxn ang="0">
                  <a:pos x="T8" y="T9"/>
                </a:cxn>
                <a:cxn ang="0">
                  <a:pos x="T10" y="T11"/>
                </a:cxn>
                <a:cxn ang="0">
                  <a:pos x="T12" y="T13"/>
                </a:cxn>
              </a:cxnLst>
              <a:rect l="0" t="0" r="r" b="b"/>
              <a:pathLst>
                <a:path w="853" h="852">
                  <a:moveTo>
                    <a:pt x="57" y="520"/>
                  </a:moveTo>
                  <a:cubicBezTo>
                    <a:pt x="0" y="454"/>
                    <a:pt x="13" y="348"/>
                    <a:pt x="85" y="284"/>
                  </a:cubicBezTo>
                  <a:cubicBezTo>
                    <a:pt x="338" y="64"/>
                    <a:pt x="338" y="64"/>
                    <a:pt x="338" y="64"/>
                  </a:cubicBezTo>
                  <a:cubicBezTo>
                    <a:pt x="410" y="0"/>
                    <a:pt x="515" y="3"/>
                    <a:pt x="572" y="70"/>
                  </a:cubicBezTo>
                  <a:cubicBezTo>
                    <a:pt x="853" y="401"/>
                    <a:pt x="853" y="401"/>
                    <a:pt x="853" y="401"/>
                  </a:cubicBezTo>
                  <a:cubicBezTo>
                    <a:pt x="338" y="852"/>
                    <a:pt x="338" y="852"/>
                    <a:pt x="338" y="852"/>
                  </a:cubicBezTo>
                  <a:lnTo>
                    <a:pt x="57" y="520"/>
                  </a:lnTo>
                  <a:close/>
                </a:path>
              </a:pathLst>
            </a:custGeom>
            <a:solidFill>
              <a:srgbClr val="DCEBF8"/>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0" name="Freeform 662"/>
            <p:cNvSpPr/>
            <p:nvPr/>
          </p:nvSpPr>
          <p:spPr bwMode="auto">
            <a:xfrm>
              <a:off x="8063962" y="1841325"/>
              <a:ext cx="230685" cy="217780"/>
            </a:xfrm>
            <a:custGeom>
              <a:avLst/>
              <a:gdLst>
                <a:gd name="T0" fmla="*/ 81 w 652"/>
                <a:gd name="T1" fmla="*/ 546 h 616"/>
                <a:gd name="T2" fmla="*/ 0 w 652"/>
                <a:gd name="T3" fmla="*/ 451 h 616"/>
                <a:gd name="T4" fmla="*/ 515 w 652"/>
                <a:gd name="T5" fmla="*/ 0 h 616"/>
                <a:gd name="T6" fmla="*/ 596 w 652"/>
                <a:gd name="T7" fmla="*/ 96 h 616"/>
                <a:gd name="T8" fmla="*/ 567 w 652"/>
                <a:gd name="T9" fmla="*/ 332 h 616"/>
                <a:gd name="T10" fmla="*/ 315 w 652"/>
                <a:gd name="T11" fmla="*/ 553 h 616"/>
                <a:gd name="T12" fmla="*/ 81 w 652"/>
                <a:gd name="T13" fmla="*/ 546 h 616"/>
              </a:gdLst>
              <a:ahLst/>
              <a:cxnLst>
                <a:cxn ang="0">
                  <a:pos x="T0" y="T1"/>
                </a:cxn>
                <a:cxn ang="0">
                  <a:pos x="T2" y="T3"/>
                </a:cxn>
                <a:cxn ang="0">
                  <a:pos x="T4" y="T5"/>
                </a:cxn>
                <a:cxn ang="0">
                  <a:pos x="T6" y="T7"/>
                </a:cxn>
                <a:cxn ang="0">
                  <a:pos x="T8" y="T9"/>
                </a:cxn>
                <a:cxn ang="0">
                  <a:pos x="T10" y="T11"/>
                </a:cxn>
                <a:cxn ang="0">
                  <a:pos x="T12" y="T13"/>
                </a:cxn>
              </a:cxnLst>
              <a:rect l="0" t="0" r="r" b="b"/>
              <a:pathLst>
                <a:path w="652" h="616">
                  <a:moveTo>
                    <a:pt x="81" y="546"/>
                  </a:moveTo>
                  <a:cubicBezTo>
                    <a:pt x="0" y="451"/>
                    <a:pt x="0" y="451"/>
                    <a:pt x="0" y="451"/>
                  </a:cubicBezTo>
                  <a:cubicBezTo>
                    <a:pt x="515" y="0"/>
                    <a:pt x="515" y="0"/>
                    <a:pt x="515" y="0"/>
                  </a:cubicBezTo>
                  <a:cubicBezTo>
                    <a:pt x="596" y="96"/>
                    <a:pt x="596" y="96"/>
                    <a:pt x="596" y="96"/>
                  </a:cubicBezTo>
                  <a:cubicBezTo>
                    <a:pt x="652" y="163"/>
                    <a:pt x="640" y="269"/>
                    <a:pt x="567" y="332"/>
                  </a:cubicBezTo>
                  <a:cubicBezTo>
                    <a:pt x="315" y="553"/>
                    <a:pt x="315" y="553"/>
                    <a:pt x="315" y="553"/>
                  </a:cubicBezTo>
                  <a:cubicBezTo>
                    <a:pt x="242" y="616"/>
                    <a:pt x="137" y="613"/>
                    <a:pt x="81" y="546"/>
                  </a:cubicBezTo>
                  <a:close/>
                </a:path>
              </a:pathLst>
            </a:custGeom>
            <a:solidFill>
              <a:srgbClr val="C6E1F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1" name="Freeform 663"/>
            <p:cNvSpPr/>
            <p:nvPr/>
          </p:nvSpPr>
          <p:spPr bwMode="auto">
            <a:xfrm>
              <a:off x="10412756" y="1810674"/>
              <a:ext cx="41943" cy="48396"/>
            </a:xfrm>
            <a:custGeom>
              <a:avLst/>
              <a:gdLst>
                <a:gd name="T0" fmla="*/ 6 w 116"/>
                <a:gd name="T1" fmla="*/ 34 h 139"/>
                <a:gd name="T2" fmla="*/ 10 w 116"/>
                <a:gd name="T3" fmla="*/ 6 h 139"/>
                <a:gd name="T4" fmla="*/ 10 w 116"/>
                <a:gd name="T5" fmla="*/ 6 h 139"/>
                <a:gd name="T6" fmla="*/ 38 w 116"/>
                <a:gd name="T7" fmla="*/ 10 h 139"/>
                <a:gd name="T8" fmla="*/ 109 w 116"/>
                <a:gd name="T9" fmla="*/ 105 h 139"/>
                <a:gd name="T10" fmla="*/ 105 w 116"/>
                <a:gd name="T11" fmla="*/ 133 h 139"/>
                <a:gd name="T12" fmla="*/ 105 w 116"/>
                <a:gd name="T13" fmla="*/ 133 h 139"/>
                <a:gd name="T14" fmla="*/ 78 w 116"/>
                <a:gd name="T15" fmla="*/ 129 h 139"/>
                <a:gd name="T16" fmla="*/ 6 w 116"/>
                <a:gd name="T17" fmla="*/ 34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139">
                  <a:moveTo>
                    <a:pt x="6" y="34"/>
                  </a:moveTo>
                  <a:cubicBezTo>
                    <a:pt x="0" y="25"/>
                    <a:pt x="2" y="13"/>
                    <a:pt x="10" y="6"/>
                  </a:cubicBezTo>
                  <a:cubicBezTo>
                    <a:pt x="10" y="6"/>
                    <a:pt x="10" y="6"/>
                    <a:pt x="10" y="6"/>
                  </a:cubicBezTo>
                  <a:cubicBezTo>
                    <a:pt x="19" y="0"/>
                    <a:pt x="31" y="1"/>
                    <a:pt x="38" y="10"/>
                  </a:cubicBezTo>
                  <a:cubicBezTo>
                    <a:pt x="109" y="105"/>
                    <a:pt x="109" y="105"/>
                    <a:pt x="109" y="105"/>
                  </a:cubicBezTo>
                  <a:cubicBezTo>
                    <a:pt x="116" y="114"/>
                    <a:pt x="114" y="126"/>
                    <a:pt x="105" y="133"/>
                  </a:cubicBezTo>
                  <a:cubicBezTo>
                    <a:pt x="105" y="133"/>
                    <a:pt x="105" y="133"/>
                    <a:pt x="105" y="133"/>
                  </a:cubicBezTo>
                  <a:cubicBezTo>
                    <a:pt x="97" y="139"/>
                    <a:pt x="84" y="138"/>
                    <a:pt x="78" y="129"/>
                  </a:cubicBezTo>
                  <a:lnTo>
                    <a:pt x="6" y="34"/>
                  </a:lnTo>
                  <a:close/>
                </a:path>
              </a:pathLst>
            </a:custGeom>
            <a:solidFill>
              <a:srgbClr val="FFFFFE"/>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2" name="Freeform 664"/>
            <p:cNvSpPr/>
            <p:nvPr/>
          </p:nvSpPr>
          <p:spPr bwMode="auto">
            <a:xfrm>
              <a:off x="10367586" y="1749373"/>
              <a:ext cx="41943" cy="50009"/>
            </a:xfrm>
            <a:custGeom>
              <a:avLst/>
              <a:gdLst>
                <a:gd name="T0" fmla="*/ 7 w 116"/>
                <a:gd name="T1" fmla="*/ 34 h 140"/>
                <a:gd name="T2" fmla="*/ 11 w 116"/>
                <a:gd name="T3" fmla="*/ 7 h 140"/>
                <a:gd name="T4" fmla="*/ 11 w 116"/>
                <a:gd name="T5" fmla="*/ 7 h 140"/>
                <a:gd name="T6" fmla="*/ 38 w 116"/>
                <a:gd name="T7" fmla="*/ 11 h 140"/>
                <a:gd name="T8" fmla="*/ 110 w 116"/>
                <a:gd name="T9" fmla="*/ 106 h 140"/>
                <a:gd name="T10" fmla="*/ 106 w 116"/>
                <a:gd name="T11" fmla="*/ 133 h 140"/>
                <a:gd name="T12" fmla="*/ 106 w 116"/>
                <a:gd name="T13" fmla="*/ 133 h 140"/>
                <a:gd name="T14" fmla="*/ 78 w 116"/>
                <a:gd name="T15" fmla="*/ 130 h 140"/>
                <a:gd name="T16" fmla="*/ 7 w 116"/>
                <a:gd name="T17" fmla="*/ 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140">
                  <a:moveTo>
                    <a:pt x="7" y="34"/>
                  </a:moveTo>
                  <a:cubicBezTo>
                    <a:pt x="0" y="26"/>
                    <a:pt x="2" y="14"/>
                    <a:pt x="11" y="7"/>
                  </a:cubicBezTo>
                  <a:cubicBezTo>
                    <a:pt x="11" y="7"/>
                    <a:pt x="11" y="7"/>
                    <a:pt x="11" y="7"/>
                  </a:cubicBezTo>
                  <a:cubicBezTo>
                    <a:pt x="19" y="0"/>
                    <a:pt x="32" y="2"/>
                    <a:pt x="38" y="11"/>
                  </a:cubicBezTo>
                  <a:cubicBezTo>
                    <a:pt x="110" y="106"/>
                    <a:pt x="110" y="106"/>
                    <a:pt x="110" y="106"/>
                  </a:cubicBezTo>
                  <a:cubicBezTo>
                    <a:pt x="116" y="114"/>
                    <a:pt x="114" y="127"/>
                    <a:pt x="106" y="133"/>
                  </a:cubicBezTo>
                  <a:cubicBezTo>
                    <a:pt x="106" y="133"/>
                    <a:pt x="106" y="133"/>
                    <a:pt x="106" y="133"/>
                  </a:cubicBezTo>
                  <a:cubicBezTo>
                    <a:pt x="97" y="140"/>
                    <a:pt x="85" y="138"/>
                    <a:pt x="78" y="130"/>
                  </a:cubicBezTo>
                  <a:lnTo>
                    <a:pt x="7" y="34"/>
                  </a:lnTo>
                  <a:close/>
                </a:path>
              </a:pathLst>
            </a:custGeom>
            <a:solidFill>
              <a:srgbClr val="FFFFFE"/>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3" name="Freeform 665"/>
            <p:cNvSpPr/>
            <p:nvPr/>
          </p:nvSpPr>
          <p:spPr bwMode="auto">
            <a:xfrm>
              <a:off x="10215948" y="1254125"/>
              <a:ext cx="145186" cy="130668"/>
            </a:xfrm>
            <a:custGeom>
              <a:avLst/>
              <a:gdLst>
                <a:gd name="T0" fmla="*/ 0 w 90"/>
                <a:gd name="T1" fmla="*/ 52 h 81"/>
                <a:gd name="T2" fmla="*/ 67 w 90"/>
                <a:gd name="T3" fmla="*/ 0 h 81"/>
                <a:gd name="T4" fmla="*/ 90 w 90"/>
                <a:gd name="T5" fmla="*/ 30 h 81"/>
                <a:gd name="T6" fmla="*/ 22 w 90"/>
                <a:gd name="T7" fmla="*/ 81 h 81"/>
                <a:gd name="T8" fmla="*/ 0 w 90"/>
                <a:gd name="T9" fmla="*/ 52 h 81"/>
              </a:gdLst>
              <a:ahLst/>
              <a:cxnLst>
                <a:cxn ang="0">
                  <a:pos x="T0" y="T1"/>
                </a:cxn>
                <a:cxn ang="0">
                  <a:pos x="T2" y="T3"/>
                </a:cxn>
                <a:cxn ang="0">
                  <a:pos x="T4" y="T5"/>
                </a:cxn>
                <a:cxn ang="0">
                  <a:pos x="T6" y="T7"/>
                </a:cxn>
                <a:cxn ang="0">
                  <a:pos x="T8" y="T9"/>
                </a:cxn>
              </a:cxnLst>
              <a:rect l="0" t="0" r="r" b="b"/>
              <a:pathLst>
                <a:path w="90" h="81">
                  <a:moveTo>
                    <a:pt x="0" y="52"/>
                  </a:moveTo>
                  <a:lnTo>
                    <a:pt x="67" y="0"/>
                  </a:lnTo>
                  <a:lnTo>
                    <a:pt x="90" y="30"/>
                  </a:lnTo>
                  <a:lnTo>
                    <a:pt x="22" y="81"/>
                  </a:lnTo>
                  <a:lnTo>
                    <a:pt x="0" y="52"/>
                  </a:lnTo>
                  <a:close/>
                </a:path>
              </a:pathLst>
            </a:custGeom>
            <a:solidFill>
              <a:srgbClr val="FFFFFE"/>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4" name="Freeform 666"/>
            <p:cNvSpPr/>
            <p:nvPr/>
          </p:nvSpPr>
          <p:spPr bwMode="auto">
            <a:xfrm>
              <a:off x="10522451" y="1707430"/>
              <a:ext cx="196808" cy="158092"/>
            </a:xfrm>
            <a:custGeom>
              <a:avLst/>
              <a:gdLst>
                <a:gd name="T0" fmla="*/ 20 w 559"/>
                <a:gd name="T1" fmla="*/ 424 h 451"/>
                <a:gd name="T2" fmla="*/ 243 w 559"/>
                <a:gd name="T3" fmla="*/ 177 h 451"/>
                <a:gd name="T4" fmla="*/ 539 w 559"/>
                <a:gd name="T5" fmla="*/ 28 h 451"/>
                <a:gd name="T6" fmla="*/ 316 w 559"/>
                <a:gd name="T7" fmla="*/ 275 h 451"/>
                <a:gd name="T8" fmla="*/ 20 w 559"/>
                <a:gd name="T9" fmla="*/ 424 h 451"/>
              </a:gdLst>
              <a:ahLst/>
              <a:cxnLst>
                <a:cxn ang="0">
                  <a:pos x="T0" y="T1"/>
                </a:cxn>
                <a:cxn ang="0">
                  <a:pos x="T2" y="T3"/>
                </a:cxn>
                <a:cxn ang="0">
                  <a:pos x="T4" y="T5"/>
                </a:cxn>
                <a:cxn ang="0">
                  <a:pos x="T6" y="T7"/>
                </a:cxn>
                <a:cxn ang="0">
                  <a:pos x="T8" y="T9"/>
                </a:cxn>
              </a:cxnLst>
              <a:rect l="0" t="0" r="r" b="b"/>
              <a:pathLst>
                <a:path w="559" h="451">
                  <a:moveTo>
                    <a:pt x="20" y="424"/>
                  </a:moveTo>
                  <a:cubicBezTo>
                    <a:pt x="0" y="397"/>
                    <a:pt x="99" y="286"/>
                    <a:pt x="243" y="177"/>
                  </a:cubicBezTo>
                  <a:cubicBezTo>
                    <a:pt x="386" y="67"/>
                    <a:pt x="518" y="0"/>
                    <a:pt x="539" y="28"/>
                  </a:cubicBezTo>
                  <a:cubicBezTo>
                    <a:pt x="559" y="55"/>
                    <a:pt x="460" y="166"/>
                    <a:pt x="316" y="275"/>
                  </a:cubicBezTo>
                  <a:cubicBezTo>
                    <a:pt x="173" y="385"/>
                    <a:pt x="41" y="451"/>
                    <a:pt x="20" y="424"/>
                  </a:cubicBezTo>
                  <a:close/>
                </a:path>
              </a:pathLst>
            </a:custGeom>
            <a:solidFill>
              <a:srgbClr val="FFFFFE"/>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5" name="Freeform 667"/>
            <p:cNvSpPr>
              <a:spLocks noEditPoints="1"/>
            </p:cNvSpPr>
            <p:nvPr/>
          </p:nvSpPr>
          <p:spPr bwMode="auto">
            <a:xfrm>
              <a:off x="10256277" y="1184758"/>
              <a:ext cx="533963" cy="627529"/>
            </a:xfrm>
            <a:custGeom>
              <a:avLst/>
              <a:gdLst>
                <a:gd name="T0" fmla="*/ 36 w 1509"/>
                <a:gd name="T1" fmla="*/ 329 h 1772"/>
                <a:gd name="T2" fmla="*/ 138 w 1509"/>
                <a:gd name="T3" fmla="*/ 343 h 1772"/>
                <a:gd name="T4" fmla="*/ 123 w 1509"/>
                <a:gd name="T5" fmla="*/ 445 h 1772"/>
                <a:gd name="T6" fmla="*/ 113 w 1509"/>
                <a:gd name="T7" fmla="*/ 452 h 1772"/>
                <a:gd name="T8" fmla="*/ 138 w 1509"/>
                <a:gd name="T9" fmla="*/ 486 h 1772"/>
                <a:gd name="T10" fmla="*/ 428 w 1509"/>
                <a:gd name="T11" fmla="*/ 503 h 1772"/>
                <a:gd name="T12" fmla="*/ 1265 w 1509"/>
                <a:gd name="T13" fmla="*/ 1340 h 1772"/>
                <a:gd name="T14" fmla="*/ 985 w 1509"/>
                <a:gd name="T15" fmla="*/ 1614 h 1772"/>
                <a:gd name="T16" fmla="*/ 1027 w 1509"/>
                <a:gd name="T17" fmla="*/ 1670 h 1772"/>
                <a:gd name="T18" fmla="*/ 1213 w 1509"/>
                <a:gd name="T19" fmla="*/ 1527 h 1772"/>
                <a:gd name="T20" fmla="*/ 1254 w 1509"/>
                <a:gd name="T21" fmla="*/ 1533 h 1772"/>
                <a:gd name="T22" fmla="*/ 1248 w 1509"/>
                <a:gd name="T23" fmla="*/ 1574 h 1772"/>
                <a:gd name="T24" fmla="*/ 1062 w 1509"/>
                <a:gd name="T25" fmla="*/ 1717 h 1772"/>
                <a:gd name="T26" fmla="*/ 1103 w 1509"/>
                <a:gd name="T27" fmla="*/ 1772 h 1772"/>
                <a:gd name="T28" fmla="*/ 1443 w 1509"/>
                <a:gd name="T29" fmla="*/ 1512 h 1772"/>
                <a:gd name="T30" fmla="*/ 1468 w 1509"/>
                <a:gd name="T31" fmla="*/ 1337 h 1772"/>
                <a:gd name="T32" fmla="*/ 514 w 1509"/>
                <a:gd name="T33" fmla="*/ 65 h 1772"/>
                <a:gd name="T34" fmla="*/ 339 w 1509"/>
                <a:gd name="T35" fmla="*/ 42 h 1772"/>
                <a:gd name="T36" fmla="*/ 0 w 1509"/>
                <a:gd name="T37" fmla="*/ 302 h 1772"/>
                <a:gd name="T38" fmla="*/ 27 w 1509"/>
                <a:gd name="T39" fmla="*/ 338 h 1772"/>
                <a:gd name="T40" fmla="*/ 36 w 1509"/>
                <a:gd name="T41" fmla="*/ 329 h 1772"/>
                <a:gd name="T42" fmla="*/ 164 w 1509"/>
                <a:gd name="T43" fmla="*/ 286 h 1772"/>
                <a:gd name="T44" fmla="*/ 205 w 1509"/>
                <a:gd name="T45" fmla="*/ 292 h 1772"/>
                <a:gd name="T46" fmla="*/ 199 w 1509"/>
                <a:gd name="T47" fmla="*/ 333 h 1772"/>
                <a:gd name="T48" fmla="*/ 158 w 1509"/>
                <a:gd name="T49" fmla="*/ 327 h 1772"/>
                <a:gd name="T50" fmla="*/ 164 w 1509"/>
                <a:gd name="T51" fmla="*/ 286 h 1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09" h="1772">
                  <a:moveTo>
                    <a:pt x="36" y="329"/>
                  </a:moveTo>
                  <a:cubicBezTo>
                    <a:pt x="68" y="305"/>
                    <a:pt x="114" y="311"/>
                    <a:pt x="138" y="343"/>
                  </a:cubicBezTo>
                  <a:cubicBezTo>
                    <a:pt x="162" y="375"/>
                    <a:pt x="155" y="421"/>
                    <a:pt x="123" y="445"/>
                  </a:cubicBezTo>
                  <a:cubicBezTo>
                    <a:pt x="120" y="448"/>
                    <a:pt x="116" y="450"/>
                    <a:pt x="113" y="452"/>
                  </a:cubicBezTo>
                  <a:cubicBezTo>
                    <a:pt x="138" y="486"/>
                    <a:pt x="138" y="486"/>
                    <a:pt x="138" y="486"/>
                  </a:cubicBezTo>
                  <a:cubicBezTo>
                    <a:pt x="428" y="503"/>
                    <a:pt x="428" y="503"/>
                    <a:pt x="428" y="503"/>
                  </a:cubicBezTo>
                  <a:cubicBezTo>
                    <a:pt x="1265" y="1340"/>
                    <a:pt x="1265" y="1340"/>
                    <a:pt x="1265" y="1340"/>
                  </a:cubicBezTo>
                  <a:cubicBezTo>
                    <a:pt x="985" y="1614"/>
                    <a:pt x="985" y="1614"/>
                    <a:pt x="985" y="1614"/>
                  </a:cubicBezTo>
                  <a:cubicBezTo>
                    <a:pt x="1027" y="1670"/>
                    <a:pt x="1027" y="1670"/>
                    <a:pt x="1027" y="1670"/>
                  </a:cubicBezTo>
                  <a:cubicBezTo>
                    <a:pt x="1213" y="1527"/>
                    <a:pt x="1213" y="1527"/>
                    <a:pt x="1213" y="1527"/>
                  </a:cubicBezTo>
                  <a:cubicBezTo>
                    <a:pt x="1226" y="1518"/>
                    <a:pt x="1244" y="1520"/>
                    <a:pt x="1254" y="1533"/>
                  </a:cubicBezTo>
                  <a:cubicBezTo>
                    <a:pt x="1264" y="1546"/>
                    <a:pt x="1261" y="1564"/>
                    <a:pt x="1248" y="1574"/>
                  </a:cubicBezTo>
                  <a:cubicBezTo>
                    <a:pt x="1062" y="1717"/>
                    <a:pt x="1062" y="1717"/>
                    <a:pt x="1062" y="1717"/>
                  </a:cubicBezTo>
                  <a:cubicBezTo>
                    <a:pt x="1103" y="1772"/>
                    <a:pt x="1103" y="1772"/>
                    <a:pt x="1103" y="1772"/>
                  </a:cubicBezTo>
                  <a:cubicBezTo>
                    <a:pt x="1443" y="1512"/>
                    <a:pt x="1443" y="1512"/>
                    <a:pt x="1443" y="1512"/>
                  </a:cubicBezTo>
                  <a:cubicBezTo>
                    <a:pt x="1498" y="1470"/>
                    <a:pt x="1509" y="1391"/>
                    <a:pt x="1468" y="1337"/>
                  </a:cubicBezTo>
                  <a:cubicBezTo>
                    <a:pt x="514" y="65"/>
                    <a:pt x="514" y="65"/>
                    <a:pt x="514" y="65"/>
                  </a:cubicBezTo>
                  <a:cubicBezTo>
                    <a:pt x="473" y="10"/>
                    <a:pt x="394" y="0"/>
                    <a:pt x="339" y="42"/>
                  </a:cubicBezTo>
                  <a:cubicBezTo>
                    <a:pt x="0" y="302"/>
                    <a:pt x="0" y="302"/>
                    <a:pt x="0" y="302"/>
                  </a:cubicBezTo>
                  <a:cubicBezTo>
                    <a:pt x="27" y="338"/>
                    <a:pt x="27" y="338"/>
                    <a:pt x="27" y="338"/>
                  </a:cubicBezTo>
                  <a:cubicBezTo>
                    <a:pt x="30" y="335"/>
                    <a:pt x="33" y="332"/>
                    <a:pt x="36" y="329"/>
                  </a:cubicBezTo>
                  <a:close/>
                  <a:moveTo>
                    <a:pt x="164" y="286"/>
                  </a:moveTo>
                  <a:cubicBezTo>
                    <a:pt x="177" y="276"/>
                    <a:pt x="195" y="279"/>
                    <a:pt x="205" y="292"/>
                  </a:cubicBezTo>
                  <a:cubicBezTo>
                    <a:pt x="214" y="304"/>
                    <a:pt x="212" y="323"/>
                    <a:pt x="199" y="333"/>
                  </a:cubicBezTo>
                  <a:cubicBezTo>
                    <a:pt x="186" y="342"/>
                    <a:pt x="168" y="340"/>
                    <a:pt x="158" y="327"/>
                  </a:cubicBezTo>
                  <a:cubicBezTo>
                    <a:pt x="148" y="314"/>
                    <a:pt x="151" y="296"/>
                    <a:pt x="164" y="286"/>
                  </a:cubicBezTo>
                  <a:close/>
                </a:path>
              </a:pathLst>
            </a:custGeom>
            <a:solidFill>
              <a:srgbClr val="928A8A"/>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6" name="Freeform 668"/>
            <p:cNvSpPr>
              <a:spLocks noEditPoints="1"/>
            </p:cNvSpPr>
            <p:nvPr/>
          </p:nvSpPr>
          <p:spPr bwMode="auto">
            <a:xfrm>
              <a:off x="10120770" y="1292843"/>
              <a:ext cx="525897" cy="621076"/>
            </a:xfrm>
            <a:custGeom>
              <a:avLst/>
              <a:gdLst>
                <a:gd name="T0" fmla="*/ 1169 w 1489"/>
                <a:gd name="T1" fmla="*/ 1715 h 1757"/>
                <a:gd name="T2" fmla="*/ 1489 w 1489"/>
                <a:gd name="T3" fmla="*/ 1470 h 1757"/>
                <a:gd name="T4" fmla="*/ 1448 w 1489"/>
                <a:gd name="T5" fmla="*/ 1415 h 1757"/>
                <a:gd name="T6" fmla="*/ 1281 w 1489"/>
                <a:gd name="T7" fmla="*/ 1542 h 1757"/>
                <a:gd name="T8" fmla="*/ 1240 w 1489"/>
                <a:gd name="T9" fmla="*/ 1537 h 1757"/>
                <a:gd name="T10" fmla="*/ 1246 w 1489"/>
                <a:gd name="T11" fmla="*/ 1495 h 1757"/>
                <a:gd name="T12" fmla="*/ 1413 w 1489"/>
                <a:gd name="T13" fmla="*/ 1368 h 1757"/>
                <a:gd name="T14" fmla="*/ 1371 w 1489"/>
                <a:gd name="T15" fmla="*/ 1312 h 1757"/>
                <a:gd name="T16" fmla="*/ 1027 w 1489"/>
                <a:gd name="T17" fmla="*/ 1513 h 1757"/>
                <a:gd name="T18" fmla="*/ 273 w 1489"/>
                <a:gd name="T19" fmla="*/ 433 h 1757"/>
                <a:gd name="T20" fmla="*/ 524 w 1489"/>
                <a:gd name="T21" fmla="*/ 184 h 1757"/>
                <a:gd name="T22" fmla="*/ 499 w 1489"/>
                <a:gd name="T23" fmla="*/ 150 h 1757"/>
                <a:gd name="T24" fmla="*/ 407 w 1489"/>
                <a:gd name="T25" fmla="*/ 130 h 1757"/>
                <a:gd name="T26" fmla="*/ 413 w 1489"/>
                <a:gd name="T27" fmla="*/ 36 h 1757"/>
                <a:gd name="T28" fmla="*/ 386 w 1489"/>
                <a:gd name="T29" fmla="*/ 0 h 1757"/>
                <a:gd name="T30" fmla="*/ 66 w 1489"/>
                <a:gd name="T31" fmla="*/ 245 h 1757"/>
                <a:gd name="T32" fmla="*/ 41 w 1489"/>
                <a:gd name="T33" fmla="*/ 420 h 1757"/>
                <a:gd name="T34" fmla="*/ 995 w 1489"/>
                <a:gd name="T35" fmla="*/ 1692 h 1757"/>
                <a:gd name="T36" fmla="*/ 1169 w 1489"/>
                <a:gd name="T37" fmla="*/ 1715 h 1757"/>
                <a:gd name="T38" fmla="*/ 346 w 1489"/>
                <a:gd name="T39" fmla="*/ 140 h 1757"/>
                <a:gd name="T40" fmla="*/ 387 w 1489"/>
                <a:gd name="T41" fmla="*/ 146 h 1757"/>
                <a:gd name="T42" fmla="*/ 381 w 1489"/>
                <a:gd name="T43" fmla="*/ 187 h 1757"/>
                <a:gd name="T44" fmla="*/ 340 w 1489"/>
                <a:gd name="T45" fmla="*/ 181 h 1757"/>
                <a:gd name="T46" fmla="*/ 346 w 1489"/>
                <a:gd name="T47" fmla="*/ 140 h 1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89" h="1757">
                  <a:moveTo>
                    <a:pt x="1169" y="1715"/>
                  </a:moveTo>
                  <a:cubicBezTo>
                    <a:pt x="1489" y="1470"/>
                    <a:pt x="1489" y="1470"/>
                    <a:pt x="1489" y="1470"/>
                  </a:cubicBezTo>
                  <a:cubicBezTo>
                    <a:pt x="1448" y="1415"/>
                    <a:pt x="1448" y="1415"/>
                    <a:pt x="1448" y="1415"/>
                  </a:cubicBezTo>
                  <a:cubicBezTo>
                    <a:pt x="1281" y="1542"/>
                    <a:pt x="1281" y="1542"/>
                    <a:pt x="1281" y="1542"/>
                  </a:cubicBezTo>
                  <a:cubicBezTo>
                    <a:pt x="1268" y="1552"/>
                    <a:pt x="1250" y="1550"/>
                    <a:pt x="1240" y="1537"/>
                  </a:cubicBezTo>
                  <a:cubicBezTo>
                    <a:pt x="1230" y="1524"/>
                    <a:pt x="1233" y="1505"/>
                    <a:pt x="1246" y="1495"/>
                  </a:cubicBezTo>
                  <a:cubicBezTo>
                    <a:pt x="1413" y="1368"/>
                    <a:pt x="1413" y="1368"/>
                    <a:pt x="1413" y="1368"/>
                  </a:cubicBezTo>
                  <a:cubicBezTo>
                    <a:pt x="1371" y="1312"/>
                    <a:pt x="1371" y="1312"/>
                    <a:pt x="1371" y="1312"/>
                  </a:cubicBezTo>
                  <a:cubicBezTo>
                    <a:pt x="1027" y="1513"/>
                    <a:pt x="1027" y="1513"/>
                    <a:pt x="1027" y="1513"/>
                  </a:cubicBezTo>
                  <a:cubicBezTo>
                    <a:pt x="273" y="433"/>
                    <a:pt x="273" y="433"/>
                    <a:pt x="273" y="433"/>
                  </a:cubicBezTo>
                  <a:cubicBezTo>
                    <a:pt x="524" y="184"/>
                    <a:pt x="524" y="184"/>
                    <a:pt x="524" y="184"/>
                  </a:cubicBezTo>
                  <a:cubicBezTo>
                    <a:pt x="499" y="150"/>
                    <a:pt x="499" y="150"/>
                    <a:pt x="499" y="150"/>
                  </a:cubicBezTo>
                  <a:cubicBezTo>
                    <a:pt x="468" y="167"/>
                    <a:pt x="429" y="159"/>
                    <a:pt x="407" y="130"/>
                  </a:cubicBezTo>
                  <a:cubicBezTo>
                    <a:pt x="385" y="101"/>
                    <a:pt x="389" y="61"/>
                    <a:pt x="413" y="36"/>
                  </a:cubicBezTo>
                  <a:cubicBezTo>
                    <a:pt x="386" y="0"/>
                    <a:pt x="386" y="0"/>
                    <a:pt x="386" y="0"/>
                  </a:cubicBezTo>
                  <a:cubicBezTo>
                    <a:pt x="66" y="245"/>
                    <a:pt x="66" y="245"/>
                    <a:pt x="66" y="245"/>
                  </a:cubicBezTo>
                  <a:cubicBezTo>
                    <a:pt x="11" y="287"/>
                    <a:pt x="0" y="366"/>
                    <a:pt x="41" y="420"/>
                  </a:cubicBezTo>
                  <a:cubicBezTo>
                    <a:pt x="995" y="1692"/>
                    <a:pt x="995" y="1692"/>
                    <a:pt x="995" y="1692"/>
                  </a:cubicBezTo>
                  <a:cubicBezTo>
                    <a:pt x="1036" y="1746"/>
                    <a:pt x="1115" y="1757"/>
                    <a:pt x="1169" y="1715"/>
                  </a:cubicBezTo>
                  <a:close/>
                  <a:moveTo>
                    <a:pt x="346" y="140"/>
                  </a:moveTo>
                  <a:cubicBezTo>
                    <a:pt x="359" y="130"/>
                    <a:pt x="377" y="133"/>
                    <a:pt x="387" y="146"/>
                  </a:cubicBezTo>
                  <a:cubicBezTo>
                    <a:pt x="396" y="158"/>
                    <a:pt x="394" y="177"/>
                    <a:pt x="381" y="187"/>
                  </a:cubicBezTo>
                  <a:cubicBezTo>
                    <a:pt x="368" y="196"/>
                    <a:pt x="350" y="194"/>
                    <a:pt x="340" y="181"/>
                  </a:cubicBezTo>
                  <a:cubicBezTo>
                    <a:pt x="331" y="168"/>
                    <a:pt x="333" y="150"/>
                    <a:pt x="346" y="140"/>
                  </a:cubicBezTo>
                  <a:close/>
                </a:path>
              </a:pathLst>
            </a:custGeom>
            <a:solidFill>
              <a:srgbClr val="C0BEB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7" name="Freeform 669"/>
            <p:cNvSpPr/>
            <p:nvPr/>
          </p:nvSpPr>
          <p:spPr bwMode="auto">
            <a:xfrm>
              <a:off x="10186910" y="1459000"/>
              <a:ext cx="545256" cy="390391"/>
            </a:xfrm>
            <a:custGeom>
              <a:avLst/>
              <a:gdLst>
                <a:gd name="T0" fmla="*/ 2 w 1544"/>
                <a:gd name="T1" fmla="*/ 4 h 1107"/>
                <a:gd name="T2" fmla="*/ 819 w 1544"/>
                <a:gd name="T3" fmla="*/ 1093 h 1107"/>
                <a:gd name="T4" fmla="*/ 858 w 1544"/>
                <a:gd name="T5" fmla="*/ 1098 h 1107"/>
                <a:gd name="T6" fmla="*/ 1533 w 1544"/>
                <a:gd name="T7" fmla="*/ 582 h 1107"/>
                <a:gd name="T8" fmla="*/ 1544 w 1544"/>
                <a:gd name="T9" fmla="*/ 558 h 1107"/>
                <a:gd name="T10" fmla="*/ 0 w 1544"/>
                <a:gd name="T11" fmla="*/ 0 h 1107"/>
                <a:gd name="T12" fmla="*/ 2 w 1544"/>
                <a:gd name="T13" fmla="*/ 4 h 1107"/>
              </a:gdLst>
              <a:ahLst/>
              <a:cxnLst>
                <a:cxn ang="0">
                  <a:pos x="T0" y="T1"/>
                </a:cxn>
                <a:cxn ang="0">
                  <a:pos x="T2" y="T3"/>
                </a:cxn>
                <a:cxn ang="0">
                  <a:pos x="T4" y="T5"/>
                </a:cxn>
                <a:cxn ang="0">
                  <a:pos x="T6" y="T7"/>
                </a:cxn>
                <a:cxn ang="0">
                  <a:pos x="T8" y="T9"/>
                </a:cxn>
                <a:cxn ang="0">
                  <a:pos x="T10" y="T11"/>
                </a:cxn>
                <a:cxn ang="0">
                  <a:pos x="T12" y="T13"/>
                </a:cxn>
              </a:cxnLst>
              <a:rect l="0" t="0" r="r" b="b"/>
              <a:pathLst>
                <a:path w="1544" h="1107">
                  <a:moveTo>
                    <a:pt x="2" y="4"/>
                  </a:moveTo>
                  <a:cubicBezTo>
                    <a:pt x="819" y="1093"/>
                    <a:pt x="819" y="1093"/>
                    <a:pt x="819" y="1093"/>
                  </a:cubicBezTo>
                  <a:cubicBezTo>
                    <a:pt x="829" y="1105"/>
                    <a:pt x="846" y="1107"/>
                    <a:pt x="858" y="1098"/>
                  </a:cubicBezTo>
                  <a:cubicBezTo>
                    <a:pt x="1533" y="582"/>
                    <a:pt x="1533" y="582"/>
                    <a:pt x="1533" y="582"/>
                  </a:cubicBezTo>
                  <a:cubicBezTo>
                    <a:pt x="1541" y="576"/>
                    <a:pt x="1544" y="567"/>
                    <a:pt x="1544" y="558"/>
                  </a:cubicBezTo>
                  <a:cubicBezTo>
                    <a:pt x="0" y="0"/>
                    <a:pt x="0" y="0"/>
                    <a:pt x="0" y="0"/>
                  </a:cubicBezTo>
                  <a:cubicBezTo>
                    <a:pt x="0" y="1"/>
                    <a:pt x="1" y="2"/>
                    <a:pt x="2" y="4"/>
                  </a:cubicBezTo>
                  <a:close/>
                </a:path>
              </a:pathLst>
            </a:custGeom>
            <a:solidFill>
              <a:srgbClr val="D8E1D0"/>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8" name="Freeform 670"/>
            <p:cNvSpPr/>
            <p:nvPr/>
          </p:nvSpPr>
          <p:spPr bwMode="auto">
            <a:xfrm>
              <a:off x="10183684" y="1260578"/>
              <a:ext cx="548482" cy="395230"/>
            </a:xfrm>
            <a:custGeom>
              <a:avLst/>
              <a:gdLst>
                <a:gd name="T0" fmla="*/ 1551 w 1551"/>
                <a:gd name="T1" fmla="*/ 1119 h 1119"/>
                <a:gd name="T2" fmla="*/ 1545 w 1551"/>
                <a:gd name="T3" fmla="*/ 1104 h 1119"/>
                <a:gd name="T4" fmla="*/ 728 w 1551"/>
                <a:gd name="T5" fmla="*/ 15 h 1119"/>
                <a:gd name="T6" fmla="*/ 689 w 1551"/>
                <a:gd name="T7" fmla="*/ 10 h 1119"/>
                <a:gd name="T8" fmla="*/ 15 w 1551"/>
                <a:gd name="T9" fmla="*/ 526 h 1119"/>
                <a:gd name="T10" fmla="*/ 7 w 1551"/>
                <a:gd name="T11" fmla="*/ 561 h 1119"/>
                <a:gd name="T12" fmla="*/ 1551 w 1551"/>
                <a:gd name="T13" fmla="*/ 1119 h 1119"/>
              </a:gdLst>
              <a:ahLst/>
              <a:cxnLst>
                <a:cxn ang="0">
                  <a:pos x="T0" y="T1"/>
                </a:cxn>
                <a:cxn ang="0">
                  <a:pos x="T2" y="T3"/>
                </a:cxn>
                <a:cxn ang="0">
                  <a:pos x="T4" y="T5"/>
                </a:cxn>
                <a:cxn ang="0">
                  <a:pos x="T6" y="T7"/>
                </a:cxn>
                <a:cxn ang="0">
                  <a:pos x="T8" y="T9"/>
                </a:cxn>
                <a:cxn ang="0">
                  <a:pos x="T10" y="T11"/>
                </a:cxn>
                <a:cxn ang="0">
                  <a:pos x="T12" y="T13"/>
                </a:cxn>
              </a:cxnLst>
              <a:rect l="0" t="0" r="r" b="b"/>
              <a:pathLst>
                <a:path w="1551" h="1119">
                  <a:moveTo>
                    <a:pt x="1551" y="1119"/>
                  </a:moveTo>
                  <a:cubicBezTo>
                    <a:pt x="1551" y="1113"/>
                    <a:pt x="1549" y="1108"/>
                    <a:pt x="1545" y="1104"/>
                  </a:cubicBezTo>
                  <a:cubicBezTo>
                    <a:pt x="728" y="15"/>
                    <a:pt x="728" y="15"/>
                    <a:pt x="728" y="15"/>
                  </a:cubicBezTo>
                  <a:cubicBezTo>
                    <a:pt x="719" y="3"/>
                    <a:pt x="701" y="0"/>
                    <a:pt x="689" y="10"/>
                  </a:cubicBezTo>
                  <a:cubicBezTo>
                    <a:pt x="15" y="526"/>
                    <a:pt x="15" y="526"/>
                    <a:pt x="15" y="526"/>
                  </a:cubicBezTo>
                  <a:cubicBezTo>
                    <a:pt x="3" y="534"/>
                    <a:pt x="0" y="549"/>
                    <a:pt x="7" y="561"/>
                  </a:cubicBezTo>
                  <a:lnTo>
                    <a:pt x="1551" y="1119"/>
                  </a:lnTo>
                  <a:close/>
                </a:path>
              </a:pathLst>
            </a:custGeom>
            <a:solidFill>
              <a:srgbClr val="E8ECE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9" name="Freeform 671"/>
            <p:cNvSpPr/>
            <p:nvPr/>
          </p:nvSpPr>
          <p:spPr bwMode="auto">
            <a:xfrm>
              <a:off x="9725540" y="336223"/>
              <a:ext cx="82272" cy="80659"/>
            </a:xfrm>
            <a:custGeom>
              <a:avLst/>
              <a:gdLst>
                <a:gd name="T0" fmla="*/ 192 w 233"/>
                <a:gd name="T1" fmla="*/ 187 h 229"/>
                <a:gd name="T2" fmla="*/ 190 w 233"/>
                <a:gd name="T3" fmla="*/ 40 h 229"/>
                <a:gd name="T4" fmla="*/ 40 w 233"/>
                <a:gd name="T5" fmla="*/ 42 h 229"/>
                <a:gd name="T6" fmla="*/ 43 w 233"/>
                <a:gd name="T7" fmla="*/ 189 h 229"/>
                <a:gd name="T8" fmla="*/ 192 w 233"/>
                <a:gd name="T9" fmla="*/ 187 h 229"/>
              </a:gdLst>
              <a:ahLst/>
              <a:cxnLst>
                <a:cxn ang="0">
                  <a:pos x="T0" y="T1"/>
                </a:cxn>
                <a:cxn ang="0">
                  <a:pos x="T2" y="T3"/>
                </a:cxn>
                <a:cxn ang="0">
                  <a:pos x="T4" y="T5"/>
                </a:cxn>
                <a:cxn ang="0">
                  <a:pos x="T6" y="T7"/>
                </a:cxn>
                <a:cxn ang="0">
                  <a:pos x="T8" y="T9"/>
                </a:cxn>
              </a:cxnLst>
              <a:rect l="0" t="0" r="r" b="b"/>
              <a:pathLst>
                <a:path w="233" h="229">
                  <a:moveTo>
                    <a:pt x="192" y="187"/>
                  </a:moveTo>
                  <a:cubicBezTo>
                    <a:pt x="233" y="145"/>
                    <a:pt x="232" y="79"/>
                    <a:pt x="190" y="40"/>
                  </a:cubicBezTo>
                  <a:cubicBezTo>
                    <a:pt x="148" y="0"/>
                    <a:pt x="81" y="1"/>
                    <a:pt x="40" y="42"/>
                  </a:cubicBezTo>
                  <a:cubicBezTo>
                    <a:pt x="0" y="84"/>
                    <a:pt x="1" y="150"/>
                    <a:pt x="43" y="189"/>
                  </a:cubicBezTo>
                  <a:cubicBezTo>
                    <a:pt x="85" y="229"/>
                    <a:pt x="152" y="228"/>
                    <a:pt x="192" y="187"/>
                  </a:cubicBezTo>
                  <a:close/>
                </a:path>
              </a:pathLst>
            </a:custGeom>
            <a:solidFill>
              <a:srgbClr val="BE171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70" name="Freeform 672"/>
            <p:cNvSpPr/>
            <p:nvPr/>
          </p:nvSpPr>
          <p:spPr bwMode="auto">
            <a:xfrm>
              <a:off x="9794906" y="263630"/>
              <a:ext cx="83886" cy="80659"/>
            </a:xfrm>
            <a:custGeom>
              <a:avLst/>
              <a:gdLst>
                <a:gd name="T0" fmla="*/ 192 w 233"/>
                <a:gd name="T1" fmla="*/ 186 h 229"/>
                <a:gd name="T2" fmla="*/ 189 w 233"/>
                <a:gd name="T3" fmla="*/ 39 h 229"/>
                <a:gd name="T4" fmla="*/ 40 w 233"/>
                <a:gd name="T5" fmla="*/ 42 h 229"/>
                <a:gd name="T6" fmla="*/ 43 w 233"/>
                <a:gd name="T7" fmla="*/ 189 h 229"/>
                <a:gd name="T8" fmla="*/ 192 w 233"/>
                <a:gd name="T9" fmla="*/ 186 h 229"/>
              </a:gdLst>
              <a:ahLst/>
              <a:cxnLst>
                <a:cxn ang="0">
                  <a:pos x="T0" y="T1"/>
                </a:cxn>
                <a:cxn ang="0">
                  <a:pos x="T2" y="T3"/>
                </a:cxn>
                <a:cxn ang="0">
                  <a:pos x="T4" y="T5"/>
                </a:cxn>
                <a:cxn ang="0">
                  <a:pos x="T6" y="T7"/>
                </a:cxn>
                <a:cxn ang="0">
                  <a:pos x="T8" y="T9"/>
                </a:cxn>
              </a:cxnLst>
              <a:rect l="0" t="0" r="r" b="b"/>
              <a:pathLst>
                <a:path w="233" h="229">
                  <a:moveTo>
                    <a:pt x="192" y="186"/>
                  </a:moveTo>
                  <a:cubicBezTo>
                    <a:pt x="233" y="145"/>
                    <a:pt x="231" y="79"/>
                    <a:pt x="189" y="39"/>
                  </a:cubicBezTo>
                  <a:cubicBezTo>
                    <a:pt x="147" y="0"/>
                    <a:pt x="80" y="1"/>
                    <a:pt x="40" y="42"/>
                  </a:cubicBezTo>
                  <a:cubicBezTo>
                    <a:pt x="0" y="84"/>
                    <a:pt x="1" y="149"/>
                    <a:pt x="43" y="189"/>
                  </a:cubicBezTo>
                  <a:cubicBezTo>
                    <a:pt x="85" y="229"/>
                    <a:pt x="152" y="228"/>
                    <a:pt x="192" y="186"/>
                  </a:cubicBezTo>
                  <a:close/>
                </a:path>
              </a:pathLst>
            </a:custGeom>
            <a:solidFill>
              <a:srgbClr val="BE171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71" name="Freeform 673"/>
            <p:cNvSpPr/>
            <p:nvPr/>
          </p:nvSpPr>
          <p:spPr bwMode="auto">
            <a:xfrm>
              <a:off x="8352714" y="368487"/>
              <a:ext cx="85499" cy="83886"/>
            </a:xfrm>
            <a:custGeom>
              <a:avLst/>
              <a:gdLst>
                <a:gd name="T0" fmla="*/ 214 w 241"/>
                <a:gd name="T1" fmla="*/ 72 h 238"/>
                <a:gd name="T2" fmla="*/ 72 w 241"/>
                <a:gd name="T3" fmla="*/ 27 h 238"/>
                <a:gd name="T4" fmla="*/ 26 w 241"/>
                <a:gd name="T5" fmla="*/ 167 h 238"/>
                <a:gd name="T6" fmla="*/ 168 w 241"/>
                <a:gd name="T7" fmla="*/ 212 h 238"/>
                <a:gd name="T8" fmla="*/ 214 w 241"/>
                <a:gd name="T9" fmla="*/ 72 h 238"/>
              </a:gdLst>
              <a:ahLst/>
              <a:cxnLst>
                <a:cxn ang="0">
                  <a:pos x="T0" y="T1"/>
                </a:cxn>
                <a:cxn ang="0">
                  <a:pos x="T2" y="T3"/>
                </a:cxn>
                <a:cxn ang="0">
                  <a:pos x="T4" y="T5"/>
                </a:cxn>
                <a:cxn ang="0">
                  <a:pos x="T6" y="T7"/>
                </a:cxn>
                <a:cxn ang="0">
                  <a:pos x="T8" y="T9"/>
                </a:cxn>
              </a:cxnLst>
              <a:rect l="0" t="0" r="r" b="b"/>
              <a:pathLst>
                <a:path w="241" h="238">
                  <a:moveTo>
                    <a:pt x="214" y="72"/>
                  </a:moveTo>
                  <a:cubicBezTo>
                    <a:pt x="187" y="21"/>
                    <a:pt x="124" y="0"/>
                    <a:pt x="72" y="27"/>
                  </a:cubicBezTo>
                  <a:cubicBezTo>
                    <a:pt x="20" y="53"/>
                    <a:pt x="0" y="116"/>
                    <a:pt x="26" y="167"/>
                  </a:cubicBezTo>
                  <a:cubicBezTo>
                    <a:pt x="53" y="218"/>
                    <a:pt x="116" y="238"/>
                    <a:pt x="168" y="212"/>
                  </a:cubicBezTo>
                  <a:cubicBezTo>
                    <a:pt x="220" y="185"/>
                    <a:pt x="241" y="123"/>
                    <a:pt x="214" y="72"/>
                  </a:cubicBezTo>
                  <a:close/>
                </a:path>
              </a:pathLst>
            </a:custGeom>
            <a:solidFill>
              <a:srgbClr val="BE171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72" name="Freeform 674"/>
            <p:cNvSpPr/>
            <p:nvPr/>
          </p:nvSpPr>
          <p:spPr bwMode="auto">
            <a:xfrm>
              <a:off x="8305958" y="279761"/>
              <a:ext cx="85499" cy="83886"/>
            </a:xfrm>
            <a:custGeom>
              <a:avLst/>
              <a:gdLst>
                <a:gd name="T0" fmla="*/ 214 w 241"/>
                <a:gd name="T1" fmla="*/ 72 h 238"/>
                <a:gd name="T2" fmla="*/ 72 w 241"/>
                <a:gd name="T3" fmla="*/ 27 h 238"/>
                <a:gd name="T4" fmla="*/ 26 w 241"/>
                <a:gd name="T5" fmla="*/ 167 h 238"/>
                <a:gd name="T6" fmla="*/ 168 w 241"/>
                <a:gd name="T7" fmla="*/ 212 h 238"/>
                <a:gd name="T8" fmla="*/ 214 w 241"/>
                <a:gd name="T9" fmla="*/ 72 h 238"/>
              </a:gdLst>
              <a:ahLst/>
              <a:cxnLst>
                <a:cxn ang="0">
                  <a:pos x="T0" y="T1"/>
                </a:cxn>
                <a:cxn ang="0">
                  <a:pos x="T2" y="T3"/>
                </a:cxn>
                <a:cxn ang="0">
                  <a:pos x="T4" y="T5"/>
                </a:cxn>
                <a:cxn ang="0">
                  <a:pos x="T6" y="T7"/>
                </a:cxn>
                <a:cxn ang="0">
                  <a:pos x="T8" y="T9"/>
                </a:cxn>
              </a:cxnLst>
              <a:rect l="0" t="0" r="r" b="b"/>
              <a:pathLst>
                <a:path w="241" h="238">
                  <a:moveTo>
                    <a:pt x="214" y="72"/>
                  </a:moveTo>
                  <a:cubicBezTo>
                    <a:pt x="188" y="21"/>
                    <a:pt x="124" y="0"/>
                    <a:pt x="72" y="27"/>
                  </a:cubicBezTo>
                  <a:cubicBezTo>
                    <a:pt x="20" y="53"/>
                    <a:pt x="0" y="116"/>
                    <a:pt x="26" y="167"/>
                  </a:cubicBezTo>
                  <a:cubicBezTo>
                    <a:pt x="53" y="218"/>
                    <a:pt x="117" y="238"/>
                    <a:pt x="168" y="212"/>
                  </a:cubicBezTo>
                  <a:cubicBezTo>
                    <a:pt x="220" y="185"/>
                    <a:pt x="241" y="123"/>
                    <a:pt x="214" y="72"/>
                  </a:cubicBezTo>
                  <a:close/>
                </a:path>
              </a:pathLst>
            </a:custGeom>
            <a:solidFill>
              <a:srgbClr val="BE171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grpSp>
      <p:grpSp>
        <p:nvGrpSpPr>
          <p:cNvPr id="686" name="组合 685"/>
          <p:cNvGrpSpPr/>
          <p:nvPr/>
        </p:nvGrpSpPr>
        <p:grpSpPr>
          <a:xfrm>
            <a:off x="8315110" y="4693335"/>
            <a:ext cx="3458670" cy="2824688"/>
            <a:chOff x="7612288" y="3980408"/>
            <a:chExt cx="3458670" cy="2824688"/>
          </a:xfrm>
        </p:grpSpPr>
        <p:sp>
          <p:nvSpPr>
            <p:cNvPr id="486" name="Freeform 17"/>
            <p:cNvSpPr/>
            <p:nvPr/>
          </p:nvSpPr>
          <p:spPr bwMode="auto">
            <a:xfrm>
              <a:off x="8294665" y="6006569"/>
              <a:ext cx="637208" cy="798527"/>
            </a:xfrm>
            <a:custGeom>
              <a:avLst/>
              <a:gdLst>
                <a:gd name="T0" fmla="*/ 1691 w 1801"/>
                <a:gd name="T1" fmla="*/ 279 h 2256"/>
                <a:gd name="T2" fmla="*/ 1691 w 1801"/>
                <a:gd name="T3" fmla="*/ 128 h 2256"/>
                <a:gd name="T4" fmla="*/ 1563 w 1801"/>
                <a:gd name="T5" fmla="*/ 0 h 2256"/>
                <a:gd name="T6" fmla="*/ 892 w 1801"/>
                <a:gd name="T7" fmla="*/ 0 h 2256"/>
                <a:gd name="T8" fmla="*/ 221 w 1801"/>
                <a:gd name="T9" fmla="*/ 0 h 2256"/>
                <a:gd name="T10" fmla="*/ 93 w 1801"/>
                <a:gd name="T11" fmla="*/ 128 h 2256"/>
                <a:gd name="T12" fmla="*/ 93 w 1801"/>
                <a:gd name="T13" fmla="*/ 281 h 2256"/>
                <a:gd name="T14" fmla="*/ 0 w 1801"/>
                <a:gd name="T15" fmla="*/ 364 h 2256"/>
                <a:gd name="T16" fmla="*/ 0 w 1801"/>
                <a:gd name="T17" fmla="*/ 1880 h 2256"/>
                <a:gd name="T18" fmla="*/ 901 w 1801"/>
                <a:gd name="T19" fmla="*/ 2102 h 2256"/>
                <a:gd name="T20" fmla="*/ 1801 w 1801"/>
                <a:gd name="T21" fmla="*/ 2256 h 2256"/>
                <a:gd name="T22" fmla="*/ 1801 w 1801"/>
                <a:gd name="T23" fmla="*/ 364 h 2256"/>
                <a:gd name="T24" fmla="*/ 1691 w 1801"/>
                <a:gd name="T25" fmla="*/ 279 h 2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1" h="2256">
                  <a:moveTo>
                    <a:pt x="1691" y="279"/>
                  </a:moveTo>
                  <a:cubicBezTo>
                    <a:pt x="1691" y="128"/>
                    <a:pt x="1691" y="128"/>
                    <a:pt x="1691" y="128"/>
                  </a:cubicBezTo>
                  <a:cubicBezTo>
                    <a:pt x="1691" y="57"/>
                    <a:pt x="1634" y="0"/>
                    <a:pt x="1563" y="0"/>
                  </a:cubicBezTo>
                  <a:cubicBezTo>
                    <a:pt x="892" y="0"/>
                    <a:pt x="892" y="0"/>
                    <a:pt x="892" y="0"/>
                  </a:cubicBezTo>
                  <a:cubicBezTo>
                    <a:pt x="221" y="0"/>
                    <a:pt x="221" y="0"/>
                    <a:pt x="221" y="0"/>
                  </a:cubicBezTo>
                  <a:cubicBezTo>
                    <a:pt x="150" y="0"/>
                    <a:pt x="93" y="57"/>
                    <a:pt x="93" y="128"/>
                  </a:cubicBezTo>
                  <a:cubicBezTo>
                    <a:pt x="93" y="281"/>
                    <a:pt x="93" y="281"/>
                    <a:pt x="93" y="281"/>
                  </a:cubicBezTo>
                  <a:cubicBezTo>
                    <a:pt x="40" y="291"/>
                    <a:pt x="0" y="324"/>
                    <a:pt x="0" y="364"/>
                  </a:cubicBezTo>
                  <a:cubicBezTo>
                    <a:pt x="0" y="1880"/>
                    <a:pt x="0" y="1880"/>
                    <a:pt x="0" y="1880"/>
                  </a:cubicBezTo>
                  <a:cubicBezTo>
                    <a:pt x="295" y="1968"/>
                    <a:pt x="595" y="2043"/>
                    <a:pt x="901" y="2102"/>
                  </a:cubicBezTo>
                  <a:cubicBezTo>
                    <a:pt x="1195" y="2160"/>
                    <a:pt x="1498" y="2227"/>
                    <a:pt x="1801" y="2256"/>
                  </a:cubicBezTo>
                  <a:cubicBezTo>
                    <a:pt x="1801" y="364"/>
                    <a:pt x="1801" y="364"/>
                    <a:pt x="1801" y="364"/>
                  </a:cubicBezTo>
                  <a:cubicBezTo>
                    <a:pt x="1801" y="320"/>
                    <a:pt x="1753" y="284"/>
                    <a:pt x="1691" y="279"/>
                  </a:cubicBezTo>
                  <a:close/>
                </a:path>
              </a:pathLst>
            </a:custGeom>
            <a:solidFill>
              <a:srgbClr val="223543"/>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16" name="Freeform 348"/>
            <p:cNvSpPr/>
            <p:nvPr/>
          </p:nvSpPr>
          <p:spPr bwMode="auto">
            <a:xfrm>
              <a:off x="8247883" y="6108200"/>
              <a:ext cx="319411" cy="645274"/>
            </a:xfrm>
            <a:custGeom>
              <a:avLst/>
              <a:gdLst>
                <a:gd name="T0" fmla="*/ 900 w 900"/>
                <a:gd name="T1" fmla="*/ 0 h 1823"/>
                <a:gd name="T2" fmla="*/ 124 w 900"/>
                <a:gd name="T3" fmla="*/ 0 h 1823"/>
                <a:gd name="T4" fmla="*/ 0 w 900"/>
                <a:gd name="T5" fmla="*/ 85 h 1823"/>
                <a:gd name="T6" fmla="*/ 0 w 900"/>
                <a:gd name="T7" fmla="*/ 1601 h 1823"/>
                <a:gd name="T8" fmla="*/ 900 w 900"/>
                <a:gd name="T9" fmla="*/ 1823 h 1823"/>
                <a:gd name="T10" fmla="*/ 900 w 900"/>
                <a:gd name="T11" fmla="*/ 0 h 1823"/>
              </a:gdLst>
              <a:ahLst/>
              <a:cxnLst>
                <a:cxn ang="0">
                  <a:pos x="T0" y="T1"/>
                </a:cxn>
                <a:cxn ang="0">
                  <a:pos x="T2" y="T3"/>
                </a:cxn>
                <a:cxn ang="0">
                  <a:pos x="T4" y="T5"/>
                </a:cxn>
                <a:cxn ang="0">
                  <a:pos x="T6" y="T7"/>
                </a:cxn>
                <a:cxn ang="0">
                  <a:pos x="T8" y="T9"/>
                </a:cxn>
                <a:cxn ang="0">
                  <a:pos x="T10" y="T11"/>
                </a:cxn>
              </a:cxnLst>
              <a:rect l="0" t="0" r="r" b="b"/>
              <a:pathLst>
                <a:path w="900" h="1823">
                  <a:moveTo>
                    <a:pt x="900" y="0"/>
                  </a:moveTo>
                  <a:cubicBezTo>
                    <a:pt x="124" y="0"/>
                    <a:pt x="124" y="0"/>
                    <a:pt x="124" y="0"/>
                  </a:cubicBezTo>
                  <a:cubicBezTo>
                    <a:pt x="56" y="0"/>
                    <a:pt x="0" y="38"/>
                    <a:pt x="0" y="85"/>
                  </a:cubicBezTo>
                  <a:cubicBezTo>
                    <a:pt x="0" y="1601"/>
                    <a:pt x="0" y="1601"/>
                    <a:pt x="0" y="1601"/>
                  </a:cubicBezTo>
                  <a:cubicBezTo>
                    <a:pt x="294" y="1689"/>
                    <a:pt x="595" y="1764"/>
                    <a:pt x="900" y="1823"/>
                  </a:cubicBezTo>
                  <a:lnTo>
                    <a:pt x="900" y="0"/>
                  </a:lnTo>
                  <a:close/>
                </a:path>
              </a:pathLst>
            </a:custGeom>
            <a:solidFill>
              <a:srgbClr val="61605E"/>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17" name="Freeform 349"/>
            <p:cNvSpPr/>
            <p:nvPr/>
          </p:nvSpPr>
          <p:spPr bwMode="auto">
            <a:xfrm>
              <a:off x="8567294" y="6108200"/>
              <a:ext cx="317798" cy="692056"/>
            </a:xfrm>
            <a:custGeom>
              <a:avLst/>
              <a:gdLst>
                <a:gd name="T0" fmla="*/ 776 w 901"/>
                <a:gd name="T1" fmla="*/ 0 h 1954"/>
                <a:gd name="T2" fmla="*/ 0 w 901"/>
                <a:gd name="T3" fmla="*/ 0 h 1954"/>
                <a:gd name="T4" fmla="*/ 0 w 901"/>
                <a:gd name="T5" fmla="*/ 1823 h 1954"/>
                <a:gd name="T6" fmla="*/ 896 w 901"/>
                <a:gd name="T7" fmla="*/ 1954 h 1954"/>
                <a:gd name="T8" fmla="*/ 901 w 901"/>
                <a:gd name="T9" fmla="*/ 85 h 1954"/>
                <a:gd name="T10" fmla="*/ 776 w 901"/>
                <a:gd name="T11" fmla="*/ 0 h 1954"/>
              </a:gdLst>
              <a:ahLst/>
              <a:cxnLst>
                <a:cxn ang="0">
                  <a:pos x="T0" y="T1"/>
                </a:cxn>
                <a:cxn ang="0">
                  <a:pos x="T2" y="T3"/>
                </a:cxn>
                <a:cxn ang="0">
                  <a:pos x="T4" y="T5"/>
                </a:cxn>
                <a:cxn ang="0">
                  <a:pos x="T6" y="T7"/>
                </a:cxn>
                <a:cxn ang="0">
                  <a:pos x="T8" y="T9"/>
                </a:cxn>
                <a:cxn ang="0">
                  <a:pos x="T10" y="T11"/>
                </a:cxn>
              </a:cxnLst>
              <a:rect l="0" t="0" r="r" b="b"/>
              <a:pathLst>
                <a:path w="901" h="1954">
                  <a:moveTo>
                    <a:pt x="776" y="0"/>
                  </a:moveTo>
                  <a:cubicBezTo>
                    <a:pt x="0" y="0"/>
                    <a:pt x="0" y="0"/>
                    <a:pt x="0" y="0"/>
                  </a:cubicBezTo>
                  <a:cubicBezTo>
                    <a:pt x="0" y="1823"/>
                    <a:pt x="0" y="1823"/>
                    <a:pt x="0" y="1823"/>
                  </a:cubicBezTo>
                  <a:cubicBezTo>
                    <a:pt x="294" y="1881"/>
                    <a:pt x="593" y="1924"/>
                    <a:pt x="896" y="1954"/>
                  </a:cubicBezTo>
                  <a:cubicBezTo>
                    <a:pt x="901" y="85"/>
                    <a:pt x="901" y="85"/>
                    <a:pt x="901" y="85"/>
                  </a:cubicBezTo>
                  <a:cubicBezTo>
                    <a:pt x="901" y="38"/>
                    <a:pt x="845" y="0"/>
                    <a:pt x="776" y="0"/>
                  </a:cubicBezTo>
                  <a:close/>
                </a:path>
              </a:pathLst>
            </a:custGeom>
            <a:solidFill>
              <a:srgbClr val="82817E"/>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grpSp>
          <p:nvGrpSpPr>
            <p:cNvPr id="682" name="组合 681"/>
            <p:cNvGrpSpPr/>
            <p:nvPr/>
          </p:nvGrpSpPr>
          <p:grpSpPr>
            <a:xfrm>
              <a:off x="7612288" y="3980408"/>
              <a:ext cx="3458670" cy="2739188"/>
              <a:chOff x="7612288" y="3980408"/>
              <a:chExt cx="3458670" cy="2739188"/>
            </a:xfrm>
          </p:grpSpPr>
          <p:sp>
            <p:nvSpPr>
              <p:cNvPr id="480" name="Freeform 11"/>
              <p:cNvSpPr>
                <a:spLocks noEditPoints="1"/>
              </p:cNvSpPr>
              <p:nvPr/>
            </p:nvSpPr>
            <p:spPr bwMode="auto">
              <a:xfrm>
                <a:off x="7659070" y="5258051"/>
                <a:ext cx="440400" cy="298439"/>
              </a:xfrm>
              <a:custGeom>
                <a:avLst/>
                <a:gdLst>
                  <a:gd name="T0" fmla="*/ 1041 w 1245"/>
                  <a:gd name="T1" fmla="*/ 248 h 845"/>
                  <a:gd name="T2" fmla="*/ 725 w 1245"/>
                  <a:gd name="T3" fmla="*/ 281 h 845"/>
                  <a:gd name="T4" fmla="*/ 729 w 1245"/>
                  <a:gd name="T5" fmla="*/ 274 h 845"/>
                  <a:gd name="T6" fmla="*/ 180 w 1245"/>
                  <a:gd name="T7" fmla="*/ 0 h 845"/>
                  <a:gd name="T8" fmla="*/ 0 w 1245"/>
                  <a:gd name="T9" fmla="*/ 25 h 845"/>
                  <a:gd name="T10" fmla="*/ 43 w 1245"/>
                  <a:gd name="T11" fmla="*/ 208 h 845"/>
                  <a:gd name="T12" fmla="*/ 100 w 1245"/>
                  <a:gd name="T13" fmla="*/ 237 h 845"/>
                  <a:gd name="T14" fmla="*/ 113 w 1245"/>
                  <a:gd name="T15" fmla="*/ 211 h 845"/>
                  <a:gd name="T16" fmla="*/ 139 w 1245"/>
                  <a:gd name="T17" fmla="*/ 224 h 845"/>
                  <a:gd name="T18" fmla="*/ 128 w 1245"/>
                  <a:gd name="T19" fmla="*/ 244 h 845"/>
                  <a:gd name="T20" fmla="*/ 144 w 1245"/>
                  <a:gd name="T21" fmla="*/ 272 h 845"/>
                  <a:gd name="T22" fmla="*/ 189 w 1245"/>
                  <a:gd name="T23" fmla="*/ 273 h 845"/>
                  <a:gd name="T24" fmla="*/ 196 w 1245"/>
                  <a:gd name="T25" fmla="*/ 258 h 845"/>
                  <a:gd name="T26" fmla="*/ 212 w 1245"/>
                  <a:gd name="T27" fmla="*/ 266 h 845"/>
                  <a:gd name="T28" fmla="*/ 204 w 1245"/>
                  <a:gd name="T29" fmla="*/ 280 h 845"/>
                  <a:gd name="T30" fmla="*/ 260 w 1245"/>
                  <a:gd name="T31" fmla="*/ 308 h 845"/>
                  <a:gd name="T32" fmla="*/ 267 w 1245"/>
                  <a:gd name="T33" fmla="*/ 293 h 845"/>
                  <a:gd name="T34" fmla="*/ 295 w 1245"/>
                  <a:gd name="T35" fmla="*/ 307 h 845"/>
                  <a:gd name="T36" fmla="*/ 302 w 1245"/>
                  <a:gd name="T37" fmla="*/ 331 h 845"/>
                  <a:gd name="T38" fmla="*/ 369 w 1245"/>
                  <a:gd name="T39" fmla="*/ 364 h 845"/>
                  <a:gd name="T40" fmla="*/ 377 w 1245"/>
                  <a:gd name="T41" fmla="*/ 348 h 845"/>
                  <a:gd name="T42" fmla="*/ 401 w 1245"/>
                  <a:gd name="T43" fmla="*/ 384 h 845"/>
                  <a:gd name="T44" fmla="*/ 412 w 1245"/>
                  <a:gd name="T45" fmla="*/ 363 h 845"/>
                  <a:gd name="T46" fmla="*/ 445 w 1245"/>
                  <a:gd name="T47" fmla="*/ 380 h 845"/>
                  <a:gd name="T48" fmla="*/ 459 w 1245"/>
                  <a:gd name="T49" fmla="*/ 422 h 845"/>
                  <a:gd name="T50" fmla="*/ 484 w 1245"/>
                  <a:gd name="T51" fmla="*/ 434 h 845"/>
                  <a:gd name="T52" fmla="*/ 521 w 1245"/>
                  <a:gd name="T53" fmla="*/ 422 h 845"/>
                  <a:gd name="T54" fmla="*/ 550 w 1245"/>
                  <a:gd name="T55" fmla="*/ 436 h 845"/>
                  <a:gd name="T56" fmla="*/ 619 w 1245"/>
                  <a:gd name="T57" fmla="*/ 471 h 845"/>
                  <a:gd name="T58" fmla="*/ 778 w 1245"/>
                  <a:gd name="T59" fmla="*/ 773 h 845"/>
                  <a:gd name="T60" fmla="*/ 1172 w 1245"/>
                  <a:gd name="T61" fmla="*/ 642 h 845"/>
                  <a:gd name="T62" fmla="*/ 1041 w 1245"/>
                  <a:gd name="T63" fmla="*/ 248 h 845"/>
                  <a:gd name="T64" fmla="*/ 1110 w 1245"/>
                  <a:gd name="T65" fmla="*/ 611 h 845"/>
                  <a:gd name="T66" fmla="*/ 994 w 1245"/>
                  <a:gd name="T67" fmla="*/ 649 h 845"/>
                  <a:gd name="T68" fmla="*/ 956 w 1245"/>
                  <a:gd name="T69" fmla="*/ 533 h 845"/>
                  <a:gd name="T70" fmla="*/ 1072 w 1245"/>
                  <a:gd name="T71" fmla="*/ 495 h 845"/>
                  <a:gd name="T72" fmla="*/ 1110 w 1245"/>
                  <a:gd name="T73" fmla="*/ 611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45" h="845">
                    <a:moveTo>
                      <a:pt x="1041" y="248"/>
                    </a:moveTo>
                    <a:cubicBezTo>
                      <a:pt x="935" y="194"/>
                      <a:pt x="812" y="212"/>
                      <a:pt x="725" y="281"/>
                    </a:cubicBezTo>
                    <a:cubicBezTo>
                      <a:pt x="729" y="274"/>
                      <a:pt x="729" y="274"/>
                      <a:pt x="729" y="274"/>
                    </a:cubicBezTo>
                    <a:cubicBezTo>
                      <a:pt x="180" y="0"/>
                      <a:pt x="180" y="0"/>
                      <a:pt x="180" y="0"/>
                    </a:cubicBezTo>
                    <a:cubicBezTo>
                      <a:pt x="0" y="25"/>
                      <a:pt x="0" y="25"/>
                      <a:pt x="0" y="25"/>
                    </a:cubicBezTo>
                    <a:cubicBezTo>
                      <a:pt x="43" y="208"/>
                      <a:pt x="43" y="208"/>
                      <a:pt x="43" y="208"/>
                    </a:cubicBezTo>
                    <a:cubicBezTo>
                      <a:pt x="100" y="237"/>
                      <a:pt x="100" y="237"/>
                      <a:pt x="100" y="237"/>
                    </a:cubicBezTo>
                    <a:cubicBezTo>
                      <a:pt x="113" y="211"/>
                      <a:pt x="113" y="211"/>
                      <a:pt x="113" y="211"/>
                    </a:cubicBezTo>
                    <a:cubicBezTo>
                      <a:pt x="139" y="224"/>
                      <a:pt x="139" y="224"/>
                      <a:pt x="139" y="224"/>
                    </a:cubicBezTo>
                    <a:cubicBezTo>
                      <a:pt x="128" y="244"/>
                      <a:pt x="128" y="244"/>
                      <a:pt x="128" y="244"/>
                    </a:cubicBezTo>
                    <a:cubicBezTo>
                      <a:pt x="144" y="272"/>
                      <a:pt x="144" y="272"/>
                      <a:pt x="144" y="272"/>
                    </a:cubicBezTo>
                    <a:cubicBezTo>
                      <a:pt x="189" y="273"/>
                      <a:pt x="189" y="273"/>
                      <a:pt x="189" y="273"/>
                    </a:cubicBezTo>
                    <a:cubicBezTo>
                      <a:pt x="196" y="258"/>
                      <a:pt x="196" y="258"/>
                      <a:pt x="196" y="258"/>
                    </a:cubicBezTo>
                    <a:cubicBezTo>
                      <a:pt x="212" y="266"/>
                      <a:pt x="212" y="266"/>
                      <a:pt x="212" y="266"/>
                    </a:cubicBezTo>
                    <a:cubicBezTo>
                      <a:pt x="204" y="280"/>
                      <a:pt x="204" y="280"/>
                      <a:pt x="204" y="280"/>
                    </a:cubicBezTo>
                    <a:cubicBezTo>
                      <a:pt x="260" y="308"/>
                      <a:pt x="260" y="308"/>
                      <a:pt x="260" y="308"/>
                    </a:cubicBezTo>
                    <a:cubicBezTo>
                      <a:pt x="267" y="293"/>
                      <a:pt x="267" y="293"/>
                      <a:pt x="267" y="293"/>
                    </a:cubicBezTo>
                    <a:cubicBezTo>
                      <a:pt x="295" y="307"/>
                      <a:pt x="295" y="307"/>
                      <a:pt x="295" y="307"/>
                    </a:cubicBezTo>
                    <a:cubicBezTo>
                      <a:pt x="302" y="331"/>
                      <a:pt x="302" y="331"/>
                      <a:pt x="302" y="331"/>
                    </a:cubicBezTo>
                    <a:cubicBezTo>
                      <a:pt x="369" y="364"/>
                      <a:pt x="369" y="364"/>
                      <a:pt x="369" y="364"/>
                    </a:cubicBezTo>
                    <a:cubicBezTo>
                      <a:pt x="377" y="348"/>
                      <a:pt x="377" y="348"/>
                      <a:pt x="377" y="348"/>
                    </a:cubicBezTo>
                    <a:cubicBezTo>
                      <a:pt x="401" y="384"/>
                      <a:pt x="401" y="384"/>
                      <a:pt x="401" y="384"/>
                    </a:cubicBezTo>
                    <a:cubicBezTo>
                      <a:pt x="412" y="363"/>
                      <a:pt x="412" y="363"/>
                      <a:pt x="412" y="363"/>
                    </a:cubicBezTo>
                    <a:cubicBezTo>
                      <a:pt x="445" y="380"/>
                      <a:pt x="445" y="380"/>
                      <a:pt x="445" y="380"/>
                    </a:cubicBezTo>
                    <a:cubicBezTo>
                      <a:pt x="459" y="422"/>
                      <a:pt x="459" y="422"/>
                      <a:pt x="459" y="422"/>
                    </a:cubicBezTo>
                    <a:cubicBezTo>
                      <a:pt x="484" y="434"/>
                      <a:pt x="484" y="434"/>
                      <a:pt x="484" y="434"/>
                    </a:cubicBezTo>
                    <a:cubicBezTo>
                      <a:pt x="521" y="422"/>
                      <a:pt x="521" y="422"/>
                      <a:pt x="521" y="422"/>
                    </a:cubicBezTo>
                    <a:cubicBezTo>
                      <a:pt x="550" y="436"/>
                      <a:pt x="550" y="436"/>
                      <a:pt x="550" y="436"/>
                    </a:cubicBezTo>
                    <a:cubicBezTo>
                      <a:pt x="619" y="471"/>
                      <a:pt x="619" y="471"/>
                      <a:pt x="619" y="471"/>
                    </a:cubicBezTo>
                    <a:cubicBezTo>
                      <a:pt x="602" y="592"/>
                      <a:pt x="663" y="715"/>
                      <a:pt x="778" y="773"/>
                    </a:cubicBezTo>
                    <a:cubicBezTo>
                      <a:pt x="923" y="845"/>
                      <a:pt x="1100" y="787"/>
                      <a:pt x="1172" y="642"/>
                    </a:cubicBezTo>
                    <a:cubicBezTo>
                      <a:pt x="1245" y="497"/>
                      <a:pt x="1186" y="320"/>
                      <a:pt x="1041" y="248"/>
                    </a:cubicBezTo>
                    <a:close/>
                    <a:moveTo>
                      <a:pt x="1110" y="611"/>
                    </a:moveTo>
                    <a:cubicBezTo>
                      <a:pt x="1089" y="653"/>
                      <a:pt x="1037" y="671"/>
                      <a:pt x="994" y="649"/>
                    </a:cubicBezTo>
                    <a:cubicBezTo>
                      <a:pt x="952" y="628"/>
                      <a:pt x="935" y="576"/>
                      <a:pt x="956" y="533"/>
                    </a:cubicBezTo>
                    <a:cubicBezTo>
                      <a:pt x="977" y="491"/>
                      <a:pt x="1029" y="473"/>
                      <a:pt x="1072" y="495"/>
                    </a:cubicBezTo>
                    <a:cubicBezTo>
                      <a:pt x="1114" y="516"/>
                      <a:pt x="1132" y="568"/>
                      <a:pt x="1110" y="611"/>
                    </a:cubicBezTo>
                    <a:close/>
                  </a:path>
                </a:pathLst>
              </a:custGeom>
              <a:solidFill>
                <a:srgbClr val="223543"/>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83" name="Freeform 14"/>
              <p:cNvSpPr/>
              <p:nvPr/>
            </p:nvSpPr>
            <p:spPr bwMode="auto">
              <a:xfrm>
                <a:off x="8230138" y="4803133"/>
                <a:ext cx="1874521" cy="1146975"/>
              </a:xfrm>
              <a:custGeom>
                <a:avLst/>
                <a:gdLst>
                  <a:gd name="T0" fmla="*/ 5298 w 5298"/>
                  <a:gd name="T1" fmla="*/ 2082 h 3241"/>
                  <a:gd name="T2" fmla="*/ 5298 w 5298"/>
                  <a:gd name="T3" fmla="*/ 295 h 3241"/>
                  <a:gd name="T4" fmla="*/ 5003 w 5298"/>
                  <a:gd name="T5" fmla="*/ 0 h 3241"/>
                  <a:gd name="T6" fmla="*/ 295 w 5298"/>
                  <a:gd name="T7" fmla="*/ 0 h 3241"/>
                  <a:gd name="T8" fmla="*/ 0 w 5298"/>
                  <a:gd name="T9" fmla="*/ 295 h 3241"/>
                  <a:gd name="T10" fmla="*/ 0 w 5298"/>
                  <a:gd name="T11" fmla="*/ 2082 h 3241"/>
                  <a:gd name="T12" fmla="*/ 258 w 5298"/>
                  <a:gd name="T13" fmla="*/ 2375 h 3241"/>
                  <a:gd name="T14" fmla="*/ 289 w 5298"/>
                  <a:gd name="T15" fmla="*/ 2590 h 3241"/>
                  <a:gd name="T16" fmla="*/ 288 w 5298"/>
                  <a:gd name="T17" fmla="*/ 2590 h 3241"/>
                  <a:gd name="T18" fmla="*/ 314 w 5298"/>
                  <a:gd name="T19" fmla="*/ 2956 h 3241"/>
                  <a:gd name="T20" fmla="*/ 598 w 5298"/>
                  <a:gd name="T21" fmla="*/ 3241 h 3241"/>
                  <a:gd name="T22" fmla="*/ 1707 w 5298"/>
                  <a:gd name="T23" fmla="*/ 3241 h 3241"/>
                  <a:gd name="T24" fmla="*/ 1790 w 5298"/>
                  <a:gd name="T25" fmla="*/ 3192 h 3241"/>
                  <a:gd name="T26" fmla="*/ 1871 w 5298"/>
                  <a:gd name="T27" fmla="*/ 2991 h 3241"/>
                  <a:gd name="T28" fmla="*/ 2041 w 5298"/>
                  <a:gd name="T29" fmla="*/ 2756 h 3241"/>
                  <a:gd name="T30" fmla="*/ 2318 w 5298"/>
                  <a:gd name="T31" fmla="*/ 2377 h 3241"/>
                  <a:gd name="T32" fmla="*/ 5003 w 5298"/>
                  <a:gd name="T33" fmla="*/ 2377 h 3241"/>
                  <a:gd name="T34" fmla="*/ 5298 w 5298"/>
                  <a:gd name="T35" fmla="*/ 2082 h 3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298" h="3241">
                    <a:moveTo>
                      <a:pt x="5298" y="2082"/>
                    </a:moveTo>
                    <a:cubicBezTo>
                      <a:pt x="5298" y="295"/>
                      <a:pt x="5298" y="295"/>
                      <a:pt x="5298" y="295"/>
                    </a:cubicBezTo>
                    <a:cubicBezTo>
                      <a:pt x="5298" y="132"/>
                      <a:pt x="5166" y="0"/>
                      <a:pt x="5003" y="0"/>
                    </a:cubicBezTo>
                    <a:cubicBezTo>
                      <a:pt x="295" y="0"/>
                      <a:pt x="295" y="0"/>
                      <a:pt x="295" y="0"/>
                    </a:cubicBezTo>
                    <a:cubicBezTo>
                      <a:pt x="132" y="0"/>
                      <a:pt x="0" y="132"/>
                      <a:pt x="0" y="295"/>
                    </a:cubicBezTo>
                    <a:cubicBezTo>
                      <a:pt x="0" y="2082"/>
                      <a:pt x="0" y="2082"/>
                      <a:pt x="0" y="2082"/>
                    </a:cubicBezTo>
                    <a:cubicBezTo>
                      <a:pt x="0" y="2233"/>
                      <a:pt x="112" y="2357"/>
                      <a:pt x="258" y="2375"/>
                    </a:cubicBezTo>
                    <a:cubicBezTo>
                      <a:pt x="267" y="2446"/>
                      <a:pt x="277" y="2518"/>
                      <a:pt x="289" y="2590"/>
                    </a:cubicBezTo>
                    <a:cubicBezTo>
                      <a:pt x="289" y="2590"/>
                      <a:pt x="289" y="2590"/>
                      <a:pt x="288" y="2590"/>
                    </a:cubicBezTo>
                    <a:cubicBezTo>
                      <a:pt x="314" y="2956"/>
                      <a:pt x="314" y="2956"/>
                      <a:pt x="314" y="2956"/>
                    </a:cubicBezTo>
                    <a:cubicBezTo>
                      <a:pt x="314" y="3113"/>
                      <a:pt x="441" y="3241"/>
                      <a:pt x="598" y="3241"/>
                    </a:cubicBezTo>
                    <a:cubicBezTo>
                      <a:pt x="1707" y="3241"/>
                      <a:pt x="1707" y="3241"/>
                      <a:pt x="1707" y="3241"/>
                    </a:cubicBezTo>
                    <a:cubicBezTo>
                      <a:pt x="1742" y="3241"/>
                      <a:pt x="1774" y="3222"/>
                      <a:pt x="1790" y="3192"/>
                    </a:cubicBezTo>
                    <a:cubicBezTo>
                      <a:pt x="1871" y="2991"/>
                      <a:pt x="1871" y="2991"/>
                      <a:pt x="1871" y="2991"/>
                    </a:cubicBezTo>
                    <a:cubicBezTo>
                      <a:pt x="1926" y="2923"/>
                      <a:pt x="1991" y="2838"/>
                      <a:pt x="2041" y="2756"/>
                    </a:cubicBezTo>
                    <a:cubicBezTo>
                      <a:pt x="2119" y="2627"/>
                      <a:pt x="2220" y="2496"/>
                      <a:pt x="2318" y="2377"/>
                    </a:cubicBezTo>
                    <a:cubicBezTo>
                      <a:pt x="5003" y="2377"/>
                      <a:pt x="5003" y="2377"/>
                      <a:pt x="5003" y="2377"/>
                    </a:cubicBezTo>
                    <a:cubicBezTo>
                      <a:pt x="5166" y="2377"/>
                      <a:pt x="5298" y="2245"/>
                      <a:pt x="5298" y="2082"/>
                    </a:cubicBezTo>
                    <a:close/>
                  </a:path>
                </a:pathLst>
              </a:custGeom>
              <a:solidFill>
                <a:srgbClr val="223543"/>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84" name="Freeform 15"/>
              <p:cNvSpPr/>
              <p:nvPr/>
            </p:nvSpPr>
            <p:spPr bwMode="auto">
              <a:xfrm>
                <a:off x="7710692" y="3980408"/>
                <a:ext cx="3027949" cy="683991"/>
              </a:xfrm>
              <a:custGeom>
                <a:avLst/>
                <a:gdLst>
                  <a:gd name="T0" fmla="*/ 3111 w 8558"/>
                  <a:gd name="T1" fmla="*/ 1934 h 1934"/>
                  <a:gd name="T2" fmla="*/ 5447 w 8558"/>
                  <a:gd name="T3" fmla="*/ 1934 h 1934"/>
                  <a:gd name="T4" fmla="*/ 5517 w 8558"/>
                  <a:gd name="T5" fmla="*/ 1863 h 1934"/>
                  <a:gd name="T6" fmla="*/ 5517 w 8558"/>
                  <a:gd name="T7" fmla="*/ 1435 h 1934"/>
                  <a:gd name="T8" fmla="*/ 7699 w 8558"/>
                  <a:gd name="T9" fmla="*/ 1435 h 1934"/>
                  <a:gd name="T10" fmla="*/ 8558 w 8558"/>
                  <a:gd name="T11" fmla="*/ 267 h 1934"/>
                  <a:gd name="T12" fmla="*/ 8558 w 8558"/>
                  <a:gd name="T13" fmla="*/ 0 h 1934"/>
                  <a:gd name="T14" fmla="*/ 0 w 8558"/>
                  <a:gd name="T15" fmla="*/ 0 h 1934"/>
                  <a:gd name="T16" fmla="*/ 0 w 8558"/>
                  <a:gd name="T17" fmla="*/ 267 h 1934"/>
                  <a:gd name="T18" fmla="*/ 859 w 8558"/>
                  <a:gd name="T19" fmla="*/ 1435 h 1934"/>
                  <a:gd name="T20" fmla="*/ 3040 w 8558"/>
                  <a:gd name="T21" fmla="*/ 1435 h 1934"/>
                  <a:gd name="T22" fmla="*/ 3040 w 8558"/>
                  <a:gd name="T23" fmla="*/ 1863 h 1934"/>
                  <a:gd name="T24" fmla="*/ 3111 w 8558"/>
                  <a:gd name="T25" fmla="*/ 1934 h 1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58" h="1934">
                    <a:moveTo>
                      <a:pt x="3111" y="1934"/>
                    </a:moveTo>
                    <a:cubicBezTo>
                      <a:pt x="5447" y="1934"/>
                      <a:pt x="5447" y="1934"/>
                      <a:pt x="5447" y="1934"/>
                    </a:cubicBezTo>
                    <a:cubicBezTo>
                      <a:pt x="5486" y="1934"/>
                      <a:pt x="5517" y="1902"/>
                      <a:pt x="5517" y="1863"/>
                    </a:cubicBezTo>
                    <a:cubicBezTo>
                      <a:pt x="5517" y="1435"/>
                      <a:pt x="5517" y="1435"/>
                      <a:pt x="5517" y="1435"/>
                    </a:cubicBezTo>
                    <a:cubicBezTo>
                      <a:pt x="7699" y="1435"/>
                      <a:pt x="7699" y="1435"/>
                      <a:pt x="7699" y="1435"/>
                    </a:cubicBezTo>
                    <a:cubicBezTo>
                      <a:pt x="8558" y="267"/>
                      <a:pt x="8558" y="267"/>
                      <a:pt x="8558" y="267"/>
                    </a:cubicBezTo>
                    <a:cubicBezTo>
                      <a:pt x="8558" y="0"/>
                      <a:pt x="8558" y="0"/>
                      <a:pt x="8558" y="0"/>
                    </a:cubicBezTo>
                    <a:cubicBezTo>
                      <a:pt x="0" y="0"/>
                      <a:pt x="0" y="0"/>
                      <a:pt x="0" y="0"/>
                    </a:cubicBezTo>
                    <a:cubicBezTo>
                      <a:pt x="0" y="267"/>
                      <a:pt x="0" y="267"/>
                      <a:pt x="0" y="267"/>
                    </a:cubicBezTo>
                    <a:cubicBezTo>
                      <a:pt x="859" y="1435"/>
                      <a:pt x="859" y="1435"/>
                      <a:pt x="859" y="1435"/>
                    </a:cubicBezTo>
                    <a:cubicBezTo>
                      <a:pt x="3040" y="1435"/>
                      <a:pt x="3040" y="1435"/>
                      <a:pt x="3040" y="1435"/>
                    </a:cubicBezTo>
                    <a:cubicBezTo>
                      <a:pt x="3040" y="1863"/>
                      <a:pt x="3040" y="1863"/>
                      <a:pt x="3040" y="1863"/>
                    </a:cubicBezTo>
                    <a:cubicBezTo>
                      <a:pt x="3040" y="1902"/>
                      <a:pt x="3072" y="1934"/>
                      <a:pt x="3111" y="1934"/>
                    </a:cubicBezTo>
                    <a:close/>
                  </a:path>
                </a:pathLst>
              </a:custGeom>
              <a:solidFill>
                <a:srgbClr val="223543"/>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85" name="Freeform 16"/>
              <p:cNvSpPr/>
              <p:nvPr/>
            </p:nvSpPr>
            <p:spPr bwMode="auto">
              <a:xfrm>
                <a:off x="10151442" y="5014460"/>
                <a:ext cx="919516" cy="1085674"/>
              </a:xfrm>
              <a:custGeom>
                <a:avLst/>
                <a:gdLst>
                  <a:gd name="T0" fmla="*/ 2229 w 2598"/>
                  <a:gd name="T1" fmla="*/ 959 h 3066"/>
                  <a:gd name="T2" fmla="*/ 2181 w 2598"/>
                  <a:gd name="T3" fmla="*/ 1050 h 3066"/>
                  <a:gd name="T4" fmla="*/ 2157 w 2598"/>
                  <a:gd name="T5" fmla="*/ 1122 h 3066"/>
                  <a:gd name="T6" fmla="*/ 2023 w 2598"/>
                  <a:gd name="T7" fmla="*/ 1521 h 3066"/>
                  <a:gd name="T8" fmla="*/ 2009 w 2598"/>
                  <a:gd name="T9" fmla="*/ 1558 h 3066"/>
                  <a:gd name="T10" fmla="*/ 2013 w 2598"/>
                  <a:gd name="T11" fmla="*/ 1564 h 3066"/>
                  <a:gd name="T12" fmla="*/ 1996 w 2598"/>
                  <a:gd name="T13" fmla="*/ 1627 h 3066"/>
                  <a:gd name="T14" fmla="*/ 1956 w 2598"/>
                  <a:gd name="T15" fmla="*/ 1768 h 3066"/>
                  <a:gd name="T16" fmla="*/ 1869 w 2598"/>
                  <a:gd name="T17" fmla="*/ 1734 h 3066"/>
                  <a:gd name="T18" fmla="*/ 2122 w 2598"/>
                  <a:gd name="T19" fmla="*/ 749 h 3066"/>
                  <a:gd name="T20" fmla="*/ 2033 w 2598"/>
                  <a:gd name="T21" fmla="*/ 558 h 3066"/>
                  <a:gd name="T22" fmla="*/ 1766 w 2598"/>
                  <a:gd name="T23" fmla="*/ 650 h 3066"/>
                  <a:gd name="T24" fmla="*/ 1568 w 2598"/>
                  <a:gd name="T25" fmla="*/ 1428 h 3066"/>
                  <a:gd name="T26" fmla="*/ 1519 w 2598"/>
                  <a:gd name="T27" fmla="*/ 1617 h 3066"/>
                  <a:gd name="T28" fmla="*/ 1478 w 2598"/>
                  <a:gd name="T29" fmla="*/ 1605 h 3066"/>
                  <a:gd name="T30" fmla="*/ 1526 w 2598"/>
                  <a:gd name="T31" fmla="*/ 1386 h 3066"/>
                  <a:gd name="T32" fmla="*/ 1730 w 2598"/>
                  <a:gd name="T33" fmla="*/ 509 h 3066"/>
                  <a:gd name="T34" fmla="*/ 1714 w 2598"/>
                  <a:gd name="T35" fmla="*/ 406 h 3066"/>
                  <a:gd name="T36" fmla="*/ 1368 w 2598"/>
                  <a:gd name="T37" fmla="*/ 436 h 3066"/>
                  <a:gd name="T38" fmla="*/ 1302 w 2598"/>
                  <a:gd name="T39" fmla="*/ 735 h 3066"/>
                  <a:gd name="T40" fmla="*/ 1319 w 2598"/>
                  <a:gd name="T41" fmla="*/ 466 h 3066"/>
                  <a:gd name="T42" fmla="*/ 847 w 2598"/>
                  <a:gd name="T43" fmla="*/ 14 h 3066"/>
                  <a:gd name="T44" fmla="*/ 792 w 2598"/>
                  <a:gd name="T45" fmla="*/ 9 h 3066"/>
                  <a:gd name="T46" fmla="*/ 791 w 2598"/>
                  <a:gd name="T47" fmla="*/ 9 h 3066"/>
                  <a:gd name="T48" fmla="*/ 742 w 2598"/>
                  <a:gd name="T49" fmla="*/ 7 h 3066"/>
                  <a:gd name="T50" fmla="*/ 212 w 2598"/>
                  <a:gd name="T51" fmla="*/ 380 h 3066"/>
                  <a:gd name="T52" fmla="*/ 192 w 2598"/>
                  <a:gd name="T53" fmla="*/ 489 h 3066"/>
                  <a:gd name="T54" fmla="*/ 141 w 2598"/>
                  <a:gd name="T55" fmla="*/ 1283 h 3066"/>
                  <a:gd name="T56" fmla="*/ 23 w 2598"/>
                  <a:gd name="T57" fmla="*/ 1444 h 3066"/>
                  <a:gd name="T58" fmla="*/ 358 w 2598"/>
                  <a:gd name="T59" fmla="*/ 2206 h 3066"/>
                  <a:gd name="T60" fmla="*/ 465 w 2598"/>
                  <a:gd name="T61" fmla="*/ 2475 h 3066"/>
                  <a:gd name="T62" fmla="*/ 494 w 2598"/>
                  <a:gd name="T63" fmla="*/ 2690 h 3066"/>
                  <a:gd name="T64" fmla="*/ 563 w 2598"/>
                  <a:gd name="T65" fmla="*/ 2757 h 3066"/>
                  <a:gd name="T66" fmla="*/ 1638 w 2598"/>
                  <a:gd name="T67" fmla="*/ 3028 h 3066"/>
                  <a:gd name="T68" fmla="*/ 1984 w 2598"/>
                  <a:gd name="T69" fmla="*/ 2821 h 3066"/>
                  <a:gd name="T70" fmla="*/ 2097 w 2598"/>
                  <a:gd name="T71" fmla="*/ 2472 h 3066"/>
                  <a:gd name="T72" fmla="*/ 2097 w 2598"/>
                  <a:gd name="T73" fmla="*/ 2472 h 3066"/>
                  <a:gd name="T74" fmla="*/ 2287 w 2598"/>
                  <a:gd name="T75" fmla="*/ 1969 h 3066"/>
                  <a:gd name="T76" fmla="*/ 2381 w 2598"/>
                  <a:gd name="T77" fmla="*/ 1660 h 3066"/>
                  <a:gd name="T78" fmla="*/ 2458 w 2598"/>
                  <a:gd name="T79" fmla="*/ 1428 h 3066"/>
                  <a:gd name="T80" fmla="*/ 2549 w 2598"/>
                  <a:gd name="T81" fmla="*/ 1126 h 3066"/>
                  <a:gd name="T82" fmla="*/ 2229 w 2598"/>
                  <a:gd name="T83" fmla="*/ 959 h 30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98" h="3066">
                    <a:moveTo>
                      <a:pt x="2229" y="959"/>
                    </a:moveTo>
                    <a:cubicBezTo>
                      <a:pt x="2210" y="982"/>
                      <a:pt x="2193" y="1012"/>
                      <a:pt x="2181" y="1050"/>
                    </a:cubicBezTo>
                    <a:cubicBezTo>
                      <a:pt x="2173" y="1073"/>
                      <a:pt x="2165" y="1098"/>
                      <a:pt x="2157" y="1122"/>
                    </a:cubicBezTo>
                    <a:cubicBezTo>
                      <a:pt x="2099" y="1300"/>
                      <a:pt x="2084" y="1347"/>
                      <a:pt x="2023" y="1521"/>
                    </a:cubicBezTo>
                    <a:cubicBezTo>
                      <a:pt x="2019" y="1535"/>
                      <a:pt x="2014" y="1547"/>
                      <a:pt x="2009" y="1558"/>
                    </a:cubicBezTo>
                    <a:cubicBezTo>
                      <a:pt x="2011" y="1560"/>
                      <a:pt x="2012" y="1562"/>
                      <a:pt x="2013" y="1564"/>
                    </a:cubicBezTo>
                    <a:cubicBezTo>
                      <a:pt x="1996" y="1627"/>
                      <a:pt x="1996" y="1627"/>
                      <a:pt x="1996" y="1627"/>
                    </a:cubicBezTo>
                    <a:cubicBezTo>
                      <a:pt x="1956" y="1768"/>
                      <a:pt x="1956" y="1768"/>
                      <a:pt x="1956" y="1768"/>
                    </a:cubicBezTo>
                    <a:cubicBezTo>
                      <a:pt x="1927" y="1756"/>
                      <a:pt x="1898" y="1745"/>
                      <a:pt x="1869" y="1734"/>
                    </a:cubicBezTo>
                    <a:cubicBezTo>
                      <a:pt x="1911" y="1579"/>
                      <a:pt x="2106" y="812"/>
                      <a:pt x="2122" y="749"/>
                    </a:cubicBezTo>
                    <a:cubicBezTo>
                      <a:pt x="2143" y="665"/>
                      <a:pt x="2098" y="596"/>
                      <a:pt x="2033" y="558"/>
                    </a:cubicBezTo>
                    <a:cubicBezTo>
                      <a:pt x="1938" y="503"/>
                      <a:pt x="1800" y="516"/>
                      <a:pt x="1766" y="650"/>
                    </a:cubicBezTo>
                    <a:cubicBezTo>
                      <a:pt x="1742" y="745"/>
                      <a:pt x="1635" y="1170"/>
                      <a:pt x="1568" y="1428"/>
                    </a:cubicBezTo>
                    <a:cubicBezTo>
                      <a:pt x="1545" y="1519"/>
                      <a:pt x="1526" y="1590"/>
                      <a:pt x="1519" y="1617"/>
                    </a:cubicBezTo>
                    <a:cubicBezTo>
                      <a:pt x="1505" y="1613"/>
                      <a:pt x="1491" y="1609"/>
                      <a:pt x="1478" y="1605"/>
                    </a:cubicBezTo>
                    <a:cubicBezTo>
                      <a:pt x="1485" y="1568"/>
                      <a:pt x="1503" y="1487"/>
                      <a:pt x="1526" y="1386"/>
                    </a:cubicBezTo>
                    <a:cubicBezTo>
                      <a:pt x="1598" y="1072"/>
                      <a:pt x="1721" y="557"/>
                      <a:pt x="1730" y="509"/>
                    </a:cubicBezTo>
                    <a:cubicBezTo>
                      <a:pt x="1736" y="470"/>
                      <a:pt x="1730" y="436"/>
                      <a:pt x="1714" y="406"/>
                    </a:cubicBezTo>
                    <a:cubicBezTo>
                      <a:pt x="1645" y="276"/>
                      <a:pt x="1400" y="249"/>
                      <a:pt x="1368" y="436"/>
                    </a:cubicBezTo>
                    <a:cubicBezTo>
                      <a:pt x="1360" y="480"/>
                      <a:pt x="1334" y="595"/>
                      <a:pt x="1302" y="735"/>
                    </a:cubicBezTo>
                    <a:cubicBezTo>
                      <a:pt x="1319" y="466"/>
                      <a:pt x="1319" y="466"/>
                      <a:pt x="1319" y="466"/>
                    </a:cubicBezTo>
                    <a:cubicBezTo>
                      <a:pt x="1319" y="466"/>
                      <a:pt x="1340" y="74"/>
                      <a:pt x="847" y="14"/>
                    </a:cubicBezTo>
                    <a:cubicBezTo>
                      <a:pt x="829" y="12"/>
                      <a:pt x="811" y="10"/>
                      <a:pt x="792" y="9"/>
                    </a:cubicBezTo>
                    <a:cubicBezTo>
                      <a:pt x="791" y="9"/>
                      <a:pt x="791" y="9"/>
                      <a:pt x="791" y="9"/>
                    </a:cubicBezTo>
                    <a:cubicBezTo>
                      <a:pt x="774" y="8"/>
                      <a:pt x="758" y="7"/>
                      <a:pt x="742" y="7"/>
                    </a:cubicBezTo>
                    <a:cubicBezTo>
                      <a:pt x="298" y="0"/>
                      <a:pt x="224" y="309"/>
                      <a:pt x="212" y="380"/>
                    </a:cubicBezTo>
                    <a:cubicBezTo>
                      <a:pt x="195" y="443"/>
                      <a:pt x="192" y="489"/>
                      <a:pt x="192" y="489"/>
                    </a:cubicBezTo>
                    <a:cubicBezTo>
                      <a:pt x="141" y="1283"/>
                      <a:pt x="141" y="1283"/>
                      <a:pt x="141" y="1283"/>
                    </a:cubicBezTo>
                    <a:cubicBezTo>
                      <a:pt x="62" y="1312"/>
                      <a:pt x="0" y="1394"/>
                      <a:pt x="23" y="1444"/>
                    </a:cubicBezTo>
                    <a:cubicBezTo>
                      <a:pt x="111" y="1632"/>
                      <a:pt x="273" y="1934"/>
                      <a:pt x="358" y="2206"/>
                    </a:cubicBezTo>
                    <a:cubicBezTo>
                      <a:pt x="386" y="2298"/>
                      <a:pt x="428" y="2396"/>
                      <a:pt x="465" y="2475"/>
                    </a:cubicBezTo>
                    <a:cubicBezTo>
                      <a:pt x="494" y="2690"/>
                      <a:pt x="494" y="2690"/>
                      <a:pt x="494" y="2690"/>
                    </a:cubicBezTo>
                    <a:cubicBezTo>
                      <a:pt x="503" y="2723"/>
                      <a:pt x="529" y="2749"/>
                      <a:pt x="563" y="2757"/>
                    </a:cubicBezTo>
                    <a:cubicBezTo>
                      <a:pt x="1638" y="3028"/>
                      <a:pt x="1638" y="3028"/>
                      <a:pt x="1638" y="3028"/>
                    </a:cubicBezTo>
                    <a:cubicBezTo>
                      <a:pt x="1791" y="3066"/>
                      <a:pt x="1946" y="2973"/>
                      <a:pt x="1984" y="2821"/>
                    </a:cubicBezTo>
                    <a:cubicBezTo>
                      <a:pt x="2097" y="2472"/>
                      <a:pt x="2097" y="2472"/>
                      <a:pt x="2097" y="2472"/>
                    </a:cubicBezTo>
                    <a:cubicBezTo>
                      <a:pt x="2097" y="2472"/>
                      <a:pt x="2097" y="2472"/>
                      <a:pt x="2097" y="2472"/>
                    </a:cubicBezTo>
                    <a:cubicBezTo>
                      <a:pt x="2173" y="2298"/>
                      <a:pt x="2238" y="2116"/>
                      <a:pt x="2287" y="1969"/>
                    </a:cubicBezTo>
                    <a:cubicBezTo>
                      <a:pt x="2346" y="1789"/>
                      <a:pt x="2381" y="1660"/>
                      <a:pt x="2381" y="1660"/>
                    </a:cubicBezTo>
                    <a:cubicBezTo>
                      <a:pt x="2424" y="1530"/>
                      <a:pt x="2420" y="1549"/>
                      <a:pt x="2458" y="1428"/>
                    </a:cubicBezTo>
                    <a:cubicBezTo>
                      <a:pt x="2496" y="1305"/>
                      <a:pt x="2529" y="1198"/>
                      <a:pt x="2549" y="1126"/>
                    </a:cubicBezTo>
                    <a:cubicBezTo>
                      <a:pt x="2598" y="954"/>
                      <a:pt x="2355" y="809"/>
                      <a:pt x="2229" y="959"/>
                    </a:cubicBezTo>
                    <a:close/>
                  </a:path>
                </a:pathLst>
              </a:custGeom>
              <a:solidFill>
                <a:srgbClr val="223543"/>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87" name="Freeform 18"/>
              <p:cNvSpPr/>
              <p:nvPr/>
            </p:nvSpPr>
            <p:spPr bwMode="auto">
              <a:xfrm>
                <a:off x="10069169" y="6016248"/>
                <a:ext cx="758197" cy="645274"/>
              </a:xfrm>
              <a:custGeom>
                <a:avLst/>
                <a:gdLst>
                  <a:gd name="T0" fmla="*/ 2063 w 2143"/>
                  <a:gd name="T1" fmla="*/ 648 h 1824"/>
                  <a:gd name="T2" fmla="*/ 2100 w 2143"/>
                  <a:gd name="T3" fmla="*/ 499 h 1824"/>
                  <a:gd name="T4" fmla="*/ 2007 w 2143"/>
                  <a:gd name="T5" fmla="*/ 344 h 1824"/>
                  <a:gd name="T6" fmla="*/ 1357 w 2143"/>
                  <a:gd name="T7" fmla="*/ 180 h 1824"/>
                  <a:gd name="T8" fmla="*/ 706 w 2143"/>
                  <a:gd name="T9" fmla="*/ 17 h 1824"/>
                  <a:gd name="T10" fmla="*/ 551 w 2143"/>
                  <a:gd name="T11" fmla="*/ 110 h 1824"/>
                  <a:gd name="T12" fmla="*/ 514 w 2143"/>
                  <a:gd name="T13" fmla="*/ 256 h 1824"/>
                  <a:gd name="T14" fmla="*/ 386 w 2143"/>
                  <a:gd name="T15" fmla="*/ 312 h 1824"/>
                  <a:gd name="T16" fmla="*/ 0 w 2143"/>
                  <a:gd name="T17" fmla="*/ 1824 h 1824"/>
                  <a:gd name="T18" fmla="*/ 913 w 2143"/>
                  <a:gd name="T19" fmla="*/ 1513 h 1824"/>
                  <a:gd name="T20" fmla="*/ 2011 w 2143"/>
                  <a:gd name="T21" fmla="*/ 1155 h 1824"/>
                  <a:gd name="T22" fmla="*/ 2133 w 2143"/>
                  <a:gd name="T23" fmla="*/ 751 h 1824"/>
                  <a:gd name="T24" fmla="*/ 2063 w 2143"/>
                  <a:gd name="T25" fmla="*/ 648 h 1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43" h="1824">
                    <a:moveTo>
                      <a:pt x="2063" y="648"/>
                    </a:moveTo>
                    <a:cubicBezTo>
                      <a:pt x="2100" y="499"/>
                      <a:pt x="2100" y="499"/>
                      <a:pt x="2100" y="499"/>
                    </a:cubicBezTo>
                    <a:cubicBezTo>
                      <a:pt x="2118" y="431"/>
                      <a:pt x="2076" y="361"/>
                      <a:pt x="2007" y="344"/>
                    </a:cubicBezTo>
                    <a:cubicBezTo>
                      <a:pt x="1357" y="180"/>
                      <a:pt x="1357" y="180"/>
                      <a:pt x="1357" y="180"/>
                    </a:cubicBezTo>
                    <a:cubicBezTo>
                      <a:pt x="706" y="17"/>
                      <a:pt x="706" y="17"/>
                      <a:pt x="706" y="17"/>
                    </a:cubicBezTo>
                    <a:cubicBezTo>
                      <a:pt x="637" y="0"/>
                      <a:pt x="568" y="41"/>
                      <a:pt x="551" y="110"/>
                    </a:cubicBezTo>
                    <a:cubicBezTo>
                      <a:pt x="514" y="256"/>
                      <a:pt x="514" y="256"/>
                      <a:pt x="514" y="256"/>
                    </a:cubicBezTo>
                    <a:cubicBezTo>
                      <a:pt x="453" y="246"/>
                      <a:pt x="397" y="270"/>
                      <a:pt x="386" y="312"/>
                    </a:cubicBezTo>
                    <a:cubicBezTo>
                      <a:pt x="0" y="1824"/>
                      <a:pt x="0" y="1824"/>
                      <a:pt x="0" y="1824"/>
                    </a:cubicBezTo>
                    <a:cubicBezTo>
                      <a:pt x="344" y="1740"/>
                      <a:pt x="586" y="1633"/>
                      <a:pt x="913" y="1513"/>
                    </a:cubicBezTo>
                    <a:cubicBezTo>
                      <a:pt x="1273" y="1380"/>
                      <a:pt x="1673" y="1328"/>
                      <a:pt x="2011" y="1155"/>
                    </a:cubicBezTo>
                    <a:cubicBezTo>
                      <a:pt x="2133" y="751"/>
                      <a:pt x="2133" y="751"/>
                      <a:pt x="2133" y="751"/>
                    </a:cubicBezTo>
                    <a:cubicBezTo>
                      <a:pt x="2143" y="712"/>
                      <a:pt x="2112" y="670"/>
                      <a:pt x="2063" y="648"/>
                    </a:cubicBezTo>
                    <a:close/>
                  </a:path>
                </a:pathLst>
              </a:custGeom>
              <a:solidFill>
                <a:srgbClr val="223543"/>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18" name="Freeform 49"/>
              <p:cNvSpPr/>
              <p:nvPr/>
            </p:nvSpPr>
            <p:spPr bwMode="auto">
              <a:xfrm>
                <a:off x="7612288" y="5261277"/>
                <a:ext cx="258110" cy="167771"/>
              </a:xfrm>
              <a:custGeom>
                <a:avLst/>
                <a:gdLst>
                  <a:gd name="T0" fmla="*/ 40 w 160"/>
                  <a:gd name="T1" fmla="*/ 0 h 104"/>
                  <a:gd name="T2" fmla="*/ 0 w 160"/>
                  <a:gd name="T3" fmla="*/ 5 h 104"/>
                  <a:gd name="T4" fmla="*/ 10 w 160"/>
                  <a:gd name="T5" fmla="*/ 46 h 104"/>
                  <a:gd name="T6" fmla="*/ 22 w 160"/>
                  <a:gd name="T7" fmla="*/ 52 h 104"/>
                  <a:gd name="T8" fmla="*/ 25 w 160"/>
                  <a:gd name="T9" fmla="*/ 46 h 104"/>
                  <a:gd name="T10" fmla="*/ 31 w 160"/>
                  <a:gd name="T11" fmla="*/ 49 h 104"/>
                  <a:gd name="T12" fmla="*/ 29 w 160"/>
                  <a:gd name="T13" fmla="*/ 53 h 104"/>
                  <a:gd name="T14" fmla="*/ 32 w 160"/>
                  <a:gd name="T15" fmla="*/ 60 h 104"/>
                  <a:gd name="T16" fmla="*/ 42 w 160"/>
                  <a:gd name="T17" fmla="*/ 60 h 104"/>
                  <a:gd name="T18" fmla="*/ 44 w 160"/>
                  <a:gd name="T19" fmla="*/ 57 h 104"/>
                  <a:gd name="T20" fmla="*/ 47 w 160"/>
                  <a:gd name="T21" fmla="*/ 58 h 104"/>
                  <a:gd name="T22" fmla="*/ 45 w 160"/>
                  <a:gd name="T23" fmla="*/ 61 h 104"/>
                  <a:gd name="T24" fmla="*/ 58 w 160"/>
                  <a:gd name="T25" fmla="*/ 68 h 104"/>
                  <a:gd name="T26" fmla="*/ 59 w 160"/>
                  <a:gd name="T27" fmla="*/ 64 h 104"/>
                  <a:gd name="T28" fmla="*/ 65 w 160"/>
                  <a:gd name="T29" fmla="*/ 67 h 104"/>
                  <a:gd name="T30" fmla="*/ 67 w 160"/>
                  <a:gd name="T31" fmla="*/ 73 h 104"/>
                  <a:gd name="T32" fmla="*/ 81 w 160"/>
                  <a:gd name="T33" fmla="*/ 80 h 104"/>
                  <a:gd name="T34" fmla="*/ 83 w 160"/>
                  <a:gd name="T35" fmla="*/ 76 h 104"/>
                  <a:gd name="T36" fmla="*/ 88 w 160"/>
                  <a:gd name="T37" fmla="*/ 84 h 104"/>
                  <a:gd name="T38" fmla="*/ 91 w 160"/>
                  <a:gd name="T39" fmla="*/ 80 h 104"/>
                  <a:gd name="T40" fmla="*/ 98 w 160"/>
                  <a:gd name="T41" fmla="*/ 83 h 104"/>
                  <a:gd name="T42" fmla="*/ 101 w 160"/>
                  <a:gd name="T43" fmla="*/ 93 h 104"/>
                  <a:gd name="T44" fmla="*/ 106 w 160"/>
                  <a:gd name="T45" fmla="*/ 95 h 104"/>
                  <a:gd name="T46" fmla="*/ 115 w 160"/>
                  <a:gd name="T47" fmla="*/ 93 h 104"/>
                  <a:gd name="T48" fmla="*/ 121 w 160"/>
                  <a:gd name="T49" fmla="*/ 96 h 104"/>
                  <a:gd name="T50" fmla="*/ 138 w 160"/>
                  <a:gd name="T51" fmla="*/ 104 h 104"/>
                  <a:gd name="T52" fmla="*/ 160 w 160"/>
                  <a:gd name="T53" fmla="*/ 60 h 104"/>
                  <a:gd name="T54" fmla="*/ 40 w 160"/>
                  <a:gd name="T55"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60" h="104">
                    <a:moveTo>
                      <a:pt x="40" y="0"/>
                    </a:moveTo>
                    <a:lnTo>
                      <a:pt x="0" y="5"/>
                    </a:lnTo>
                    <a:lnTo>
                      <a:pt x="10" y="46"/>
                    </a:lnTo>
                    <a:lnTo>
                      <a:pt x="22" y="52"/>
                    </a:lnTo>
                    <a:lnTo>
                      <a:pt x="25" y="46"/>
                    </a:lnTo>
                    <a:lnTo>
                      <a:pt x="31" y="49"/>
                    </a:lnTo>
                    <a:lnTo>
                      <a:pt x="29" y="53"/>
                    </a:lnTo>
                    <a:lnTo>
                      <a:pt x="32" y="60"/>
                    </a:lnTo>
                    <a:lnTo>
                      <a:pt x="42" y="60"/>
                    </a:lnTo>
                    <a:lnTo>
                      <a:pt x="44" y="57"/>
                    </a:lnTo>
                    <a:lnTo>
                      <a:pt x="47" y="58"/>
                    </a:lnTo>
                    <a:lnTo>
                      <a:pt x="45" y="61"/>
                    </a:lnTo>
                    <a:lnTo>
                      <a:pt x="58" y="68"/>
                    </a:lnTo>
                    <a:lnTo>
                      <a:pt x="59" y="64"/>
                    </a:lnTo>
                    <a:lnTo>
                      <a:pt x="65" y="67"/>
                    </a:lnTo>
                    <a:lnTo>
                      <a:pt x="67" y="73"/>
                    </a:lnTo>
                    <a:lnTo>
                      <a:pt x="81" y="80"/>
                    </a:lnTo>
                    <a:lnTo>
                      <a:pt x="83" y="76"/>
                    </a:lnTo>
                    <a:lnTo>
                      <a:pt x="88" y="84"/>
                    </a:lnTo>
                    <a:lnTo>
                      <a:pt x="91" y="80"/>
                    </a:lnTo>
                    <a:lnTo>
                      <a:pt x="98" y="83"/>
                    </a:lnTo>
                    <a:lnTo>
                      <a:pt x="101" y="93"/>
                    </a:lnTo>
                    <a:lnTo>
                      <a:pt x="106" y="95"/>
                    </a:lnTo>
                    <a:lnTo>
                      <a:pt x="115" y="93"/>
                    </a:lnTo>
                    <a:lnTo>
                      <a:pt x="121" y="96"/>
                    </a:lnTo>
                    <a:lnTo>
                      <a:pt x="138" y="104"/>
                    </a:lnTo>
                    <a:lnTo>
                      <a:pt x="160" y="60"/>
                    </a:lnTo>
                    <a:lnTo>
                      <a:pt x="40" y="0"/>
                    </a:lnTo>
                    <a:close/>
                  </a:path>
                </a:pathLst>
              </a:custGeom>
              <a:solidFill>
                <a:srgbClr val="7B828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19" name="Freeform 50"/>
              <p:cNvSpPr>
                <a:spLocks noEditPoints="1"/>
              </p:cNvSpPr>
              <p:nvPr/>
            </p:nvSpPr>
            <p:spPr bwMode="auto">
              <a:xfrm>
                <a:off x="7815549" y="5322578"/>
                <a:ext cx="238751" cy="237138"/>
              </a:xfrm>
              <a:custGeom>
                <a:avLst/>
                <a:gdLst>
                  <a:gd name="T0" fmla="*/ 467 w 671"/>
                  <a:gd name="T1" fmla="*/ 73 h 670"/>
                  <a:gd name="T2" fmla="*/ 73 w 671"/>
                  <a:gd name="T3" fmla="*/ 204 h 670"/>
                  <a:gd name="T4" fmla="*/ 204 w 671"/>
                  <a:gd name="T5" fmla="*/ 598 h 670"/>
                  <a:gd name="T6" fmla="*/ 598 w 671"/>
                  <a:gd name="T7" fmla="*/ 467 h 670"/>
                  <a:gd name="T8" fmla="*/ 467 w 671"/>
                  <a:gd name="T9" fmla="*/ 73 h 670"/>
                  <a:gd name="T10" fmla="*/ 420 w 671"/>
                  <a:gd name="T11" fmla="*/ 474 h 670"/>
                  <a:gd name="T12" fmla="*/ 382 w 671"/>
                  <a:gd name="T13" fmla="*/ 358 h 670"/>
                  <a:gd name="T14" fmla="*/ 498 w 671"/>
                  <a:gd name="T15" fmla="*/ 320 h 670"/>
                  <a:gd name="T16" fmla="*/ 536 w 671"/>
                  <a:gd name="T17" fmla="*/ 436 h 670"/>
                  <a:gd name="T18" fmla="*/ 420 w 671"/>
                  <a:gd name="T19" fmla="*/ 474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71" h="670">
                    <a:moveTo>
                      <a:pt x="467" y="73"/>
                    </a:moveTo>
                    <a:cubicBezTo>
                      <a:pt x="322" y="0"/>
                      <a:pt x="145" y="59"/>
                      <a:pt x="73" y="204"/>
                    </a:cubicBezTo>
                    <a:cubicBezTo>
                      <a:pt x="0" y="349"/>
                      <a:pt x="59" y="525"/>
                      <a:pt x="204" y="598"/>
                    </a:cubicBezTo>
                    <a:cubicBezTo>
                      <a:pt x="349" y="670"/>
                      <a:pt x="525" y="612"/>
                      <a:pt x="598" y="467"/>
                    </a:cubicBezTo>
                    <a:cubicBezTo>
                      <a:pt x="671" y="322"/>
                      <a:pt x="612" y="145"/>
                      <a:pt x="467" y="73"/>
                    </a:cubicBezTo>
                    <a:close/>
                    <a:moveTo>
                      <a:pt x="420" y="474"/>
                    </a:moveTo>
                    <a:cubicBezTo>
                      <a:pt x="378" y="453"/>
                      <a:pt x="360" y="401"/>
                      <a:pt x="382" y="358"/>
                    </a:cubicBezTo>
                    <a:cubicBezTo>
                      <a:pt x="403" y="316"/>
                      <a:pt x="455" y="299"/>
                      <a:pt x="498" y="320"/>
                    </a:cubicBezTo>
                    <a:cubicBezTo>
                      <a:pt x="540" y="341"/>
                      <a:pt x="557" y="393"/>
                      <a:pt x="536" y="436"/>
                    </a:cubicBezTo>
                    <a:cubicBezTo>
                      <a:pt x="515" y="478"/>
                      <a:pt x="463" y="496"/>
                      <a:pt x="420" y="474"/>
                    </a:cubicBezTo>
                    <a:close/>
                  </a:path>
                </a:pathLst>
              </a:custGeom>
              <a:solidFill>
                <a:srgbClr val="F3C000"/>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21" name="Freeform 253"/>
              <p:cNvSpPr/>
              <p:nvPr/>
            </p:nvSpPr>
            <p:spPr bwMode="auto">
              <a:xfrm>
                <a:off x="8184969" y="4807972"/>
                <a:ext cx="1874521" cy="840469"/>
              </a:xfrm>
              <a:custGeom>
                <a:avLst/>
                <a:gdLst>
                  <a:gd name="T0" fmla="*/ 5299 w 5299"/>
                  <a:gd name="T1" fmla="*/ 2083 h 2378"/>
                  <a:gd name="T2" fmla="*/ 5003 w 5299"/>
                  <a:gd name="T3" fmla="*/ 2378 h 2378"/>
                  <a:gd name="T4" fmla="*/ 295 w 5299"/>
                  <a:gd name="T5" fmla="*/ 2378 h 2378"/>
                  <a:gd name="T6" fmla="*/ 0 w 5299"/>
                  <a:gd name="T7" fmla="*/ 2083 h 2378"/>
                  <a:gd name="T8" fmla="*/ 0 w 5299"/>
                  <a:gd name="T9" fmla="*/ 295 h 2378"/>
                  <a:gd name="T10" fmla="*/ 295 w 5299"/>
                  <a:gd name="T11" fmla="*/ 0 h 2378"/>
                  <a:gd name="T12" fmla="*/ 5003 w 5299"/>
                  <a:gd name="T13" fmla="*/ 0 h 2378"/>
                  <a:gd name="T14" fmla="*/ 5299 w 5299"/>
                  <a:gd name="T15" fmla="*/ 295 h 2378"/>
                  <a:gd name="T16" fmla="*/ 5299 w 5299"/>
                  <a:gd name="T17" fmla="*/ 2083 h 2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99" h="2378">
                    <a:moveTo>
                      <a:pt x="5299" y="2083"/>
                    </a:moveTo>
                    <a:cubicBezTo>
                      <a:pt x="5299" y="2246"/>
                      <a:pt x="5166" y="2378"/>
                      <a:pt x="5003" y="2378"/>
                    </a:cubicBezTo>
                    <a:cubicBezTo>
                      <a:pt x="295" y="2378"/>
                      <a:pt x="295" y="2378"/>
                      <a:pt x="295" y="2378"/>
                    </a:cubicBezTo>
                    <a:cubicBezTo>
                      <a:pt x="133" y="2378"/>
                      <a:pt x="0" y="2246"/>
                      <a:pt x="0" y="2083"/>
                    </a:cubicBezTo>
                    <a:cubicBezTo>
                      <a:pt x="0" y="295"/>
                      <a:pt x="0" y="295"/>
                      <a:pt x="0" y="295"/>
                    </a:cubicBezTo>
                    <a:cubicBezTo>
                      <a:pt x="0" y="132"/>
                      <a:pt x="133" y="0"/>
                      <a:pt x="295" y="0"/>
                    </a:cubicBezTo>
                    <a:cubicBezTo>
                      <a:pt x="5003" y="0"/>
                      <a:pt x="5003" y="0"/>
                      <a:pt x="5003" y="0"/>
                    </a:cubicBezTo>
                    <a:cubicBezTo>
                      <a:pt x="5166" y="0"/>
                      <a:pt x="5299" y="132"/>
                      <a:pt x="5299" y="295"/>
                    </a:cubicBezTo>
                    <a:lnTo>
                      <a:pt x="5299" y="2083"/>
                    </a:lnTo>
                    <a:close/>
                  </a:path>
                </a:pathLst>
              </a:custGeom>
              <a:solidFill>
                <a:srgbClr val="E4DFE3"/>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22" name="Rectangle 254"/>
              <p:cNvSpPr>
                <a:spLocks noChangeArrowheads="1"/>
              </p:cNvSpPr>
              <p:nvPr/>
            </p:nvSpPr>
            <p:spPr bwMode="auto">
              <a:xfrm>
                <a:off x="8228525" y="4851528"/>
                <a:ext cx="1787409" cy="75335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23" name="Rectangle 255"/>
              <p:cNvSpPr>
                <a:spLocks noChangeArrowheads="1"/>
              </p:cNvSpPr>
              <p:nvPr/>
            </p:nvSpPr>
            <p:spPr bwMode="auto">
              <a:xfrm>
                <a:off x="8251109" y="4887018"/>
                <a:ext cx="101631" cy="62914"/>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24" name="Rectangle 256"/>
              <p:cNvSpPr>
                <a:spLocks noChangeArrowheads="1"/>
              </p:cNvSpPr>
              <p:nvPr/>
            </p:nvSpPr>
            <p:spPr bwMode="auto">
              <a:xfrm>
                <a:off x="9765890" y="4887018"/>
                <a:ext cx="103244" cy="62914"/>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25" name="Rectangle 257"/>
              <p:cNvSpPr>
                <a:spLocks noChangeArrowheads="1"/>
              </p:cNvSpPr>
              <p:nvPr/>
            </p:nvSpPr>
            <p:spPr bwMode="auto">
              <a:xfrm>
                <a:off x="9640062" y="4887018"/>
                <a:ext cx="103244" cy="62914"/>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26" name="Rectangle 258"/>
              <p:cNvSpPr>
                <a:spLocks noChangeArrowheads="1"/>
              </p:cNvSpPr>
              <p:nvPr/>
            </p:nvSpPr>
            <p:spPr bwMode="auto">
              <a:xfrm>
                <a:off x="9514234" y="4887018"/>
                <a:ext cx="103244" cy="62914"/>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27" name="Rectangle 259"/>
              <p:cNvSpPr>
                <a:spLocks noChangeArrowheads="1"/>
              </p:cNvSpPr>
              <p:nvPr/>
            </p:nvSpPr>
            <p:spPr bwMode="auto">
              <a:xfrm>
                <a:off x="9388405" y="4887018"/>
                <a:ext cx="101631" cy="62914"/>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28" name="Rectangle 260"/>
              <p:cNvSpPr>
                <a:spLocks noChangeArrowheads="1"/>
              </p:cNvSpPr>
              <p:nvPr/>
            </p:nvSpPr>
            <p:spPr bwMode="auto">
              <a:xfrm>
                <a:off x="9260963" y="4887018"/>
                <a:ext cx="103244" cy="62914"/>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29" name="Rectangle 261"/>
              <p:cNvSpPr>
                <a:spLocks noChangeArrowheads="1"/>
              </p:cNvSpPr>
              <p:nvPr/>
            </p:nvSpPr>
            <p:spPr bwMode="auto">
              <a:xfrm>
                <a:off x="9135135" y="4887018"/>
                <a:ext cx="103244" cy="62914"/>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30" name="Rectangle 262"/>
              <p:cNvSpPr>
                <a:spLocks noChangeArrowheads="1"/>
              </p:cNvSpPr>
              <p:nvPr/>
            </p:nvSpPr>
            <p:spPr bwMode="auto">
              <a:xfrm>
                <a:off x="9009307" y="4887018"/>
                <a:ext cx="103244" cy="62914"/>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31" name="Rectangle 263"/>
              <p:cNvSpPr>
                <a:spLocks noChangeArrowheads="1"/>
              </p:cNvSpPr>
              <p:nvPr/>
            </p:nvSpPr>
            <p:spPr bwMode="auto">
              <a:xfrm>
                <a:off x="8883478" y="4887018"/>
                <a:ext cx="103244" cy="62914"/>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32" name="Rectangle 264"/>
              <p:cNvSpPr>
                <a:spLocks noChangeArrowheads="1"/>
              </p:cNvSpPr>
              <p:nvPr/>
            </p:nvSpPr>
            <p:spPr bwMode="auto">
              <a:xfrm>
                <a:off x="8757650" y="4887018"/>
                <a:ext cx="101631" cy="62914"/>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33" name="Rectangle 265"/>
              <p:cNvSpPr>
                <a:spLocks noChangeArrowheads="1"/>
              </p:cNvSpPr>
              <p:nvPr/>
            </p:nvSpPr>
            <p:spPr bwMode="auto">
              <a:xfrm>
                <a:off x="8630208" y="4887018"/>
                <a:ext cx="103244" cy="62914"/>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34" name="Rectangle 266"/>
              <p:cNvSpPr>
                <a:spLocks noChangeArrowheads="1"/>
              </p:cNvSpPr>
              <p:nvPr/>
            </p:nvSpPr>
            <p:spPr bwMode="auto">
              <a:xfrm>
                <a:off x="8504380" y="4887018"/>
                <a:ext cx="103244" cy="62914"/>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35" name="Rectangle 267"/>
              <p:cNvSpPr>
                <a:spLocks noChangeArrowheads="1"/>
              </p:cNvSpPr>
              <p:nvPr/>
            </p:nvSpPr>
            <p:spPr bwMode="auto">
              <a:xfrm>
                <a:off x="8378551" y="4887018"/>
                <a:ext cx="103244" cy="62914"/>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36" name="Rectangle 268"/>
              <p:cNvSpPr>
                <a:spLocks noChangeArrowheads="1"/>
              </p:cNvSpPr>
              <p:nvPr/>
            </p:nvSpPr>
            <p:spPr bwMode="auto">
              <a:xfrm>
                <a:off x="9893332" y="4887018"/>
                <a:ext cx="103244" cy="62914"/>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37" name="Rectangle 269"/>
              <p:cNvSpPr>
                <a:spLocks noChangeArrowheads="1"/>
              </p:cNvSpPr>
              <p:nvPr/>
            </p:nvSpPr>
            <p:spPr bwMode="auto">
              <a:xfrm>
                <a:off x="8251109" y="4969291"/>
                <a:ext cx="90338" cy="90338"/>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38" name="Rectangle 270"/>
              <p:cNvSpPr>
                <a:spLocks noChangeArrowheads="1"/>
              </p:cNvSpPr>
              <p:nvPr/>
            </p:nvSpPr>
            <p:spPr bwMode="auto">
              <a:xfrm>
                <a:off x="8375325" y="4969291"/>
                <a:ext cx="91952" cy="90338"/>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39" name="Rectangle 271"/>
              <p:cNvSpPr>
                <a:spLocks noChangeArrowheads="1"/>
              </p:cNvSpPr>
              <p:nvPr/>
            </p:nvSpPr>
            <p:spPr bwMode="auto">
              <a:xfrm>
                <a:off x="8497927" y="4969291"/>
                <a:ext cx="91952" cy="90338"/>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40" name="Rectangle 272"/>
              <p:cNvSpPr>
                <a:spLocks noChangeArrowheads="1"/>
              </p:cNvSpPr>
              <p:nvPr/>
            </p:nvSpPr>
            <p:spPr bwMode="auto">
              <a:xfrm>
                <a:off x="8620529" y="4969291"/>
                <a:ext cx="91952" cy="90338"/>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41" name="Rectangle 273"/>
              <p:cNvSpPr>
                <a:spLocks noChangeArrowheads="1"/>
              </p:cNvSpPr>
              <p:nvPr/>
            </p:nvSpPr>
            <p:spPr bwMode="auto">
              <a:xfrm>
                <a:off x="8743131" y="4969291"/>
                <a:ext cx="91952" cy="90338"/>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42" name="Rectangle 274"/>
              <p:cNvSpPr>
                <a:spLocks noChangeArrowheads="1"/>
              </p:cNvSpPr>
              <p:nvPr/>
            </p:nvSpPr>
            <p:spPr bwMode="auto">
              <a:xfrm>
                <a:off x="8865733" y="4969291"/>
                <a:ext cx="91952" cy="90338"/>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43" name="Rectangle 275"/>
              <p:cNvSpPr>
                <a:spLocks noChangeArrowheads="1"/>
              </p:cNvSpPr>
              <p:nvPr/>
            </p:nvSpPr>
            <p:spPr bwMode="auto">
              <a:xfrm>
                <a:off x="8989948" y="4969291"/>
                <a:ext cx="90338" cy="90338"/>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44" name="Rectangle 276"/>
              <p:cNvSpPr>
                <a:spLocks noChangeArrowheads="1"/>
              </p:cNvSpPr>
              <p:nvPr/>
            </p:nvSpPr>
            <p:spPr bwMode="auto">
              <a:xfrm>
                <a:off x="9112550" y="4969291"/>
                <a:ext cx="90338" cy="90338"/>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45" name="Rectangle 277"/>
              <p:cNvSpPr>
                <a:spLocks noChangeArrowheads="1"/>
              </p:cNvSpPr>
              <p:nvPr/>
            </p:nvSpPr>
            <p:spPr bwMode="auto">
              <a:xfrm>
                <a:off x="9235153" y="4969291"/>
                <a:ext cx="91952" cy="90338"/>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46" name="Rectangle 278"/>
              <p:cNvSpPr>
                <a:spLocks noChangeArrowheads="1"/>
              </p:cNvSpPr>
              <p:nvPr/>
            </p:nvSpPr>
            <p:spPr bwMode="auto">
              <a:xfrm>
                <a:off x="9357755" y="4969291"/>
                <a:ext cx="91952" cy="90338"/>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47" name="Rectangle 279"/>
              <p:cNvSpPr>
                <a:spLocks noChangeArrowheads="1"/>
              </p:cNvSpPr>
              <p:nvPr/>
            </p:nvSpPr>
            <p:spPr bwMode="auto">
              <a:xfrm>
                <a:off x="9480357" y="4969291"/>
                <a:ext cx="91952" cy="90338"/>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48" name="Rectangle 280"/>
              <p:cNvSpPr>
                <a:spLocks noChangeArrowheads="1"/>
              </p:cNvSpPr>
              <p:nvPr/>
            </p:nvSpPr>
            <p:spPr bwMode="auto">
              <a:xfrm>
                <a:off x="9602959" y="4969291"/>
                <a:ext cx="91952" cy="90338"/>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49" name="Rectangle 281"/>
              <p:cNvSpPr>
                <a:spLocks noChangeArrowheads="1"/>
              </p:cNvSpPr>
              <p:nvPr/>
            </p:nvSpPr>
            <p:spPr bwMode="auto">
              <a:xfrm>
                <a:off x="9725561" y="4969291"/>
                <a:ext cx="91952" cy="90338"/>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50" name="Rectangle 282"/>
              <p:cNvSpPr>
                <a:spLocks noChangeArrowheads="1"/>
              </p:cNvSpPr>
              <p:nvPr/>
            </p:nvSpPr>
            <p:spPr bwMode="auto">
              <a:xfrm>
                <a:off x="9841710" y="4969291"/>
                <a:ext cx="154866" cy="90338"/>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51" name="Rectangle 283"/>
              <p:cNvSpPr>
                <a:spLocks noChangeArrowheads="1"/>
              </p:cNvSpPr>
              <p:nvPr/>
            </p:nvSpPr>
            <p:spPr bwMode="auto">
              <a:xfrm>
                <a:off x="9904624" y="5083827"/>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52" name="Rectangle 284"/>
              <p:cNvSpPr>
                <a:spLocks noChangeArrowheads="1"/>
              </p:cNvSpPr>
              <p:nvPr/>
            </p:nvSpPr>
            <p:spPr bwMode="auto">
              <a:xfrm>
                <a:off x="9782022" y="5083827"/>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53" name="Rectangle 285"/>
              <p:cNvSpPr>
                <a:spLocks noChangeArrowheads="1"/>
              </p:cNvSpPr>
              <p:nvPr/>
            </p:nvSpPr>
            <p:spPr bwMode="auto">
              <a:xfrm>
                <a:off x="9657807" y="5083827"/>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54" name="Rectangle 286"/>
              <p:cNvSpPr>
                <a:spLocks noChangeArrowheads="1"/>
              </p:cNvSpPr>
              <p:nvPr/>
            </p:nvSpPr>
            <p:spPr bwMode="auto">
              <a:xfrm>
                <a:off x="9535205" y="5083827"/>
                <a:ext cx="90338"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55" name="Rectangle 287"/>
              <p:cNvSpPr>
                <a:spLocks noChangeArrowheads="1"/>
              </p:cNvSpPr>
              <p:nvPr/>
            </p:nvSpPr>
            <p:spPr bwMode="auto">
              <a:xfrm>
                <a:off x="9410990" y="5083827"/>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56" name="Rectangle 288"/>
              <p:cNvSpPr>
                <a:spLocks noChangeArrowheads="1"/>
              </p:cNvSpPr>
              <p:nvPr/>
            </p:nvSpPr>
            <p:spPr bwMode="auto">
              <a:xfrm>
                <a:off x="9286774" y="5083827"/>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57" name="Rectangle 289"/>
              <p:cNvSpPr>
                <a:spLocks noChangeArrowheads="1"/>
              </p:cNvSpPr>
              <p:nvPr/>
            </p:nvSpPr>
            <p:spPr bwMode="auto">
              <a:xfrm>
                <a:off x="9164172" y="5083827"/>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58" name="Rectangle 290"/>
              <p:cNvSpPr>
                <a:spLocks noChangeArrowheads="1"/>
              </p:cNvSpPr>
              <p:nvPr/>
            </p:nvSpPr>
            <p:spPr bwMode="auto">
              <a:xfrm>
                <a:off x="9039957" y="5083827"/>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59" name="Rectangle 291"/>
              <p:cNvSpPr>
                <a:spLocks noChangeArrowheads="1"/>
              </p:cNvSpPr>
              <p:nvPr/>
            </p:nvSpPr>
            <p:spPr bwMode="auto">
              <a:xfrm>
                <a:off x="8917355" y="5083827"/>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60" name="Rectangle 292"/>
              <p:cNvSpPr>
                <a:spLocks noChangeArrowheads="1"/>
              </p:cNvSpPr>
              <p:nvPr/>
            </p:nvSpPr>
            <p:spPr bwMode="auto">
              <a:xfrm>
                <a:off x="8793140" y="5083827"/>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61" name="Rectangle 293"/>
              <p:cNvSpPr>
                <a:spLocks noChangeArrowheads="1"/>
              </p:cNvSpPr>
              <p:nvPr/>
            </p:nvSpPr>
            <p:spPr bwMode="auto">
              <a:xfrm>
                <a:off x="8668924" y="5083827"/>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62" name="Rectangle 294"/>
              <p:cNvSpPr>
                <a:spLocks noChangeArrowheads="1"/>
              </p:cNvSpPr>
              <p:nvPr/>
            </p:nvSpPr>
            <p:spPr bwMode="auto">
              <a:xfrm>
                <a:off x="8546322" y="5083827"/>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63" name="Rectangle 295"/>
              <p:cNvSpPr>
                <a:spLocks noChangeArrowheads="1"/>
              </p:cNvSpPr>
              <p:nvPr/>
            </p:nvSpPr>
            <p:spPr bwMode="auto">
              <a:xfrm>
                <a:off x="8422107" y="5083827"/>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64" name="Rectangle 296"/>
              <p:cNvSpPr>
                <a:spLocks noChangeArrowheads="1"/>
              </p:cNvSpPr>
              <p:nvPr/>
            </p:nvSpPr>
            <p:spPr bwMode="auto">
              <a:xfrm>
                <a:off x="8251109" y="5083827"/>
                <a:ext cx="153253"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65" name="Rectangle 297"/>
              <p:cNvSpPr>
                <a:spLocks noChangeArrowheads="1"/>
              </p:cNvSpPr>
              <p:nvPr/>
            </p:nvSpPr>
            <p:spPr bwMode="auto">
              <a:xfrm>
                <a:off x="8251109" y="5217721"/>
                <a:ext cx="175837"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66" name="Rectangle 298"/>
              <p:cNvSpPr>
                <a:spLocks noChangeArrowheads="1"/>
              </p:cNvSpPr>
              <p:nvPr/>
            </p:nvSpPr>
            <p:spPr bwMode="auto">
              <a:xfrm>
                <a:off x="9820739" y="5217721"/>
                <a:ext cx="175837"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67" name="Rectangle 299"/>
              <p:cNvSpPr>
                <a:spLocks noChangeArrowheads="1"/>
              </p:cNvSpPr>
              <p:nvPr/>
            </p:nvSpPr>
            <p:spPr bwMode="auto">
              <a:xfrm>
                <a:off x="9685231" y="5217721"/>
                <a:ext cx="90338"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68" name="Rectangle 300"/>
              <p:cNvSpPr>
                <a:spLocks noChangeArrowheads="1"/>
              </p:cNvSpPr>
              <p:nvPr/>
            </p:nvSpPr>
            <p:spPr bwMode="auto">
              <a:xfrm>
                <a:off x="9561016" y="5217721"/>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69" name="Rectangle 301"/>
              <p:cNvSpPr>
                <a:spLocks noChangeArrowheads="1"/>
              </p:cNvSpPr>
              <p:nvPr/>
            </p:nvSpPr>
            <p:spPr bwMode="auto">
              <a:xfrm>
                <a:off x="9436801" y="5217721"/>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70" name="Rectangle 302"/>
              <p:cNvSpPr>
                <a:spLocks noChangeArrowheads="1"/>
              </p:cNvSpPr>
              <p:nvPr/>
            </p:nvSpPr>
            <p:spPr bwMode="auto">
              <a:xfrm>
                <a:off x="9314199" y="5217721"/>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71" name="Rectangle 303"/>
              <p:cNvSpPr>
                <a:spLocks noChangeArrowheads="1"/>
              </p:cNvSpPr>
              <p:nvPr/>
            </p:nvSpPr>
            <p:spPr bwMode="auto">
              <a:xfrm>
                <a:off x="9189983" y="5217721"/>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72" name="Rectangle 304"/>
              <p:cNvSpPr>
                <a:spLocks noChangeArrowheads="1"/>
              </p:cNvSpPr>
              <p:nvPr/>
            </p:nvSpPr>
            <p:spPr bwMode="auto">
              <a:xfrm>
                <a:off x="9067381" y="5217721"/>
                <a:ext cx="90338"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73" name="Rectangle 305"/>
              <p:cNvSpPr>
                <a:spLocks noChangeArrowheads="1"/>
              </p:cNvSpPr>
              <p:nvPr/>
            </p:nvSpPr>
            <p:spPr bwMode="auto">
              <a:xfrm>
                <a:off x="8943166" y="5217721"/>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74" name="Rectangle 306"/>
              <p:cNvSpPr>
                <a:spLocks noChangeArrowheads="1"/>
              </p:cNvSpPr>
              <p:nvPr/>
            </p:nvSpPr>
            <p:spPr bwMode="auto">
              <a:xfrm>
                <a:off x="8818951" y="5217721"/>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75" name="Rectangle 307"/>
              <p:cNvSpPr>
                <a:spLocks noChangeArrowheads="1"/>
              </p:cNvSpPr>
              <p:nvPr/>
            </p:nvSpPr>
            <p:spPr bwMode="auto">
              <a:xfrm>
                <a:off x="8696349" y="5217721"/>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76" name="Rectangle 308"/>
              <p:cNvSpPr>
                <a:spLocks noChangeArrowheads="1"/>
              </p:cNvSpPr>
              <p:nvPr/>
            </p:nvSpPr>
            <p:spPr bwMode="auto">
              <a:xfrm>
                <a:off x="8572133" y="5217721"/>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77" name="Rectangle 309"/>
              <p:cNvSpPr>
                <a:spLocks noChangeArrowheads="1"/>
              </p:cNvSpPr>
              <p:nvPr/>
            </p:nvSpPr>
            <p:spPr bwMode="auto">
              <a:xfrm>
                <a:off x="8449531" y="5217721"/>
                <a:ext cx="90338"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78" name="Rectangle 310"/>
              <p:cNvSpPr>
                <a:spLocks noChangeArrowheads="1"/>
              </p:cNvSpPr>
              <p:nvPr/>
            </p:nvSpPr>
            <p:spPr bwMode="auto">
              <a:xfrm>
                <a:off x="8251109" y="5333871"/>
                <a:ext cx="175837"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79" name="Rectangle 311"/>
              <p:cNvSpPr>
                <a:spLocks noChangeArrowheads="1"/>
              </p:cNvSpPr>
              <p:nvPr/>
            </p:nvSpPr>
            <p:spPr bwMode="auto">
              <a:xfrm>
                <a:off x="9749759" y="5333871"/>
                <a:ext cx="243591"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80" name="Rectangle 312"/>
              <p:cNvSpPr>
                <a:spLocks noChangeArrowheads="1"/>
              </p:cNvSpPr>
              <p:nvPr/>
            </p:nvSpPr>
            <p:spPr bwMode="auto">
              <a:xfrm>
                <a:off x="9625543" y="5333871"/>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81" name="Rectangle 313"/>
              <p:cNvSpPr>
                <a:spLocks noChangeArrowheads="1"/>
              </p:cNvSpPr>
              <p:nvPr/>
            </p:nvSpPr>
            <p:spPr bwMode="auto">
              <a:xfrm>
                <a:off x="9507781" y="5333871"/>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82" name="Rectangle 314"/>
              <p:cNvSpPr>
                <a:spLocks noChangeArrowheads="1"/>
              </p:cNvSpPr>
              <p:nvPr/>
            </p:nvSpPr>
            <p:spPr bwMode="auto">
              <a:xfrm>
                <a:off x="9390018" y="5333871"/>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83" name="Rectangle 315"/>
              <p:cNvSpPr>
                <a:spLocks noChangeArrowheads="1"/>
              </p:cNvSpPr>
              <p:nvPr/>
            </p:nvSpPr>
            <p:spPr bwMode="auto">
              <a:xfrm>
                <a:off x="9272256" y="5333871"/>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84" name="Rectangle 316"/>
              <p:cNvSpPr>
                <a:spLocks noChangeArrowheads="1"/>
              </p:cNvSpPr>
              <p:nvPr/>
            </p:nvSpPr>
            <p:spPr bwMode="auto">
              <a:xfrm>
                <a:off x="9154493" y="5333871"/>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85" name="Rectangle 317"/>
              <p:cNvSpPr>
                <a:spLocks noChangeArrowheads="1"/>
              </p:cNvSpPr>
              <p:nvPr/>
            </p:nvSpPr>
            <p:spPr bwMode="auto">
              <a:xfrm>
                <a:off x="9036731" y="5333871"/>
                <a:ext cx="90338"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86" name="Rectangle 318"/>
              <p:cNvSpPr>
                <a:spLocks noChangeArrowheads="1"/>
              </p:cNvSpPr>
              <p:nvPr/>
            </p:nvSpPr>
            <p:spPr bwMode="auto">
              <a:xfrm>
                <a:off x="8917355" y="5333871"/>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87" name="Rectangle 319"/>
              <p:cNvSpPr>
                <a:spLocks noChangeArrowheads="1"/>
              </p:cNvSpPr>
              <p:nvPr/>
            </p:nvSpPr>
            <p:spPr bwMode="auto">
              <a:xfrm>
                <a:off x="8799592" y="5333871"/>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88" name="Rectangle 320"/>
              <p:cNvSpPr>
                <a:spLocks noChangeArrowheads="1"/>
              </p:cNvSpPr>
              <p:nvPr/>
            </p:nvSpPr>
            <p:spPr bwMode="auto">
              <a:xfrm>
                <a:off x="8681830" y="5333871"/>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89" name="Rectangle 321"/>
              <p:cNvSpPr>
                <a:spLocks noChangeArrowheads="1"/>
              </p:cNvSpPr>
              <p:nvPr/>
            </p:nvSpPr>
            <p:spPr bwMode="auto">
              <a:xfrm>
                <a:off x="8564067" y="5333871"/>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90" name="Rectangle 322"/>
              <p:cNvSpPr>
                <a:spLocks noChangeArrowheads="1"/>
              </p:cNvSpPr>
              <p:nvPr/>
            </p:nvSpPr>
            <p:spPr bwMode="auto">
              <a:xfrm>
                <a:off x="8446305" y="5333871"/>
                <a:ext cx="90338"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91" name="Rectangle 323"/>
              <p:cNvSpPr>
                <a:spLocks noChangeArrowheads="1"/>
              </p:cNvSpPr>
              <p:nvPr/>
            </p:nvSpPr>
            <p:spPr bwMode="auto">
              <a:xfrm>
                <a:off x="8599558" y="5470991"/>
                <a:ext cx="91952" cy="90338"/>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92" name="Rectangle 324"/>
              <p:cNvSpPr>
                <a:spLocks noChangeArrowheads="1"/>
              </p:cNvSpPr>
              <p:nvPr/>
            </p:nvSpPr>
            <p:spPr bwMode="auto">
              <a:xfrm>
                <a:off x="8481795" y="5470991"/>
                <a:ext cx="91952" cy="90338"/>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93" name="Rectangle 325"/>
              <p:cNvSpPr>
                <a:spLocks noChangeArrowheads="1"/>
              </p:cNvSpPr>
              <p:nvPr/>
            </p:nvSpPr>
            <p:spPr bwMode="auto">
              <a:xfrm>
                <a:off x="8364032" y="5470991"/>
                <a:ext cx="91952" cy="90338"/>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94" name="Rectangle 326"/>
              <p:cNvSpPr>
                <a:spLocks noChangeArrowheads="1"/>
              </p:cNvSpPr>
              <p:nvPr/>
            </p:nvSpPr>
            <p:spPr bwMode="auto">
              <a:xfrm>
                <a:off x="8244657" y="5470991"/>
                <a:ext cx="91952" cy="90338"/>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95" name="Rectangle 327"/>
              <p:cNvSpPr>
                <a:spLocks noChangeArrowheads="1"/>
              </p:cNvSpPr>
              <p:nvPr/>
            </p:nvSpPr>
            <p:spPr bwMode="auto">
              <a:xfrm>
                <a:off x="9515847" y="5470991"/>
                <a:ext cx="91952" cy="90338"/>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96" name="Rectangle 328"/>
              <p:cNvSpPr>
                <a:spLocks noChangeArrowheads="1"/>
              </p:cNvSpPr>
              <p:nvPr/>
            </p:nvSpPr>
            <p:spPr bwMode="auto">
              <a:xfrm>
                <a:off x="9398084" y="5470991"/>
                <a:ext cx="91952" cy="90338"/>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97" name="Rectangle 329"/>
              <p:cNvSpPr>
                <a:spLocks noChangeArrowheads="1"/>
              </p:cNvSpPr>
              <p:nvPr/>
            </p:nvSpPr>
            <p:spPr bwMode="auto">
              <a:xfrm>
                <a:off x="9893332" y="5516161"/>
                <a:ext cx="91952" cy="45169"/>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98" name="Rectangle 330"/>
              <p:cNvSpPr>
                <a:spLocks noChangeArrowheads="1"/>
              </p:cNvSpPr>
              <p:nvPr/>
            </p:nvSpPr>
            <p:spPr bwMode="auto">
              <a:xfrm>
                <a:off x="9775570" y="5470991"/>
                <a:ext cx="91952" cy="90338"/>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99" name="Rectangle 331"/>
              <p:cNvSpPr>
                <a:spLocks noChangeArrowheads="1"/>
              </p:cNvSpPr>
              <p:nvPr/>
            </p:nvSpPr>
            <p:spPr bwMode="auto">
              <a:xfrm>
                <a:off x="9638449" y="5516161"/>
                <a:ext cx="91952" cy="45169"/>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00" name="Rectangle 332"/>
              <p:cNvSpPr>
                <a:spLocks noChangeArrowheads="1"/>
              </p:cNvSpPr>
              <p:nvPr/>
            </p:nvSpPr>
            <p:spPr bwMode="auto">
              <a:xfrm>
                <a:off x="8757650" y="5470991"/>
                <a:ext cx="575907" cy="90338"/>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01" name="Freeform 333"/>
              <p:cNvSpPr/>
              <p:nvPr/>
            </p:nvSpPr>
            <p:spPr bwMode="auto">
              <a:xfrm>
                <a:off x="10167574" y="6021088"/>
                <a:ext cx="335543" cy="325863"/>
              </a:xfrm>
              <a:custGeom>
                <a:avLst/>
                <a:gdLst>
                  <a:gd name="T0" fmla="*/ 947 w 947"/>
                  <a:gd name="T1" fmla="*/ 181 h 924"/>
                  <a:gd name="T2" fmla="*/ 297 w 947"/>
                  <a:gd name="T3" fmla="*/ 17 h 924"/>
                  <a:gd name="T4" fmla="*/ 141 w 947"/>
                  <a:gd name="T5" fmla="*/ 110 h 924"/>
                  <a:gd name="T6" fmla="*/ 17 w 947"/>
                  <a:gd name="T7" fmla="*/ 605 h 924"/>
                  <a:gd name="T8" fmla="*/ 110 w 947"/>
                  <a:gd name="T9" fmla="*/ 760 h 924"/>
                  <a:gd name="T10" fmla="*/ 761 w 947"/>
                  <a:gd name="T11" fmla="*/ 924 h 924"/>
                  <a:gd name="T12" fmla="*/ 803 w 947"/>
                  <a:gd name="T13" fmla="*/ 755 h 924"/>
                  <a:gd name="T14" fmla="*/ 947 w 947"/>
                  <a:gd name="T15" fmla="*/ 181 h 9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47" h="924">
                    <a:moveTo>
                      <a:pt x="947" y="181"/>
                    </a:moveTo>
                    <a:cubicBezTo>
                      <a:pt x="297" y="17"/>
                      <a:pt x="297" y="17"/>
                      <a:pt x="297" y="17"/>
                    </a:cubicBezTo>
                    <a:cubicBezTo>
                      <a:pt x="228" y="0"/>
                      <a:pt x="159" y="41"/>
                      <a:pt x="141" y="110"/>
                    </a:cubicBezTo>
                    <a:cubicBezTo>
                      <a:pt x="17" y="605"/>
                      <a:pt x="17" y="605"/>
                      <a:pt x="17" y="605"/>
                    </a:cubicBezTo>
                    <a:cubicBezTo>
                      <a:pt x="0" y="674"/>
                      <a:pt x="41" y="743"/>
                      <a:pt x="110" y="760"/>
                    </a:cubicBezTo>
                    <a:cubicBezTo>
                      <a:pt x="761" y="924"/>
                      <a:pt x="761" y="924"/>
                      <a:pt x="761" y="924"/>
                    </a:cubicBezTo>
                    <a:cubicBezTo>
                      <a:pt x="803" y="755"/>
                      <a:pt x="803" y="755"/>
                      <a:pt x="803" y="755"/>
                    </a:cubicBezTo>
                    <a:lnTo>
                      <a:pt x="947" y="181"/>
                    </a:lnTo>
                    <a:close/>
                  </a:path>
                </a:pathLst>
              </a:custGeom>
              <a:solidFill>
                <a:srgbClr val="A7D7DE"/>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02" name="Freeform 334"/>
              <p:cNvSpPr/>
              <p:nvPr/>
            </p:nvSpPr>
            <p:spPr bwMode="auto">
              <a:xfrm>
                <a:off x="10436976" y="6084002"/>
                <a:ext cx="335543" cy="327477"/>
              </a:xfrm>
              <a:custGeom>
                <a:avLst/>
                <a:gdLst>
                  <a:gd name="T0" fmla="*/ 837 w 947"/>
                  <a:gd name="T1" fmla="*/ 163 h 923"/>
                  <a:gd name="T2" fmla="*/ 186 w 947"/>
                  <a:gd name="T3" fmla="*/ 0 h 923"/>
                  <a:gd name="T4" fmla="*/ 42 w 947"/>
                  <a:gd name="T5" fmla="*/ 574 h 923"/>
                  <a:gd name="T6" fmla="*/ 0 w 947"/>
                  <a:gd name="T7" fmla="*/ 743 h 923"/>
                  <a:gd name="T8" fmla="*/ 650 w 947"/>
                  <a:gd name="T9" fmla="*/ 906 h 923"/>
                  <a:gd name="T10" fmla="*/ 806 w 947"/>
                  <a:gd name="T11" fmla="*/ 813 h 923"/>
                  <a:gd name="T12" fmla="*/ 930 w 947"/>
                  <a:gd name="T13" fmla="*/ 318 h 923"/>
                  <a:gd name="T14" fmla="*/ 837 w 947"/>
                  <a:gd name="T15" fmla="*/ 163 h 9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47" h="923">
                    <a:moveTo>
                      <a:pt x="837" y="163"/>
                    </a:moveTo>
                    <a:cubicBezTo>
                      <a:pt x="186" y="0"/>
                      <a:pt x="186" y="0"/>
                      <a:pt x="186" y="0"/>
                    </a:cubicBezTo>
                    <a:cubicBezTo>
                      <a:pt x="42" y="574"/>
                      <a:pt x="42" y="574"/>
                      <a:pt x="42" y="574"/>
                    </a:cubicBezTo>
                    <a:cubicBezTo>
                      <a:pt x="0" y="743"/>
                      <a:pt x="0" y="743"/>
                      <a:pt x="0" y="743"/>
                    </a:cubicBezTo>
                    <a:cubicBezTo>
                      <a:pt x="650" y="906"/>
                      <a:pt x="650" y="906"/>
                      <a:pt x="650" y="906"/>
                    </a:cubicBezTo>
                    <a:cubicBezTo>
                      <a:pt x="719" y="923"/>
                      <a:pt x="788" y="882"/>
                      <a:pt x="806" y="813"/>
                    </a:cubicBezTo>
                    <a:cubicBezTo>
                      <a:pt x="930" y="318"/>
                      <a:pt x="930" y="318"/>
                      <a:pt x="930" y="318"/>
                    </a:cubicBezTo>
                    <a:cubicBezTo>
                      <a:pt x="947" y="250"/>
                      <a:pt x="906" y="180"/>
                      <a:pt x="837" y="163"/>
                    </a:cubicBezTo>
                    <a:close/>
                  </a:path>
                </a:pathLst>
              </a:custGeom>
              <a:solidFill>
                <a:srgbClr val="8FBBBE"/>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03" name="Freeform 335"/>
              <p:cNvSpPr/>
              <p:nvPr/>
            </p:nvSpPr>
            <p:spPr bwMode="auto">
              <a:xfrm>
                <a:off x="8741518" y="4315951"/>
                <a:ext cx="875960" cy="351674"/>
              </a:xfrm>
              <a:custGeom>
                <a:avLst/>
                <a:gdLst>
                  <a:gd name="T0" fmla="*/ 2407 w 2477"/>
                  <a:gd name="T1" fmla="*/ 0 h 997"/>
                  <a:gd name="T2" fmla="*/ 2477 w 2477"/>
                  <a:gd name="T3" fmla="*/ 71 h 997"/>
                  <a:gd name="T4" fmla="*/ 2477 w 2477"/>
                  <a:gd name="T5" fmla="*/ 926 h 997"/>
                  <a:gd name="T6" fmla="*/ 2407 w 2477"/>
                  <a:gd name="T7" fmla="*/ 997 h 997"/>
                  <a:gd name="T8" fmla="*/ 71 w 2477"/>
                  <a:gd name="T9" fmla="*/ 997 h 997"/>
                  <a:gd name="T10" fmla="*/ 0 w 2477"/>
                  <a:gd name="T11" fmla="*/ 926 h 997"/>
                  <a:gd name="T12" fmla="*/ 0 w 2477"/>
                  <a:gd name="T13" fmla="*/ 71 h 997"/>
                  <a:gd name="T14" fmla="*/ 71 w 2477"/>
                  <a:gd name="T15" fmla="*/ 0 h 997"/>
                  <a:gd name="T16" fmla="*/ 2407 w 2477"/>
                  <a:gd name="T17" fmla="*/ 0 h 9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7" h="997">
                    <a:moveTo>
                      <a:pt x="2407" y="0"/>
                    </a:moveTo>
                    <a:cubicBezTo>
                      <a:pt x="2446" y="0"/>
                      <a:pt x="2477" y="32"/>
                      <a:pt x="2477" y="71"/>
                    </a:cubicBezTo>
                    <a:cubicBezTo>
                      <a:pt x="2477" y="926"/>
                      <a:pt x="2477" y="926"/>
                      <a:pt x="2477" y="926"/>
                    </a:cubicBezTo>
                    <a:cubicBezTo>
                      <a:pt x="2477" y="965"/>
                      <a:pt x="2446" y="997"/>
                      <a:pt x="2407" y="997"/>
                    </a:cubicBezTo>
                    <a:cubicBezTo>
                      <a:pt x="71" y="997"/>
                      <a:pt x="71" y="997"/>
                      <a:pt x="71" y="997"/>
                    </a:cubicBezTo>
                    <a:cubicBezTo>
                      <a:pt x="32" y="997"/>
                      <a:pt x="0" y="965"/>
                      <a:pt x="0" y="926"/>
                    </a:cubicBezTo>
                    <a:cubicBezTo>
                      <a:pt x="0" y="71"/>
                      <a:pt x="0" y="71"/>
                      <a:pt x="0" y="71"/>
                    </a:cubicBezTo>
                    <a:cubicBezTo>
                      <a:pt x="0" y="32"/>
                      <a:pt x="32" y="0"/>
                      <a:pt x="71" y="0"/>
                    </a:cubicBezTo>
                    <a:lnTo>
                      <a:pt x="2407" y="0"/>
                    </a:lnTo>
                    <a:close/>
                  </a:path>
                </a:pathLst>
              </a:custGeom>
              <a:solidFill>
                <a:srgbClr val="ECEEE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04" name="Freeform 336"/>
              <p:cNvSpPr/>
              <p:nvPr/>
            </p:nvSpPr>
            <p:spPr bwMode="auto">
              <a:xfrm>
                <a:off x="7665523" y="4030417"/>
                <a:ext cx="3027949" cy="461371"/>
              </a:xfrm>
              <a:custGeom>
                <a:avLst/>
                <a:gdLst>
                  <a:gd name="T0" fmla="*/ 1846 w 1877"/>
                  <a:gd name="T1" fmla="*/ 0 h 286"/>
                  <a:gd name="T2" fmla="*/ 1050 w 1877"/>
                  <a:gd name="T3" fmla="*/ 0 h 286"/>
                  <a:gd name="T4" fmla="*/ 964 w 1877"/>
                  <a:gd name="T5" fmla="*/ 0 h 286"/>
                  <a:gd name="T6" fmla="*/ 31 w 1877"/>
                  <a:gd name="T7" fmla="*/ 0 h 286"/>
                  <a:gd name="T8" fmla="*/ 0 w 1877"/>
                  <a:gd name="T9" fmla="*/ 30 h 286"/>
                  <a:gd name="T10" fmla="*/ 188 w 1877"/>
                  <a:gd name="T11" fmla="*/ 286 h 286"/>
                  <a:gd name="T12" fmla="*/ 964 w 1877"/>
                  <a:gd name="T13" fmla="*/ 286 h 286"/>
                  <a:gd name="T14" fmla="*/ 1050 w 1877"/>
                  <a:gd name="T15" fmla="*/ 286 h 286"/>
                  <a:gd name="T16" fmla="*/ 1689 w 1877"/>
                  <a:gd name="T17" fmla="*/ 286 h 286"/>
                  <a:gd name="T18" fmla="*/ 1877 w 1877"/>
                  <a:gd name="T19" fmla="*/ 30 h 286"/>
                  <a:gd name="T20" fmla="*/ 1846 w 1877"/>
                  <a:gd name="T21" fmla="*/ 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77" h="286">
                    <a:moveTo>
                      <a:pt x="1846" y="0"/>
                    </a:moveTo>
                    <a:lnTo>
                      <a:pt x="1050" y="0"/>
                    </a:lnTo>
                    <a:lnTo>
                      <a:pt x="964" y="0"/>
                    </a:lnTo>
                    <a:lnTo>
                      <a:pt x="31" y="0"/>
                    </a:lnTo>
                    <a:lnTo>
                      <a:pt x="0" y="30"/>
                    </a:lnTo>
                    <a:lnTo>
                      <a:pt x="188" y="286"/>
                    </a:lnTo>
                    <a:lnTo>
                      <a:pt x="964" y="286"/>
                    </a:lnTo>
                    <a:lnTo>
                      <a:pt x="1050" y="286"/>
                    </a:lnTo>
                    <a:lnTo>
                      <a:pt x="1689" y="286"/>
                    </a:lnTo>
                    <a:lnTo>
                      <a:pt x="1877" y="30"/>
                    </a:lnTo>
                    <a:lnTo>
                      <a:pt x="1846"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05" name="Rectangle 337"/>
              <p:cNvSpPr>
                <a:spLocks noChangeArrowheads="1"/>
              </p:cNvSpPr>
              <p:nvPr/>
            </p:nvSpPr>
            <p:spPr bwMode="auto">
              <a:xfrm>
                <a:off x="7665523" y="3983635"/>
                <a:ext cx="3027949" cy="95178"/>
              </a:xfrm>
              <a:prstGeom prst="rect">
                <a:avLst/>
              </a:prstGeom>
              <a:solidFill>
                <a:srgbClr val="ECEE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06" name="Freeform 338"/>
              <p:cNvSpPr/>
              <p:nvPr/>
            </p:nvSpPr>
            <p:spPr bwMode="auto">
              <a:xfrm>
                <a:off x="7991387" y="4143340"/>
                <a:ext cx="2540767" cy="293600"/>
              </a:xfrm>
              <a:custGeom>
                <a:avLst/>
                <a:gdLst>
                  <a:gd name="T0" fmla="*/ 0 w 1575"/>
                  <a:gd name="T1" fmla="*/ 180 h 182"/>
                  <a:gd name="T2" fmla="*/ 0 w 1575"/>
                  <a:gd name="T3" fmla="*/ 182 h 182"/>
                  <a:gd name="T4" fmla="*/ 1463 w 1575"/>
                  <a:gd name="T5" fmla="*/ 181 h 182"/>
                  <a:gd name="T6" fmla="*/ 1575 w 1575"/>
                  <a:gd name="T7" fmla="*/ 0 h 182"/>
                  <a:gd name="T8" fmla="*/ 1564 w 1575"/>
                  <a:gd name="T9" fmla="*/ 0 h 182"/>
                  <a:gd name="T10" fmla="*/ 0 w 1575"/>
                  <a:gd name="T11" fmla="*/ 180 h 182"/>
                </a:gdLst>
                <a:ahLst/>
                <a:cxnLst>
                  <a:cxn ang="0">
                    <a:pos x="T0" y="T1"/>
                  </a:cxn>
                  <a:cxn ang="0">
                    <a:pos x="T2" y="T3"/>
                  </a:cxn>
                  <a:cxn ang="0">
                    <a:pos x="T4" y="T5"/>
                  </a:cxn>
                  <a:cxn ang="0">
                    <a:pos x="T6" y="T7"/>
                  </a:cxn>
                  <a:cxn ang="0">
                    <a:pos x="T8" y="T9"/>
                  </a:cxn>
                  <a:cxn ang="0">
                    <a:pos x="T10" y="T11"/>
                  </a:cxn>
                </a:cxnLst>
                <a:rect l="0" t="0" r="r" b="b"/>
                <a:pathLst>
                  <a:path w="1575" h="182">
                    <a:moveTo>
                      <a:pt x="0" y="180"/>
                    </a:moveTo>
                    <a:lnTo>
                      <a:pt x="0" y="182"/>
                    </a:lnTo>
                    <a:lnTo>
                      <a:pt x="1463" y="181"/>
                    </a:lnTo>
                    <a:lnTo>
                      <a:pt x="1575" y="0"/>
                    </a:lnTo>
                    <a:lnTo>
                      <a:pt x="1564" y="0"/>
                    </a:lnTo>
                    <a:lnTo>
                      <a:pt x="0" y="180"/>
                    </a:lnTo>
                    <a:close/>
                  </a:path>
                </a:pathLst>
              </a:custGeom>
              <a:solidFill>
                <a:srgbClr val="C6E5E4"/>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07" name="Freeform 339"/>
              <p:cNvSpPr/>
              <p:nvPr/>
            </p:nvSpPr>
            <p:spPr bwMode="auto">
              <a:xfrm>
                <a:off x="7813936" y="4143340"/>
                <a:ext cx="2700472" cy="290373"/>
              </a:xfrm>
              <a:custGeom>
                <a:avLst/>
                <a:gdLst>
                  <a:gd name="T0" fmla="*/ 0 w 1674"/>
                  <a:gd name="T1" fmla="*/ 0 h 180"/>
                  <a:gd name="T2" fmla="*/ 110 w 1674"/>
                  <a:gd name="T3" fmla="*/ 180 h 180"/>
                  <a:gd name="T4" fmla="*/ 1674 w 1674"/>
                  <a:gd name="T5" fmla="*/ 0 h 180"/>
                  <a:gd name="T6" fmla="*/ 0 w 1674"/>
                  <a:gd name="T7" fmla="*/ 0 h 180"/>
                </a:gdLst>
                <a:ahLst/>
                <a:cxnLst>
                  <a:cxn ang="0">
                    <a:pos x="T0" y="T1"/>
                  </a:cxn>
                  <a:cxn ang="0">
                    <a:pos x="T2" y="T3"/>
                  </a:cxn>
                  <a:cxn ang="0">
                    <a:pos x="T4" y="T5"/>
                  </a:cxn>
                  <a:cxn ang="0">
                    <a:pos x="T6" y="T7"/>
                  </a:cxn>
                </a:cxnLst>
                <a:rect l="0" t="0" r="r" b="b"/>
                <a:pathLst>
                  <a:path w="1674" h="180">
                    <a:moveTo>
                      <a:pt x="0" y="0"/>
                    </a:moveTo>
                    <a:lnTo>
                      <a:pt x="110" y="180"/>
                    </a:lnTo>
                    <a:lnTo>
                      <a:pt x="1674" y="0"/>
                    </a:lnTo>
                    <a:lnTo>
                      <a:pt x="0" y="0"/>
                    </a:lnTo>
                    <a:close/>
                  </a:path>
                </a:pathLst>
              </a:custGeom>
              <a:solidFill>
                <a:srgbClr val="DFF1F0"/>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08" name="Freeform 340"/>
              <p:cNvSpPr/>
              <p:nvPr/>
            </p:nvSpPr>
            <p:spPr bwMode="auto">
              <a:xfrm>
                <a:off x="10286949" y="5082214"/>
                <a:ext cx="221006" cy="321024"/>
              </a:xfrm>
              <a:custGeom>
                <a:avLst/>
                <a:gdLst>
                  <a:gd name="T0" fmla="*/ 125 w 137"/>
                  <a:gd name="T1" fmla="*/ 199 h 199"/>
                  <a:gd name="T2" fmla="*/ 0 w 137"/>
                  <a:gd name="T3" fmla="*/ 191 h 199"/>
                  <a:gd name="T4" fmla="*/ 12 w 137"/>
                  <a:gd name="T5" fmla="*/ 0 h 199"/>
                  <a:gd name="T6" fmla="*/ 137 w 137"/>
                  <a:gd name="T7" fmla="*/ 8 h 199"/>
                  <a:gd name="T8" fmla="*/ 125 w 137"/>
                  <a:gd name="T9" fmla="*/ 199 h 199"/>
                </a:gdLst>
                <a:ahLst/>
                <a:cxnLst>
                  <a:cxn ang="0">
                    <a:pos x="T0" y="T1"/>
                  </a:cxn>
                  <a:cxn ang="0">
                    <a:pos x="T2" y="T3"/>
                  </a:cxn>
                  <a:cxn ang="0">
                    <a:pos x="T4" y="T5"/>
                  </a:cxn>
                  <a:cxn ang="0">
                    <a:pos x="T6" y="T7"/>
                  </a:cxn>
                  <a:cxn ang="0">
                    <a:pos x="T8" y="T9"/>
                  </a:cxn>
                </a:cxnLst>
                <a:rect l="0" t="0" r="r" b="b"/>
                <a:pathLst>
                  <a:path w="137" h="199">
                    <a:moveTo>
                      <a:pt x="125" y="199"/>
                    </a:moveTo>
                    <a:lnTo>
                      <a:pt x="0" y="191"/>
                    </a:lnTo>
                    <a:lnTo>
                      <a:pt x="12" y="0"/>
                    </a:lnTo>
                    <a:lnTo>
                      <a:pt x="137" y="8"/>
                    </a:lnTo>
                    <a:lnTo>
                      <a:pt x="125" y="199"/>
                    </a:lnTo>
                    <a:close/>
                  </a:path>
                </a:pathLst>
              </a:custGeom>
              <a:solidFill>
                <a:srgbClr val="004978"/>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09" name="Freeform 341"/>
              <p:cNvSpPr/>
              <p:nvPr/>
            </p:nvSpPr>
            <p:spPr bwMode="auto">
              <a:xfrm>
                <a:off x="10336958" y="5099959"/>
                <a:ext cx="43556" cy="170998"/>
              </a:xfrm>
              <a:custGeom>
                <a:avLst/>
                <a:gdLst>
                  <a:gd name="T0" fmla="*/ 23 w 120"/>
                  <a:gd name="T1" fmla="*/ 81 h 482"/>
                  <a:gd name="T2" fmla="*/ 3 w 120"/>
                  <a:gd name="T3" fmla="*/ 393 h 482"/>
                  <a:gd name="T4" fmla="*/ 81 w 120"/>
                  <a:gd name="T5" fmla="*/ 482 h 482"/>
                  <a:gd name="T6" fmla="*/ 89 w 120"/>
                  <a:gd name="T7" fmla="*/ 482 h 482"/>
                  <a:gd name="T8" fmla="*/ 120 w 120"/>
                  <a:gd name="T9" fmla="*/ 4 h 482"/>
                  <a:gd name="T10" fmla="*/ 112 w 120"/>
                  <a:gd name="T11" fmla="*/ 3 h 482"/>
                  <a:gd name="T12" fmla="*/ 23 w 120"/>
                  <a:gd name="T13" fmla="*/ 81 h 482"/>
                </a:gdLst>
                <a:ahLst/>
                <a:cxnLst>
                  <a:cxn ang="0">
                    <a:pos x="T0" y="T1"/>
                  </a:cxn>
                  <a:cxn ang="0">
                    <a:pos x="T2" y="T3"/>
                  </a:cxn>
                  <a:cxn ang="0">
                    <a:pos x="T4" y="T5"/>
                  </a:cxn>
                  <a:cxn ang="0">
                    <a:pos x="T6" y="T7"/>
                  </a:cxn>
                  <a:cxn ang="0">
                    <a:pos x="T8" y="T9"/>
                  </a:cxn>
                  <a:cxn ang="0">
                    <a:pos x="T10" y="T11"/>
                  </a:cxn>
                  <a:cxn ang="0">
                    <a:pos x="T12" y="T13"/>
                  </a:cxn>
                </a:cxnLst>
                <a:rect l="0" t="0" r="r" b="b"/>
                <a:pathLst>
                  <a:path w="120" h="482">
                    <a:moveTo>
                      <a:pt x="23" y="81"/>
                    </a:moveTo>
                    <a:cubicBezTo>
                      <a:pt x="3" y="393"/>
                      <a:pt x="3" y="393"/>
                      <a:pt x="3" y="393"/>
                    </a:cubicBezTo>
                    <a:cubicBezTo>
                      <a:pt x="0" y="439"/>
                      <a:pt x="35" y="479"/>
                      <a:pt x="81" y="482"/>
                    </a:cubicBezTo>
                    <a:cubicBezTo>
                      <a:pt x="84" y="482"/>
                      <a:pt x="86" y="482"/>
                      <a:pt x="89" y="482"/>
                    </a:cubicBezTo>
                    <a:cubicBezTo>
                      <a:pt x="120" y="4"/>
                      <a:pt x="120" y="4"/>
                      <a:pt x="120" y="4"/>
                    </a:cubicBezTo>
                    <a:cubicBezTo>
                      <a:pt x="117" y="4"/>
                      <a:pt x="115" y="3"/>
                      <a:pt x="112" y="3"/>
                    </a:cubicBezTo>
                    <a:cubicBezTo>
                      <a:pt x="66" y="0"/>
                      <a:pt x="26" y="35"/>
                      <a:pt x="23" y="81"/>
                    </a:cubicBezTo>
                    <a:close/>
                  </a:path>
                </a:pathLst>
              </a:custGeom>
              <a:solidFill>
                <a:srgbClr val="004978"/>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10" name="Freeform 342"/>
              <p:cNvSpPr/>
              <p:nvPr/>
            </p:nvSpPr>
            <p:spPr bwMode="auto">
              <a:xfrm>
                <a:off x="10341798" y="5020913"/>
                <a:ext cx="237138" cy="679151"/>
              </a:xfrm>
              <a:custGeom>
                <a:avLst/>
                <a:gdLst>
                  <a:gd name="T0" fmla="*/ 589 w 672"/>
                  <a:gd name="T1" fmla="*/ 1431 h 1919"/>
                  <a:gd name="T2" fmla="*/ 652 w 672"/>
                  <a:gd name="T3" fmla="*/ 458 h 1919"/>
                  <a:gd name="T4" fmla="*/ 180 w 672"/>
                  <a:gd name="T5" fmla="*/ 5 h 1919"/>
                  <a:gd name="T6" fmla="*/ 124 w 672"/>
                  <a:gd name="T7" fmla="*/ 0 h 1919"/>
                  <a:gd name="T8" fmla="*/ 123 w 672"/>
                  <a:gd name="T9" fmla="*/ 0 h 1919"/>
                  <a:gd name="T10" fmla="*/ 109 w 672"/>
                  <a:gd name="T11" fmla="*/ 225 h 1919"/>
                  <a:gd name="T12" fmla="*/ 179 w 672"/>
                  <a:gd name="T13" fmla="*/ 313 h 1919"/>
                  <a:gd name="T14" fmla="*/ 159 w 672"/>
                  <a:gd name="T15" fmla="*/ 625 h 1919"/>
                  <a:gd name="T16" fmla="*/ 78 w 672"/>
                  <a:gd name="T17" fmla="*/ 703 h 1919"/>
                  <a:gd name="T18" fmla="*/ 0 w 672"/>
                  <a:gd name="T19" fmla="*/ 1911 h 1919"/>
                  <a:gd name="T20" fmla="*/ 40 w 672"/>
                  <a:gd name="T21" fmla="*/ 1912 h 1919"/>
                  <a:gd name="T22" fmla="*/ 569 w 672"/>
                  <a:gd name="T23" fmla="*/ 1539 h 1919"/>
                  <a:gd name="T24" fmla="*/ 589 w 672"/>
                  <a:gd name="T25" fmla="*/ 1431 h 19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2" h="1919">
                    <a:moveTo>
                      <a:pt x="589" y="1431"/>
                    </a:moveTo>
                    <a:cubicBezTo>
                      <a:pt x="652" y="458"/>
                      <a:pt x="652" y="458"/>
                      <a:pt x="652" y="458"/>
                    </a:cubicBezTo>
                    <a:cubicBezTo>
                      <a:pt x="652" y="458"/>
                      <a:pt x="672" y="65"/>
                      <a:pt x="180" y="5"/>
                    </a:cubicBezTo>
                    <a:cubicBezTo>
                      <a:pt x="162" y="3"/>
                      <a:pt x="143" y="2"/>
                      <a:pt x="124" y="0"/>
                    </a:cubicBezTo>
                    <a:cubicBezTo>
                      <a:pt x="124" y="0"/>
                      <a:pt x="124" y="0"/>
                      <a:pt x="123" y="0"/>
                    </a:cubicBezTo>
                    <a:cubicBezTo>
                      <a:pt x="109" y="225"/>
                      <a:pt x="109" y="225"/>
                      <a:pt x="109" y="225"/>
                    </a:cubicBezTo>
                    <a:cubicBezTo>
                      <a:pt x="151" y="232"/>
                      <a:pt x="182" y="269"/>
                      <a:pt x="179" y="313"/>
                    </a:cubicBezTo>
                    <a:cubicBezTo>
                      <a:pt x="159" y="625"/>
                      <a:pt x="159" y="625"/>
                      <a:pt x="159" y="625"/>
                    </a:cubicBezTo>
                    <a:cubicBezTo>
                      <a:pt x="156" y="668"/>
                      <a:pt x="121" y="702"/>
                      <a:pt x="78" y="703"/>
                    </a:cubicBezTo>
                    <a:cubicBezTo>
                      <a:pt x="0" y="1911"/>
                      <a:pt x="0" y="1911"/>
                      <a:pt x="0" y="1911"/>
                    </a:cubicBezTo>
                    <a:cubicBezTo>
                      <a:pt x="14" y="1911"/>
                      <a:pt x="27" y="1912"/>
                      <a:pt x="40" y="1912"/>
                    </a:cubicBezTo>
                    <a:cubicBezTo>
                      <a:pt x="484" y="1919"/>
                      <a:pt x="558" y="1610"/>
                      <a:pt x="569" y="1539"/>
                    </a:cubicBezTo>
                    <a:cubicBezTo>
                      <a:pt x="587" y="1476"/>
                      <a:pt x="589" y="1431"/>
                      <a:pt x="589" y="143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11" name="Freeform 343"/>
              <p:cNvSpPr/>
              <p:nvPr/>
            </p:nvSpPr>
            <p:spPr bwMode="auto">
              <a:xfrm>
                <a:off x="10144989" y="5019300"/>
                <a:ext cx="240365" cy="679151"/>
              </a:xfrm>
              <a:custGeom>
                <a:avLst/>
                <a:gdLst>
                  <a:gd name="T0" fmla="*/ 628 w 681"/>
                  <a:gd name="T1" fmla="*/ 711 h 1919"/>
                  <a:gd name="T2" fmla="*/ 550 w 681"/>
                  <a:gd name="T3" fmla="*/ 622 h 1919"/>
                  <a:gd name="T4" fmla="*/ 570 w 681"/>
                  <a:gd name="T5" fmla="*/ 310 h 1919"/>
                  <a:gd name="T6" fmla="*/ 659 w 681"/>
                  <a:gd name="T7" fmla="*/ 232 h 1919"/>
                  <a:gd name="T8" fmla="*/ 667 w 681"/>
                  <a:gd name="T9" fmla="*/ 233 h 1919"/>
                  <a:gd name="T10" fmla="*/ 681 w 681"/>
                  <a:gd name="T11" fmla="*/ 8 h 1919"/>
                  <a:gd name="T12" fmla="*/ 632 w 681"/>
                  <a:gd name="T13" fmla="*/ 6 h 1919"/>
                  <a:gd name="T14" fmla="*/ 103 w 681"/>
                  <a:gd name="T15" fmla="*/ 380 h 1919"/>
                  <a:gd name="T16" fmla="*/ 83 w 681"/>
                  <a:gd name="T17" fmla="*/ 488 h 1919"/>
                  <a:gd name="T18" fmla="*/ 21 w 681"/>
                  <a:gd name="T19" fmla="*/ 1461 h 1919"/>
                  <a:gd name="T20" fmla="*/ 493 w 681"/>
                  <a:gd name="T21" fmla="*/ 1913 h 1919"/>
                  <a:gd name="T22" fmla="*/ 548 w 681"/>
                  <a:gd name="T23" fmla="*/ 1918 h 1919"/>
                  <a:gd name="T24" fmla="*/ 558 w 681"/>
                  <a:gd name="T25" fmla="*/ 1919 h 1919"/>
                  <a:gd name="T26" fmla="*/ 636 w 681"/>
                  <a:gd name="T27" fmla="*/ 711 h 1919"/>
                  <a:gd name="T28" fmla="*/ 628 w 681"/>
                  <a:gd name="T29" fmla="*/ 711 h 19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1" h="1919">
                    <a:moveTo>
                      <a:pt x="628" y="711"/>
                    </a:moveTo>
                    <a:cubicBezTo>
                      <a:pt x="582" y="708"/>
                      <a:pt x="547" y="668"/>
                      <a:pt x="550" y="622"/>
                    </a:cubicBezTo>
                    <a:cubicBezTo>
                      <a:pt x="570" y="310"/>
                      <a:pt x="570" y="310"/>
                      <a:pt x="570" y="310"/>
                    </a:cubicBezTo>
                    <a:cubicBezTo>
                      <a:pt x="573" y="264"/>
                      <a:pt x="613" y="229"/>
                      <a:pt x="659" y="232"/>
                    </a:cubicBezTo>
                    <a:cubicBezTo>
                      <a:pt x="662" y="232"/>
                      <a:pt x="664" y="233"/>
                      <a:pt x="667" y="233"/>
                    </a:cubicBezTo>
                    <a:cubicBezTo>
                      <a:pt x="681" y="8"/>
                      <a:pt x="681" y="8"/>
                      <a:pt x="681" y="8"/>
                    </a:cubicBezTo>
                    <a:cubicBezTo>
                      <a:pt x="665" y="7"/>
                      <a:pt x="648" y="7"/>
                      <a:pt x="632" y="6"/>
                    </a:cubicBezTo>
                    <a:cubicBezTo>
                      <a:pt x="189" y="0"/>
                      <a:pt x="114" y="308"/>
                      <a:pt x="103" y="380"/>
                    </a:cubicBezTo>
                    <a:cubicBezTo>
                      <a:pt x="85" y="442"/>
                      <a:pt x="83" y="488"/>
                      <a:pt x="83" y="488"/>
                    </a:cubicBezTo>
                    <a:cubicBezTo>
                      <a:pt x="21" y="1461"/>
                      <a:pt x="21" y="1461"/>
                      <a:pt x="21" y="1461"/>
                    </a:cubicBezTo>
                    <a:cubicBezTo>
                      <a:pt x="21" y="1461"/>
                      <a:pt x="0" y="1854"/>
                      <a:pt x="493" y="1913"/>
                    </a:cubicBezTo>
                    <a:cubicBezTo>
                      <a:pt x="511" y="1915"/>
                      <a:pt x="529" y="1917"/>
                      <a:pt x="548" y="1918"/>
                    </a:cubicBezTo>
                    <a:cubicBezTo>
                      <a:pt x="552" y="1918"/>
                      <a:pt x="555" y="1919"/>
                      <a:pt x="558" y="1919"/>
                    </a:cubicBezTo>
                    <a:cubicBezTo>
                      <a:pt x="636" y="711"/>
                      <a:pt x="636" y="711"/>
                      <a:pt x="636" y="711"/>
                    </a:cubicBezTo>
                    <a:cubicBezTo>
                      <a:pt x="633" y="711"/>
                      <a:pt x="631" y="711"/>
                      <a:pt x="628" y="711"/>
                    </a:cubicBezTo>
                    <a:close/>
                  </a:path>
                </a:pathLst>
              </a:custGeom>
              <a:solidFill>
                <a:srgbClr val="ECEEE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12" name="Freeform 344"/>
              <p:cNvSpPr/>
              <p:nvPr/>
            </p:nvSpPr>
            <p:spPr bwMode="auto">
              <a:xfrm>
                <a:off x="8564067" y="6009795"/>
                <a:ext cx="282307" cy="271015"/>
              </a:xfrm>
              <a:custGeom>
                <a:avLst/>
                <a:gdLst>
                  <a:gd name="T0" fmla="*/ 0 w 799"/>
                  <a:gd name="T1" fmla="*/ 0 h 766"/>
                  <a:gd name="T2" fmla="*/ 671 w 799"/>
                  <a:gd name="T3" fmla="*/ 0 h 766"/>
                  <a:gd name="T4" fmla="*/ 799 w 799"/>
                  <a:gd name="T5" fmla="*/ 128 h 766"/>
                  <a:gd name="T6" fmla="*/ 799 w 799"/>
                  <a:gd name="T7" fmla="*/ 638 h 766"/>
                  <a:gd name="T8" fmla="*/ 671 w 799"/>
                  <a:gd name="T9" fmla="*/ 766 h 766"/>
                  <a:gd name="T10" fmla="*/ 0 w 799"/>
                  <a:gd name="T11" fmla="*/ 766 h 766"/>
                  <a:gd name="T12" fmla="*/ 0 w 799"/>
                  <a:gd name="T13" fmla="*/ 592 h 766"/>
                  <a:gd name="T14" fmla="*/ 0 w 799"/>
                  <a:gd name="T15" fmla="*/ 0 h 7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9" h="766">
                    <a:moveTo>
                      <a:pt x="0" y="0"/>
                    </a:moveTo>
                    <a:cubicBezTo>
                      <a:pt x="671" y="0"/>
                      <a:pt x="671" y="0"/>
                      <a:pt x="671" y="0"/>
                    </a:cubicBezTo>
                    <a:cubicBezTo>
                      <a:pt x="741" y="0"/>
                      <a:pt x="799" y="57"/>
                      <a:pt x="799" y="128"/>
                    </a:cubicBezTo>
                    <a:cubicBezTo>
                      <a:pt x="799" y="638"/>
                      <a:pt x="799" y="638"/>
                      <a:pt x="799" y="638"/>
                    </a:cubicBezTo>
                    <a:cubicBezTo>
                      <a:pt x="799" y="709"/>
                      <a:pt x="741" y="766"/>
                      <a:pt x="671" y="766"/>
                    </a:cubicBezTo>
                    <a:cubicBezTo>
                      <a:pt x="0" y="766"/>
                      <a:pt x="0" y="766"/>
                      <a:pt x="0" y="766"/>
                    </a:cubicBezTo>
                    <a:cubicBezTo>
                      <a:pt x="0" y="592"/>
                      <a:pt x="0" y="592"/>
                      <a:pt x="0" y="592"/>
                    </a:cubicBezTo>
                    <a:lnTo>
                      <a:pt x="0" y="0"/>
                    </a:lnTo>
                    <a:close/>
                  </a:path>
                </a:pathLst>
              </a:custGeom>
              <a:solidFill>
                <a:srgbClr val="A7D7DE"/>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13" name="Freeform 345"/>
              <p:cNvSpPr/>
              <p:nvPr/>
            </p:nvSpPr>
            <p:spPr bwMode="auto">
              <a:xfrm>
                <a:off x="8281760" y="6009795"/>
                <a:ext cx="282307" cy="271015"/>
              </a:xfrm>
              <a:custGeom>
                <a:avLst/>
                <a:gdLst>
                  <a:gd name="T0" fmla="*/ 128 w 799"/>
                  <a:gd name="T1" fmla="*/ 0 h 766"/>
                  <a:gd name="T2" fmla="*/ 799 w 799"/>
                  <a:gd name="T3" fmla="*/ 0 h 766"/>
                  <a:gd name="T4" fmla="*/ 799 w 799"/>
                  <a:gd name="T5" fmla="*/ 592 h 766"/>
                  <a:gd name="T6" fmla="*/ 799 w 799"/>
                  <a:gd name="T7" fmla="*/ 766 h 766"/>
                  <a:gd name="T8" fmla="*/ 128 w 799"/>
                  <a:gd name="T9" fmla="*/ 766 h 766"/>
                  <a:gd name="T10" fmla="*/ 0 w 799"/>
                  <a:gd name="T11" fmla="*/ 638 h 766"/>
                  <a:gd name="T12" fmla="*/ 0 w 799"/>
                  <a:gd name="T13" fmla="*/ 128 h 766"/>
                  <a:gd name="T14" fmla="*/ 128 w 799"/>
                  <a:gd name="T15" fmla="*/ 0 h 7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9" h="766">
                    <a:moveTo>
                      <a:pt x="128" y="0"/>
                    </a:moveTo>
                    <a:cubicBezTo>
                      <a:pt x="799" y="0"/>
                      <a:pt x="799" y="0"/>
                      <a:pt x="799" y="0"/>
                    </a:cubicBezTo>
                    <a:cubicBezTo>
                      <a:pt x="799" y="592"/>
                      <a:pt x="799" y="592"/>
                      <a:pt x="799" y="592"/>
                    </a:cubicBezTo>
                    <a:cubicBezTo>
                      <a:pt x="799" y="766"/>
                      <a:pt x="799" y="766"/>
                      <a:pt x="799" y="766"/>
                    </a:cubicBezTo>
                    <a:cubicBezTo>
                      <a:pt x="128" y="766"/>
                      <a:pt x="128" y="766"/>
                      <a:pt x="128" y="766"/>
                    </a:cubicBezTo>
                    <a:cubicBezTo>
                      <a:pt x="57" y="766"/>
                      <a:pt x="0" y="709"/>
                      <a:pt x="0" y="638"/>
                    </a:cubicBezTo>
                    <a:cubicBezTo>
                      <a:pt x="0" y="128"/>
                      <a:pt x="0" y="128"/>
                      <a:pt x="0" y="128"/>
                    </a:cubicBezTo>
                    <a:cubicBezTo>
                      <a:pt x="0" y="57"/>
                      <a:pt x="57" y="0"/>
                      <a:pt x="128" y="0"/>
                    </a:cubicBezTo>
                    <a:close/>
                  </a:path>
                </a:pathLst>
              </a:custGeom>
              <a:solidFill>
                <a:srgbClr val="8FBBBE"/>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14" name="Freeform 346"/>
              <p:cNvSpPr/>
              <p:nvPr/>
            </p:nvSpPr>
            <p:spPr bwMode="auto">
              <a:xfrm>
                <a:off x="8246270" y="4991875"/>
                <a:ext cx="861441" cy="963072"/>
              </a:xfrm>
              <a:custGeom>
                <a:avLst/>
                <a:gdLst>
                  <a:gd name="T0" fmla="*/ 2134 w 2437"/>
                  <a:gd name="T1" fmla="*/ 1392 h 2722"/>
                  <a:gd name="T2" fmla="*/ 1802 w 2437"/>
                  <a:gd name="T3" fmla="*/ 1693 h 2722"/>
                  <a:gd name="T4" fmla="*/ 1710 w 2437"/>
                  <a:gd name="T5" fmla="*/ 1732 h 2722"/>
                  <a:gd name="T6" fmla="*/ 1733 w 2437"/>
                  <a:gd name="T7" fmla="*/ 1466 h 2722"/>
                  <a:gd name="T8" fmla="*/ 1830 w 2437"/>
                  <a:gd name="T9" fmla="*/ 421 h 2722"/>
                  <a:gd name="T10" fmla="*/ 1841 w 2437"/>
                  <a:gd name="T11" fmla="*/ 299 h 2722"/>
                  <a:gd name="T12" fmla="*/ 1473 w 2437"/>
                  <a:gd name="T13" fmla="*/ 220 h 2722"/>
                  <a:gd name="T14" fmla="*/ 1375 w 2437"/>
                  <a:gd name="T15" fmla="*/ 1205 h 2722"/>
                  <a:gd name="T16" fmla="*/ 1354 w 2437"/>
                  <a:gd name="T17" fmla="*/ 1424 h 2722"/>
                  <a:gd name="T18" fmla="*/ 1296 w 2437"/>
                  <a:gd name="T19" fmla="*/ 1409 h 2722"/>
                  <a:gd name="T20" fmla="*/ 1320 w 2437"/>
                  <a:gd name="T21" fmla="*/ 275 h 2722"/>
                  <a:gd name="T22" fmla="*/ 991 w 2437"/>
                  <a:gd name="T23" fmla="*/ 161 h 2722"/>
                  <a:gd name="T24" fmla="*/ 951 w 2437"/>
                  <a:gd name="T25" fmla="*/ 257 h 2722"/>
                  <a:gd name="T26" fmla="*/ 935 w 2437"/>
                  <a:gd name="T27" fmla="*/ 1157 h 2722"/>
                  <a:gd name="T28" fmla="*/ 928 w 2437"/>
                  <a:gd name="T29" fmla="*/ 1382 h 2722"/>
                  <a:gd name="T30" fmla="*/ 886 w 2437"/>
                  <a:gd name="T31" fmla="*/ 1382 h 2722"/>
                  <a:gd name="T32" fmla="*/ 884 w 2437"/>
                  <a:gd name="T33" fmla="*/ 1187 h 2722"/>
                  <a:gd name="T34" fmla="*/ 881 w 2437"/>
                  <a:gd name="T35" fmla="*/ 385 h 2722"/>
                  <a:gd name="T36" fmla="*/ 645 w 2437"/>
                  <a:gd name="T37" fmla="*/ 231 h 2722"/>
                  <a:gd name="T38" fmla="*/ 512 w 2437"/>
                  <a:gd name="T39" fmla="*/ 394 h 2722"/>
                  <a:gd name="T40" fmla="*/ 517 w 2437"/>
                  <a:gd name="T41" fmla="*/ 1411 h 2722"/>
                  <a:gd name="T42" fmla="*/ 425 w 2437"/>
                  <a:gd name="T43" fmla="*/ 1423 h 2722"/>
                  <a:gd name="T44" fmla="*/ 421 w 2437"/>
                  <a:gd name="T45" fmla="*/ 1276 h 2722"/>
                  <a:gd name="T46" fmla="*/ 419 w 2437"/>
                  <a:gd name="T47" fmla="*/ 1211 h 2722"/>
                  <a:gd name="T48" fmla="*/ 425 w 2437"/>
                  <a:gd name="T49" fmla="*/ 1207 h 2722"/>
                  <a:gd name="T50" fmla="*/ 420 w 2437"/>
                  <a:gd name="T51" fmla="*/ 1167 h 2722"/>
                  <a:gd name="T52" fmla="*/ 387 w 2437"/>
                  <a:gd name="T53" fmla="*/ 747 h 2722"/>
                  <a:gd name="T54" fmla="*/ 382 w 2437"/>
                  <a:gd name="T55" fmla="*/ 672 h 2722"/>
                  <a:gd name="T56" fmla="*/ 357 w 2437"/>
                  <a:gd name="T57" fmla="*/ 572 h 2722"/>
                  <a:gd name="T58" fmla="*/ 6 w 2437"/>
                  <a:gd name="T59" fmla="*/ 656 h 2722"/>
                  <a:gd name="T60" fmla="*/ 21 w 2437"/>
                  <a:gd name="T61" fmla="*/ 971 h 2722"/>
                  <a:gd name="T62" fmla="*/ 39 w 2437"/>
                  <a:gd name="T63" fmla="*/ 1214 h 2722"/>
                  <a:gd name="T64" fmla="*/ 55 w 2437"/>
                  <a:gd name="T65" fmla="*/ 1537 h 2722"/>
                  <a:gd name="T66" fmla="*/ 117 w 2437"/>
                  <a:gd name="T67" fmla="*/ 2071 h 2722"/>
                  <a:gd name="T68" fmla="*/ 116 w 2437"/>
                  <a:gd name="T69" fmla="*/ 2071 h 2722"/>
                  <a:gd name="T70" fmla="*/ 141 w 2437"/>
                  <a:gd name="T71" fmla="*/ 2437 h 2722"/>
                  <a:gd name="T72" fmla="*/ 426 w 2437"/>
                  <a:gd name="T73" fmla="*/ 2722 h 2722"/>
                  <a:gd name="T74" fmla="*/ 1535 w 2437"/>
                  <a:gd name="T75" fmla="*/ 2722 h 2722"/>
                  <a:gd name="T76" fmla="*/ 1618 w 2437"/>
                  <a:gd name="T77" fmla="*/ 2673 h 2722"/>
                  <a:gd name="T78" fmla="*/ 1699 w 2437"/>
                  <a:gd name="T79" fmla="*/ 2472 h 2722"/>
                  <a:gd name="T80" fmla="*/ 1869 w 2437"/>
                  <a:gd name="T81" fmla="*/ 2237 h 2722"/>
                  <a:gd name="T82" fmla="*/ 2378 w 2437"/>
                  <a:gd name="T83" fmla="*/ 1579 h 2722"/>
                  <a:gd name="T84" fmla="*/ 2134 w 2437"/>
                  <a:gd name="T85" fmla="*/ 1392 h 2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37" h="2722">
                    <a:moveTo>
                      <a:pt x="2134" y="1392"/>
                    </a:moveTo>
                    <a:cubicBezTo>
                      <a:pt x="1983" y="1492"/>
                      <a:pt x="1932" y="1593"/>
                      <a:pt x="1802" y="1693"/>
                    </a:cubicBezTo>
                    <a:cubicBezTo>
                      <a:pt x="1757" y="1727"/>
                      <a:pt x="1728" y="1738"/>
                      <a:pt x="1710" y="1732"/>
                    </a:cubicBezTo>
                    <a:cubicBezTo>
                      <a:pt x="1716" y="1654"/>
                      <a:pt x="1725" y="1564"/>
                      <a:pt x="1733" y="1466"/>
                    </a:cubicBezTo>
                    <a:cubicBezTo>
                      <a:pt x="1766" y="1106"/>
                      <a:pt x="1808" y="652"/>
                      <a:pt x="1830" y="421"/>
                    </a:cubicBezTo>
                    <a:cubicBezTo>
                      <a:pt x="1835" y="367"/>
                      <a:pt x="1839" y="324"/>
                      <a:pt x="1841" y="299"/>
                    </a:cubicBezTo>
                    <a:cubicBezTo>
                      <a:pt x="1870" y="0"/>
                      <a:pt x="1501" y="16"/>
                      <a:pt x="1473" y="220"/>
                    </a:cubicBezTo>
                    <a:cubicBezTo>
                      <a:pt x="1460" y="316"/>
                      <a:pt x="1417" y="762"/>
                      <a:pt x="1375" y="1205"/>
                    </a:cubicBezTo>
                    <a:cubicBezTo>
                      <a:pt x="1368" y="1278"/>
                      <a:pt x="1361" y="1352"/>
                      <a:pt x="1354" y="1424"/>
                    </a:cubicBezTo>
                    <a:cubicBezTo>
                      <a:pt x="1337" y="1419"/>
                      <a:pt x="1318" y="1414"/>
                      <a:pt x="1296" y="1409"/>
                    </a:cubicBezTo>
                    <a:cubicBezTo>
                      <a:pt x="1302" y="1297"/>
                      <a:pt x="1309" y="415"/>
                      <a:pt x="1320" y="275"/>
                    </a:cubicBezTo>
                    <a:cubicBezTo>
                      <a:pt x="1334" y="85"/>
                      <a:pt x="1090" y="51"/>
                      <a:pt x="991" y="161"/>
                    </a:cubicBezTo>
                    <a:cubicBezTo>
                      <a:pt x="969" y="186"/>
                      <a:pt x="954" y="218"/>
                      <a:pt x="951" y="257"/>
                    </a:cubicBezTo>
                    <a:cubicBezTo>
                      <a:pt x="948" y="305"/>
                      <a:pt x="942" y="835"/>
                      <a:pt x="935" y="1157"/>
                    </a:cubicBezTo>
                    <a:cubicBezTo>
                      <a:pt x="933" y="1261"/>
                      <a:pt x="931" y="1343"/>
                      <a:pt x="928" y="1382"/>
                    </a:cubicBezTo>
                    <a:cubicBezTo>
                      <a:pt x="914" y="1382"/>
                      <a:pt x="900" y="1382"/>
                      <a:pt x="886" y="1382"/>
                    </a:cubicBezTo>
                    <a:cubicBezTo>
                      <a:pt x="885" y="1354"/>
                      <a:pt x="884" y="1282"/>
                      <a:pt x="884" y="1187"/>
                    </a:cubicBezTo>
                    <a:cubicBezTo>
                      <a:pt x="882" y="921"/>
                      <a:pt x="881" y="483"/>
                      <a:pt x="881" y="385"/>
                    </a:cubicBezTo>
                    <a:cubicBezTo>
                      <a:pt x="881" y="246"/>
                      <a:pt x="751" y="200"/>
                      <a:pt x="645" y="231"/>
                    </a:cubicBezTo>
                    <a:cubicBezTo>
                      <a:pt x="573" y="252"/>
                      <a:pt x="512" y="308"/>
                      <a:pt x="512" y="394"/>
                    </a:cubicBezTo>
                    <a:cubicBezTo>
                      <a:pt x="512" y="460"/>
                      <a:pt x="515" y="1250"/>
                      <a:pt x="517" y="1411"/>
                    </a:cubicBezTo>
                    <a:cubicBezTo>
                      <a:pt x="487" y="1415"/>
                      <a:pt x="456" y="1418"/>
                      <a:pt x="425" y="1423"/>
                    </a:cubicBezTo>
                    <a:cubicBezTo>
                      <a:pt x="421" y="1276"/>
                      <a:pt x="421" y="1276"/>
                      <a:pt x="421" y="1276"/>
                    </a:cubicBezTo>
                    <a:cubicBezTo>
                      <a:pt x="419" y="1211"/>
                      <a:pt x="419" y="1211"/>
                      <a:pt x="419" y="1211"/>
                    </a:cubicBezTo>
                    <a:cubicBezTo>
                      <a:pt x="421" y="1209"/>
                      <a:pt x="423" y="1208"/>
                      <a:pt x="425" y="1207"/>
                    </a:cubicBezTo>
                    <a:cubicBezTo>
                      <a:pt x="423" y="1194"/>
                      <a:pt x="421" y="1181"/>
                      <a:pt x="420" y="1167"/>
                    </a:cubicBezTo>
                    <a:cubicBezTo>
                      <a:pt x="403" y="983"/>
                      <a:pt x="400" y="934"/>
                      <a:pt x="387" y="747"/>
                    </a:cubicBezTo>
                    <a:cubicBezTo>
                      <a:pt x="385" y="722"/>
                      <a:pt x="384" y="696"/>
                      <a:pt x="382" y="672"/>
                    </a:cubicBezTo>
                    <a:cubicBezTo>
                      <a:pt x="379" y="632"/>
                      <a:pt x="370" y="599"/>
                      <a:pt x="357" y="572"/>
                    </a:cubicBezTo>
                    <a:cubicBezTo>
                      <a:pt x="271" y="395"/>
                      <a:pt x="0" y="477"/>
                      <a:pt x="6" y="656"/>
                    </a:cubicBezTo>
                    <a:cubicBezTo>
                      <a:pt x="8" y="730"/>
                      <a:pt x="14" y="842"/>
                      <a:pt x="21" y="971"/>
                    </a:cubicBezTo>
                    <a:cubicBezTo>
                      <a:pt x="28" y="1097"/>
                      <a:pt x="29" y="1078"/>
                      <a:pt x="39" y="1214"/>
                    </a:cubicBezTo>
                    <a:cubicBezTo>
                      <a:pt x="39" y="1215"/>
                      <a:pt x="41" y="1348"/>
                      <a:pt x="55" y="1537"/>
                    </a:cubicBezTo>
                    <a:cubicBezTo>
                      <a:pt x="66" y="1691"/>
                      <a:pt x="85" y="1883"/>
                      <a:pt x="117" y="2071"/>
                    </a:cubicBezTo>
                    <a:cubicBezTo>
                      <a:pt x="116" y="2071"/>
                      <a:pt x="116" y="2071"/>
                      <a:pt x="116" y="2071"/>
                    </a:cubicBezTo>
                    <a:cubicBezTo>
                      <a:pt x="141" y="2437"/>
                      <a:pt x="141" y="2437"/>
                      <a:pt x="141" y="2437"/>
                    </a:cubicBezTo>
                    <a:cubicBezTo>
                      <a:pt x="141" y="2594"/>
                      <a:pt x="269" y="2722"/>
                      <a:pt x="426" y="2722"/>
                    </a:cubicBezTo>
                    <a:cubicBezTo>
                      <a:pt x="1535" y="2722"/>
                      <a:pt x="1535" y="2722"/>
                      <a:pt x="1535" y="2722"/>
                    </a:cubicBezTo>
                    <a:cubicBezTo>
                      <a:pt x="1569" y="2722"/>
                      <a:pt x="1601" y="2703"/>
                      <a:pt x="1618" y="2673"/>
                    </a:cubicBezTo>
                    <a:cubicBezTo>
                      <a:pt x="1699" y="2472"/>
                      <a:pt x="1699" y="2472"/>
                      <a:pt x="1699" y="2472"/>
                    </a:cubicBezTo>
                    <a:cubicBezTo>
                      <a:pt x="1754" y="2404"/>
                      <a:pt x="1818" y="2319"/>
                      <a:pt x="1869" y="2237"/>
                    </a:cubicBezTo>
                    <a:cubicBezTo>
                      <a:pt x="2017" y="1994"/>
                      <a:pt x="2247" y="1740"/>
                      <a:pt x="2378" y="1579"/>
                    </a:cubicBezTo>
                    <a:cubicBezTo>
                      <a:pt x="2437" y="1507"/>
                      <a:pt x="2284" y="1291"/>
                      <a:pt x="2134" y="1392"/>
                    </a:cubicBezTo>
                    <a:close/>
                  </a:path>
                </a:pathLst>
              </a:custGeom>
              <a:solidFill>
                <a:srgbClr val="F5D2AE"/>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15" name="Freeform 347"/>
              <p:cNvSpPr/>
              <p:nvPr/>
            </p:nvSpPr>
            <p:spPr bwMode="auto">
              <a:xfrm>
                <a:off x="10099820" y="5030592"/>
                <a:ext cx="924355" cy="1072768"/>
              </a:xfrm>
              <a:custGeom>
                <a:avLst/>
                <a:gdLst>
                  <a:gd name="T0" fmla="*/ 322 w 2614"/>
                  <a:gd name="T1" fmla="*/ 1286 h 3030"/>
                  <a:gd name="T2" fmla="*/ 571 w 2614"/>
                  <a:gd name="T3" fmla="*/ 1659 h 3030"/>
                  <a:gd name="T4" fmla="*/ 650 w 2614"/>
                  <a:gd name="T5" fmla="*/ 1719 h 3030"/>
                  <a:gd name="T6" fmla="*/ 692 w 2614"/>
                  <a:gd name="T7" fmla="*/ 1455 h 3030"/>
                  <a:gd name="T8" fmla="*/ 853 w 2614"/>
                  <a:gd name="T9" fmla="*/ 419 h 3030"/>
                  <a:gd name="T10" fmla="*/ 872 w 2614"/>
                  <a:gd name="T11" fmla="*/ 297 h 3030"/>
                  <a:gd name="T12" fmla="*/ 1248 w 2614"/>
                  <a:gd name="T13" fmla="*/ 311 h 3030"/>
                  <a:gd name="T14" fmla="*/ 1104 w 2614"/>
                  <a:gd name="T15" fmla="*/ 1289 h 3030"/>
                  <a:gd name="T16" fmla="*/ 1070 w 2614"/>
                  <a:gd name="T17" fmla="*/ 1507 h 3030"/>
                  <a:gd name="T18" fmla="*/ 1130 w 2614"/>
                  <a:gd name="T19" fmla="*/ 1507 h 3030"/>
                  <a:gd name="T20" fmla="*/ 1383 w 2614"/>
                  <a:gd name="T21" fmla="*/ 401 h 3030"/>
                  <a:gd name="T22" fmla="*/ 1730 w 2614"/>
                  <a:gd name="T23" fmla="*/ 370 h 3030"/>
                  <a:gd name="T24" fmla="*/ 1745 w 2614"/>
                  <a:gd name="T25" fmla="*/ 473 h 3030"/>
                  <a:gd name="T26" fmla="*/ 1542 w 2614"/>
                  <a:gd name="T27" fmla="*/ 1350 h 3030"/>
                  <a:gd name="T28" fmla="*/ 1494 w 2614"/>
                  <a:gd name="T29" fmla="*/ 1569 h 3030"/>
                  <a:gd name="T30" fmla="*/ 1535 w 2614"/>
                  <a:gd name="T31" fmla="*/ 1581 h 3030"/>
                  <a:gd name="T32" fmla="*/ 1584 w 2614"/>
                  <a:gd name="T33" fmla="*/ 1392 h 3030"/>
                  <a:gd name="T34" fmla="*/ 1782 w 2614"/>
                  <a:gd name="T35" fmla="*/ 614 h 3030"/>
                  <a:gd name="T36" fmla="*/ 2049 w 2614"/>
                  <a:gd name="T37" fmla="*/ 523 h 3030"/>
                  <a:gd name="T38" fmla="*/ 2137 w 2614"/>
                  <a:gd name="T39" fmla="*/ 713 h 3030"/>
                  <a:gd name="T40" fmla="*/ 1885 w 2614"/>
                  <a:gd name="T41" fmla="*/ 1698 h 3030"/>
                  <a:gd name="T42" fmla="*/ 1972 w 2614"/>
                  <a:gd name="T43" fmla="*/ 1732 h 3030"/>
                  <a:gd name="T44" fmla="*/ 2011 w 2614"/>
                  <a:gd name="T45" fmla="*/ 1591 h 3030"/>
                  <a:gd name="T46" fmla="*/ 2029 w 2614"/>
                  <a:gd name="T47" fmla="*/ 1528 h 3030"/>
                  <a:gd name="T48" fmla="*/ 2025 w 2614"/>
                  <a:gd name="T49" fmla="*/ 1523 h 3030"/>
                  <a:gd name="T50" fmla="*/ 2039 w 2614"/>
                  <a:gd name="T51" fmla="*/ 1485 h 3030"/>
                  <a:gd name="T52" fmla="*/ 2173 w 2614"/>
                  <a:gd name="T53" fmla="*/ 1086 h 3030"/>
                  <a:gd name="T54" fmla="*/ 2196 w 2614"/>
                  <a:gd name="T55" fmla="*/ 1014 h 3030"/>
                  <a:gd name="T56" fmla="*/ 2245 w 2614"/>
                  <a:gd name="T57" fmla="*/ 924 h 3030"/>
                  <a:gd name="T58" fmla="*/ 2565 w 2614"/>
                  <a:gd name="T59" fmla="*/ 1090 h 3030"/>
                  <a:gd name="T60" fmla="*/ 2474 w 2614"/>
                  <a:gd name="T61" fmla="*/ 1392 h 3030"/>
                  <a:gd name="T62" fmla="*/ 2397 w 2614"/>
                  <a:gd name="T63" fmla="*/ 1624 h 3030"/>
                  <a:gd name="T64" fmla="*/ 2303 w 2614"/>
                  <a:gd name="T65" fmla="*/ 1933 h 3030"/>
                  <a:gd name="T66" fmla="*/ 2113 w 2614"/>
                  <a:gd name="T67" fmla="*/ 2436 h 3030"/>
                  <a:gd name="T68" fmla="*/ 2113 w 2614"/>
                  <a:gd name="T69" fmla="*/ 2436 h 3030"/>
                  <a:gd name="T70" fmla="*/ 2000 w 2614"/>
                  <a:gd name="T71" fmla="*/ 2785 h 3030"/>
                  <a:gd name="T72" fmla="*/ 1654 w 2614"/>
                  <a:gd name="T73" fmla="*/ 2992 h 3030"/>
                  <a:gd name="T74" fmla="*/ 579 w 2614"/>
                  <a:gd name="T75" fmla="*/ 2722 h 3030"/>
                  <a:gd name="T76" fmla="*/ 510 w 2614"/>
                  <a:gd name="T77" fmla="*/ 2654 h 3030"/>
                  <a:gd name="T78" fmla="*/ 480 w 2614"/>
                  <a:gd name="T79" fmla="*/ 2439 h 3030"/>
                  <a:gd name="T80" fmla="*/ 373 w 2614"/>
                  <a:gd name="T81" fmla="*/ 2170 h 3030"/>
                  <a:gd name="T82" fmla="*/ 39 w 2614"/>
                  <a:gd name="T83" fmla="*/ 1408 h 3030"/>
                  <a:gd name="T84" fmla="*/ 322 w 2614"/>
                  <a:gd name="T85" fmla="*/ 1286 h 3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614" h="3030">
                    <a:moveTo>
                      <a:pt x="322" y="1286"/>
                    </a:moveTo>
                    <a:cubicBezTo>
                      <a:pt x="444" y="1420"/>
                      <a:pt x="468" y="1530"/>
                      <a:pt x="571" y="1659"/>
                    </a:cubicBezTo>
                    <a:cubicBezTo>
                      <a:pt x="605" y="1703"/>
                      <a:pt x="631" y="1720"/>
                      <a:pt x="650" y="1719"/>
                    </a:cubicBezTo>
                    <a:cubicBezTo>
                      <a:pt x="663" y="1642"/>
                      <a:pt x="677" y="1552"/>
                      <a:pt x="692" y="1455"/>
                    </a:cubicBezTo>
                    <a:cubicBezTo>
                      <a:pt x="748" y="1098"/>
                      <a:pt x="818" y="648"/>
                      <a:pt x="853" y="419"/>
                    </a:cubicBezTo>
                    <a:cubicBezTo>
                      <a:pt x="862" y="364"/>
                      <a:pt x="868" y="322"/>
                      <a:pt x="872" y="297"/>
                    </a:cubicBezTo>
                    <a:cubicBezTo>
                      <a:pt x="917" y="0"/>
                      <a:pt x="1271" y="106"/>
                      <a:pt x="1248" y="311"/>
                    </a:cubicBezTo>
                    <a:cubicBezTo>
                      <a:pt x="1238" y="406"/>
                      <a:pt x="1171" y="850"/>
                      <a:pt x="1104" y="1289"/>
                    </a:cubicBezTo>
                    <a:cubicBezTo>
                      <a:pt x="1092" y="1362"/>
                      <a:pt x="1081" y="1436"/>
                      <a:pt x="1070" y="1507"/>
                    </a:cubicBezTo>
                    <a:cubicBezTo>
                      <a:pt x="1088" y="1506"/>
                      <a:pt x="1108" y="1506"/>
                      <a:pt x="1130" y="1507"/>
                    </a:cubicBezTo>
                    <a:cubicBezTo>
                      <a:pt x="1152" y="1397"/>
                      <a:pt x="1359" y="539"/>
                      <a:pt x="1383" y="401"/>
                    </a:cubicBezTo>
                    <a:cubicBezTo>
                      <a:pt x="1416" y="213"/>
                      <a:pt x="1660" y="240"/>
                      <a:pt x="1730" y="370"/>
                    </a:cubicBezTo>
                    <a:cubicBezTo>
                      <a:pt x="1745" y="400"/>
                      <a:pt x="1752" y="434"/>
                      <a:pt x="1745" y="473"/>
                    </a:cubicBezTo>
                    <a:cubicBezTo>
                      <a:pt x="1737" y="521"/>
                      <a:pt x="1614" y="1036"/>
                      <a:pt x="1542" y="1350"/>
                    </a:cubicBezTo>
                    <a:cubicBezTo>
                      <a:pt x="1519" y="1451"/>
                      <a:pt x="1501" y="1532"/>
                      <a:pt x="1494" y="1569"/>
                    </a:cubicBezTo>
                    <a:cubicBezTo>
                      <a:pt x="1507" y="1573"/>
                      <a:pt x="1521" y="1577"/>
                      <a:pt x="1535" y="1581"/>
                    </a:cubicBezTo>
                    <a:cubicBezTo>
                      <a:pt x="1542" y="1554"/>
                      <a:pt x="1560" y="1483"/>
                      <a:pt x="1584" y="1392"/>
                    </a:cubicBezTo>
                    <a:cubicBezTo>
                      <a:pt x="1650" y="1134"/>
                      <a:pt x="1758" y="709"/>
                      <a:pt x="1782" y="614"/>
                    </a:cubicBezTo>
                    <a:cubicBezTo>
                      <a:pt x="1816" y="480"/>
                      <a:pt x="1953" y="467"/>
                      <a:pt x="2049" y="523"/>
                    </a:cubicBezTo>
                    <a:cubicBezTo>
                      <a:pt x="2113" y="560"/>
                      <a:pt x="2158" y="630"/>
                      <a:pt x="2137" y="713"/>
                    </a:cubicBezTo>
                    <a:cubicBezTo>
                      <a:pt x="2121" y="777"/>
                      <a:pt x="1927" y="1543"/>
                      <a:pt x="1885" y="1698"/>
                    </a:cubicBezTo>
                    <a:cubicBezTo>
                      <a:pt x="1913" y="1709"/>
                      <a:pt x="1942" y="1720"/>
                      <a:pt x="1972" y="1732"/>
                    </a:cubicBezTo>
                    <a:cubicBezTo>
                      <a:pt x="2011" y="1591"/>
                      <a:pt x="2011" y="1591"/>
                      <a:pt x="2011" y="1591"/>
                    </a:cubicBezTo>
                    <a:cubicBezTo>
                      <a:pt x="2029" y="1528"/>
                      <a:pt x="2029" y="1528"/>
                      <a:pt x="2029" y="1528"/>
                    </a:cubicBezTo>
                    <a:cubicBezTo>
                      <a:pt x="2028" y="1526"/>
                      <a:pt x="2026" y="1524"/>
                      <a:pt x="2025" y="1523"/>
                    </a:cubicBezTo>
                    <a:cubicBezTo>
                      <a:pt x="2029" y="1511"/>
                      <a:pt x="2034" y="1499"/>
                      <a:pt x="2039" y="1485"/>
                    </a:cubicBezTo>
                    <a:cubicBezTo>
                      <a:pt x="2100" y="1311"/>
                      <a:pt x="2115" y="1264"/>
                      <a:pt x="2173" y="1086"/>
                    </a:cubicBezTo>
                    <a:cubicBezTo>
                      <a:pt x="2181" y="1062"/>
                      <a:pt x="2189" y="1038"/>
                      <a:pt x="2196" y="1014"/>
                    </a:cubicBezTo>
                    <a:cubicBezTo>
                      <a:pt x="2209" y="976"/>
                      <a:pt x="2225" y="947"/>
                      <a:pt x="2245" y="924"/>
                    </a:cubicBezTo>
                    <a:cubicBezTo>
                      <a:pt x="2371" y="773"/>
                      <a:pt x="2614" y="918"/>
                      <a:pt x="2565" y="1090"/>
                    </a:cubicBezTo>
                    <a:cubicBezTo>
                      <a:pt x="2545" y="1162"/>
                      <a:pt x="2512" y="1269"/>
                      <a:pt x="2474" y="1392"/>
                    </a:cubicBezTo>
                    <a:cubicBezTo>
                      <a:pt x="2436" y="1513"/>
                      <a:pt x="2439" y="1494"/>
                      <a:pt x="2397" y="1624"/>
                    </a:cubicBezTo>
                    <a:cubicBezTo>
                      <a:pt x="2396" y="1625"/>
                      <a:pt x="2362" y="1753"/>
                      <a:pt x="2303" y="1933"/>
                    </a:cubicBezTo>
                    <a:cubicBezTo>
                      <a:pt x="2254" y="2080"/>
                      <a:pt x="2189" y="2262"/>
                      <a:pt x="2113" y="2436"/>
                    </a:cubicBezTo>
                    <a:cubicBezTo>
                      <a:pt x="2113" y="2436"/>
                      <a:pt x="2113" y="2436"/>
                      <a:pt x="2113" y="2436"/>
                    </a:cubicBezTo>
                    <a:cubicBezTo>
                      <a:pt x="2000" y="2785"/>
                      <a:pt x="2000" y="2785"/>
                      <a:pt x="2000" y="2785"/>
                    </a:cubicBezTo>
                    <a:cubicBezTo>
                      <a:pt x="1961" y="2938"/>
                      <a:pt x="1806" y="3030"/>
                      <a:pt x="1654" y="2992"/>
                    </a:cubicBezTo>
                    <a:cubicBezTo>
                      <a:pt x="579" y="2722"/>
                      <a:pt x="579" y="2722"/>
                      <a:pt x="579" y="2722"/>
                    </a:cubicBezTo>
                    <a:cubicBezTo>
                      <a:pt x="545" y="2713"/>
                      <a:pt x="519" y="2687"/>
                      <a:pt x="510" y="2654"/>
                    </a:cubicBezTo>
                    <a:cubicBezTo>
                      <a:pt x="480" y="2439"/>
                      <a:pt x="480" y="2439"/>
                      <a:pt x="480" y="2439"/>
                    </a:cubicBezTo>
                    <a:cubicBezTo>
                      <a:pt x="444" y="2360"/>
                      <a:pt x="402" y="2262"/>
                      <a:pt x="373" y="2170"/>
                    </a:cubicBezTo>
                    <a:cubicBezTo>
                      <a:pt x="288" y="1898"/>
                      <a:pt x="127" y="1596"/>
                      <a:pt x="39" y="1408"/>
                    </a:cubicBezTo>
                    <a:cubicBezTo>
                      <a:pt x="0" y="1324"/>
                      <a:pt x="200" y="1151"/>
                      <a:pt x="322" y="1286"/>
                    </a:cubicBezTo>
                    <a:close/>
                  </a:path>
                </a:pathLst>
              </a:custGeom>
              <a:solidFill>
                <a:srgbClr val="F5D2AE"/>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18" name="Freeform 350"/>
              <p:cNvSpPr/>
              <p:nvPr/>
            </p:nvSpPr>
            <p:spPr bwMode="auto">
              <a:xfrm>
                <a:off x="10365995" y="6179180"/>
                <a:ext cx="416202" cy="432334"/>
              </a:xfrm>
              <a:custGeom>
                <a:avLst/>
                <a:gdLst>
                  <a:gd name="T0" fmla="*/ 1065 w 1176"/>
                  <a:gd name="T1" fmla="*/ 189 h 1220"/>
                  <a:gd name="T2" fmla="*/ 312 w 1176"/>
                  <a:gd name="T3" fmla="*/ 0 h 1220"/>
                  <a:gd name="T4" fmla="*/ 0 w 1176"/>
                  <a:gd name="T5" fmla="*/ 1220 h 1220"/>
                  <a:gd name="T6" fmla="*/ 1047 w 1176"/>
                  <a:gd name="T7" fmla="*/ 760 h 1220"/>
                  <a:gd name="T8" fmla="*/ 1165 w 1176"/>
                  <a:gd name="T9" fmla="*/ 302 h 1220"/>
                  <a:gd name="T10" fmla="*/ 1065 w 1176"/>
                  <a:gd name="T11" fmla="*/ 189 h 1220"/>
                </a:gdLst>
                <a:ahLst/>
                <a:cxnLst>
                  <a:cxn ang="0">
                    <a:pos x="T0" y="T1"/>
                  </a:cxn>
                  <a:cxn ang="0">
                    <a:pos x="T2" y="T3"/>
                  </a:cxn>
                  <a:cxn ang="0">
                    <a:pos x="T4" y="T5"/>
                  </a:cxn>
                  <a:cxn ang="0">
                    <a:pos x="T6" y="T7"/>
                  </a:cxn>
                  <a:cxn ang="0">
                    <a:pos x="T8" y="T9"/>
                  </a:cxn>
                  <a:cxn ang="0">
                    <a:pos x="T10" y="T11"/>
                  </a:cxn>
                </a:cxnLst>
                <a:rect l="0" t="0" r="r" b="b"/>
                <a:pathLst>
                  <a:path w="1176" h="1220">
                    <a:moveTo>
                      <a:pt x="1065" y="189"/>
                    </a:moveTo>
                    <a:cubicBezTo>
                      <a:pt x="312" y="0"/>
                      <a:pt x="312" y="0"/>
                      <a:pt x="312" y="0"/>
                    </a:cubicBezTo>
                    <a:cubicBezTo>
                      <a:pt x="0" y="1220"/>
                      <a:pt x="0" y="1220"/>
                      <a:pt x="0" y="1220"/>
                    </a:cubicBezTo>
                    <a:cubicBezTo>
                      <a:pt x="359" y="1088"/>
                      <a:pt x="709" y="934"/>
                      <a:pt x="1047" y="760"/>
                    </a:cubicBezTo>
                    <a:cubicBezTo>
                      <a:pt x="1165" y="302"/>
                      <a:pt x="1165" y="302"/>
                      <a:pt x="1165" y="302"/>
                    </a:cubicBezTo>
                    <a:cubicBezTo>
                      <a:pt x="1176" y="256"/>
                      <a:pt x="1131" y="205"/>
                      <a:pt x="1065" y="189"/>
                    </a:cubicBezTo>
                    <a:close/>
                  </a:path>
                </a:pathLst>
              </a:custGeom>
              <a:solidFill>
                <a:srgbClr val="61605E"/>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19" name="Freeform 351"/>
              <p:cNvSpPr/>
              <p:nvPr/>
            </p:nvSpPr>
            <p:spPr bwMode="auto">
              <a:xfrm>
                <a:off x="10009481" y="6106586"/>
                <a:ext cx="466211" cy="613010"/>
              </a:xfrm>
              <a:custGeom>
                <a:avLst/>
                <a:gdLst>
                  <a:gd name="T0" fmla="*/ 1319 w 1319"/>
                  <a:gd name="T1" fmla="*/ 206 h 1734"/>
                  <a:gd name="T2" fmla="*/ 566 w 1319"/>
                  <a:gd name="T3" fmla="*/ 17 h 1734"/>
                  <a:gd name="T4" fmla="*/ 425 w 1319"/>
                  <a:gd name="T5" fmla="*/ 69 h 1734"/>
                  <a:gd name="T6" fmla="*/ 0 w 1319"/>
                  <a:gd name="T7" fmla="*/ 1734 h 1734"/>
                  <a:gd name="T8" fmla="*/ 1007 w 1319"/>
                  <a:gd name="T9" fmla="*/ 1426 h 1734"/>
                  <a:gd name="T10" fmla="*/ 1319 w 1319"/>
                  <a:gd name="T11" fmla="*/ 206 h 1734"/>
                </a:gdLst>
                <a:ahLst/>
                <a:cxnLst>
                  <a:cxn ang="0">
                    <a:pos x="T0" y="T1"/>
                  </a:cxn>
                  <a:cxn ang="0">
                    <a:pos x="T2" y="T3"/>
                  </a:cxn>
                  <a:cxn ang="0">
                    <a:pos x="T4" y="T5"/>
                  </a:cxn>
                  <a:cxn ang="0">
                    <a:pos x="T6" y="T7"/>
                  </a:cxn>
                  <a:cxn ang="0">
                    <a:pos x="T8" y="T9"/>
                  </a:cxn>
                  <a:cxn ang="0">
                    <a:pos x="T10" y="T11"/>
                  </a:cxn>
                </a:cxnLst>
                <a:rect l="0" t="0" r="r" b="b"/>
                <a:pathLst>
                  <a:path w="1319" h="1734">
                    <a:moveTo>
                      <a:pt x="1319" y="206"/>
                    </a:moveTo>
                    <a:cubicBezTo>
                      <a:pt x="566" y="17"/>
                      <a:pt x="566" y="17"/>
                      <a:pt x="566" y="17"/>
                    </a:cubicBezTo>
                    <a:cubicBezTo>
                      <a:pt x="500" y="0"/>
                      <a:pt x="437" y="23"/>
                      <a:pt x="425" y="69"/>
                    </a:cubicBezTo>
                    <a:cubicBezTo>
                      <a:pt x="0" y="1734"/>
                      <a:pt x="0" y="1734"/>
                      <a:pt x="0" y="1734"/>
                    </a:cubicBezTo>
                    <a:cubicBezTo>
                      <a:pt x="343" y="1650"/>
                      <a:pt x="679" y="1547"/>
                      <a:pt x="1007" y="1426"/>
                    </a:cubicBezTo>
                    <a:lnTo>
                      <a:pt x="1319" y="206"/>
                    </a:lnTo>
                    <a:close/>
                  </a:path>
                </a:pathLst>
              </a:custGeom>
              <a:solidFill>
                <a:srgbClr val="82817E"/>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20" name="Freeform 352"/>
              <p:cNvSpPr/>
              <p:nvPr/>
            </p:nvSpPr>
            <p:spPr bwMode="auto">
              <a:xfrm>
                <a:off x="10625718" y="6332432"/>
                <a:ext cx="96791" cy="96791"/>
              </a:xfrm>
              <a:custGeom>
                <a:avLst/>
                <a:gdLst>
                  <a:gd name="T0" fmla="*/ 258 w 274"/>
                  <a:gd name="T1" fmla="*/ 167 h 274"/>
                  <a:gd name="T2" fmla="*/ 107 w 274"/>
                  <a:gd name="T3" fmla="*/ 257 h 274"/>
                  <a:gd name="T4" fmla="*/ 17 w 274"/>
                  <a:gd name="T5" fmla="*/ 106 h 274"/>
                  <a:gd name="T6" fmla="*/ 168 w 274"/>
                  <a:gd name="T7" fmla="*/ 16 h 274"/>
                  <a:gd name="T8" fmla="*/ 258 w 274"/>
                  <a:gd name="T9" fmla="*/ 167 h 274"/>
                </a:gdLst>
                <a:ahLst/>
                <a:cxnLst>
                  <a:cxn ang="0">
                    <a:pos x="T0" y="T1"/>
                  </a:cxn>
                  <a:cxn ang="0">
                    <a:pos x="T2" y="T3"/>
                  </a:cxn>
                  <a:cxn ang="0">
                    <a:pos x="T4" y="T5"/>
                  </a:cxn>
                  <a:cxn ang="0">
                    <a:pos x="T6" y="T7"/>
                  </a:cxn>
                  <a:cxn ang="0">
                    <a:pos x="T8" y="T9"/>
                  </a:cxn>
                </a:cxnLst>
                <a:rect l="0" t="0" r="r" b="b"/>
                <a:pathLst>
                  <a:path w="274" h="274">
                    <a:moveTo>
                      <a:pt x="258" y="167"/>
                    </a:moveTo>
                    <a:cubicBezTo>
                      <a:pt x="241" y="233"/>
                      <a:pt x="174" y="274"/>
                      <a:pt x="107" y="257"/>
                    </a:cubicBezTo>
                    <a:cubicBezTo>
                      <a:pt x="41" y="240"/>
                      <a:pt x="0" y="173"/>
                      <a:pt x="17" y="106"/>
                    </a:cubicBezTo>
                    <a:cubicBezTo>
                      <a:pt x="34" y="40"/>
                      <a:pt x="101" y="0"/>
                      <a:pt x="168" y="16"/>
                    </a:cubicBezTo>
                    <a:cubicBezTo>
                      <a:pt x="234" y="33"/>
                      <a:pt x="274" y="100"/>
                      <a:pt x="258" y="16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73" name="Oval 675"/>
              <p:cNvSpPr>
                <a:spLocks noChangeArrowheads="1"/>
              </p:cNvSpPr>
              <p:nvPr/>
            </p:nvSpPr>
            <p:spPr bwMode="auto">
              <a:xfrm>
                <a:off x="8281760" y="6213057"/>
                <a:ext cx="87112" cy="87112"/>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grpSp>
      </p:grpSp>
      <p:sp>
        <p:nvSpPr>
          <p:cNvPr id="675" name="文本框 674"/>
          <p:cNvSpPr txBox="1"/>
          <p:nvPr/>
        </p:nvSpPr>
        <p:spPr>
          <a:xfrm>
            <a:off x="508211" y="2723289"/>
            <a:ext cx="6360723" cy="1106805"/>
          </a:xfrm>
          <a:prstGeom prst="rect">
            <a:avLst/>
          </a:prstGeom>
          <a:noFill/>
        </p:spPr>
        <p:txBody>
          <a:bodyPr wrap="square" rtlCol="0">
            <a:spAutoFit/>
          </a:bodyPr>
          <a:lstStyle/>
          <a:p>
            <a:r>
              <a:rPr lang="zh-CN" altLang="en-US" sz="6600" dirty="0">
                <a:solidFill>
                  <a:schemeClr val="bg1"/>
                </a:solidFill>
                <a:latin typeface="方正正黑简体" panose="02000000000000000000" pitchFamily="2" charset="-122"/>
                <a:ea typeface="方正正黑简体" panose="02000000000000000000" pitchFamily="2" charset="-122"/>
                <a:cs typeface="+mn-ea"/>
                <a:sym typeface="+mn-lt"/>
              </a:rPr>
              <a:t>小组讨论</a:t>
            </a:r>
            <a:endParaRPr lang="zh-CN" altLang="en-US" sz="6600" dirty="0">
              <a:solidFill>
                <a:schemeClr val="bg1"/>
              </a:solidFill>
              <a:latin typeface="方正正黑简体" panose="02000000000000000000" pitchFamily="2" charset="-122"/>
              <a:ea typeface="方正正黑简体" panose="02000000000000000000" pitchFamily="2" charset="-122"/>
              <a:cs typeface="+mn-ea"/>
              <a:sym typeface="+mn-lt"/>
            </a:endParaRPr>
          </a:p>
        </p:txBody>
      </p:sp>
      <p:sp>
        <p:nvSpPr>
          <p:cNvPr id="676" name="文本框 675"/>
          <p:cNvSpPr txBox="1"/>
          <p:nvPr/>
        </p:nvSpPr>
        <p:spPr>
          <a:xfrm>
            <a:off x="508211" y="1773675"/>
            <a:ext cx="6223639" cy="1106805"/>
          </a:xfrm>
          <a:prstGeom prst="rect">
            <a:avLst/>
          </a:prstGeom>
          <a:noFill/>
        </p:spPr>
        <p:txBody>
          <a:bodyPr wrap="square" rtlCol="0">
            <a:spAutoFit/>
          </a:bodyPr>
          <a:lstStyle/>
          <a:p>
            <a:r>
              <a:rPr lang="zh-CN" altLang="en-US" sz="6600" dirty="0">
                <a:solidFill>
                  <a:schemeClr val="bg1"/>
                </a:solidFill>
                <a:cs typeface="+mn-ea"/>
                <a:sym typeface="+mn-lt"/>
              </a:rPr>
              <a:t>二单元</a:t>
            </a:r>
            <a:r>
              <a:rPr lang="en-US" altLang="zh-CN" sz="6600" dirty="0">
                <a:solidFill>
                  <a:schemeClr val="bg1"/>
                </a:solidFill>
                <a:cs typeface="+mn-ea"/>
                <a:sym typeface="+mn-lt"/>
              </a:rPr>
              <a:t> </a:t>
            </a:r>
            <a:endParaRPr lang="zh-CN" altLang="en-US" sz="6600" dirty="0">
              <a:solidFill>
                <a:schemeClr val="bg1"/>
              </a:solidFill>
              <a:cs typeface="+mn-ea"/>
              <a:sym typeface="+mn-lt"/>
            </a:endParaRPr>
          </a:p>
        </p:txBody>
      </p:sp>
      <p:sp>
        <p:nvSpPr>
          <p:cNvPr id="677" name="矩形 676"/>
          <p:cNvSpPr/>
          <p:nvPr/>
        </p:nvSpPr>
        <p:spPr>
          <a:xfrm>
            <a:off x="611088" y="4038379"/>
            <a:ext cx="6226346" cy="829945"/>
          </a:xfrm>
          <a:prstGeom prst="rect">
            <a:avLst/>
          </a:prstGeom>
        </p:spPr>
        <p:txBody>
          <a:bodyPr wrap="square">
            <a:spAutoFit/>
          </a:bodyPr>
          <a:lstStyle/>
          <a:p>
            <a:r>
              <a:rPr lang="zh-CN" altLang="en-US" sz="2400" dirty="0">
                <a:solidFill>
                  <a:schemeClr val="bg1"/>
                </a:solidFill>
                <a:cs typeface="+mn-ea"/>
                <a:sym typeface="+mn-lt"/>
              </a:rPr>
              <a:t>第二小组</a:t>
            </a:r>
            <a:endParaRPr lang="zh-CN" altLang="en-US" sz="2400" dirty="0">
              <a:solidFill>
                <a:schemeClr val="bg1"/>
              </a:solidFill>
              <a:cs typeface="+mn-ea"/>
              <a:sym typeface="+mn-lt"/>
            </a:endParaRPr>
          </a:p>
          <a:p>
            <a:r>
              <a:rPr lang="zh-CN" altLang="en-US" sz="2400" dirty="0">
                <a:solidFill>
                  <a:schemeClr val="bg1"/>
                </a:solidFill>
                <a:cs typeface="+mn-ea"/>
                <a:sym typeface="+mn-lt"/>
              </a:rPr>
              <a:t>蔡与望，党一琨，郭培琪，陶砚青</a:t>
            </a:r>
            <a:endParaRPr lang="zh-CN" altLang="en-US" sz="2400" dirty="0">
              <a:solidFill>
                <a:schemeClr val="bg1"/>
              </a:solidFill>
              <a:cs typeface="+mn-ea"/>
              <a:sym typeface="+mn-lt"/>
            </a:endParaRPr>
          </a:p>
        </p:txBody>
      </p:sp>
      <p:sp>
        <p:nvSpPr>
          <p:cNvPr id="694" name="椭圆 693"/>
          <p:cNvSpPr/>
          <p:nvPr/>
        </p:nvSpPr>
        <p:spPr>
          <a:xfrm>
            <a:off x="1141964" y="161859"/>
            <a:ext cx="252000" cy="252000"/>
          </a:xfrm>
          <a:prstGeom prst="ellipse">
            <a:avLst/>
          </a:prstGeom>
          <a:solidFill>
            <a:srgbClr val="58B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95" name="椭圆 694"/>
          <p:cNvSpPr/>
          <p:nvPr/>
        </p:nvSpPr>
        <p:spPr>
          <a:xfrm>
            <a:off x="692539" y="161859"/>
            <a:ext cx="252000" cy="252000"/>
          </a:xfrm>
          <a:prstGeom prst="ellipse">
            <a:avLst/>
          </a:prstGeom>
          <a:solidFill>
            <a:srgbClr val="A9BE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96" name="椭圆 695"/>
          <p:cNvSpPr/>
          <p:nvPr/>
        </p:nvSpPr>
        <p:spPr>
          <a:xfrm>
            <a:off x="243114" y="161859"/>
            <a:ext cx="252000" cy="252000"/>
          </a:xfrm>
          <a:prstGeom prst="ellipse">
            <a:avLst/>
          </a:prstGeom>
          <a:solidFill>
            <a:srgbClr val="F3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97" name="椭圆 696"/>
          <p:cNvSpPr/>
          <p:nvPr/>
        </p:nvSpPr>
        <p:spPr>
          <a:xfrm>
            <a:off x="1591389" y="161859"/>
            <a:ext cx="252000" cy="252000"/>
          </a:xfrm>
          <a:prstGeom prst="ellipse">
            <a:avLst/>
          </a:prstGeom>
          <a:solidFill>
            <a:srgbClr val="EF6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700" name="直接连接符 699"/>
          <p:cNvCxnSpPr/>
          <p:nvPr/>
        </p:nvCxnSpPr>
        <p:spPr>
          <a:xfrm>
            <a:off x="0" y="6572696"/>
            <a:ext cx="5029200" cy="0"/>
          </a:xfrm>
          <a:prstGeom prst="line">
            <a:avLst/>
          </a:prstGeom>
          <a:ln>
            <a:solidFill>
              <a:schemeClr val="bg1"/>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685"/>
                                        </p:tgtEl>
                                        <p:attrNameLst>
                                          <p:attrName>style.visibility</p:attrName>
                                        </p:attrNameLst>
                                      </p:cBhvr>
                                      <p:to>
                                        <p:strVal val="visible"/>
                                      </p:to>
                                    </p:set>
                                    <p:anim calcmode="lin" valueType="num">
                                      <p:cBhvr additive="base">
                                        <p:cTn id="7" dur="500" fill="hold"/>
                                        <p:tgtEl>
                                          <p:spTgt spid="685"/>
                                        </p:tgtEl>
                                        <p:attrNameLst>
                                          <p:attrName>ppt_x</p:attrName>
                                        </p:attrNameLst>
                                      </p:cBhvr>
                                      <p:tavLst>
                                        <p:tav tm="0">
                                          <p:val>
                                            <p:strVal val="#ppt_x"/>
                                          </p:val>
                                        </p:tav>
                                        <p:tav tm="100000">
                                          <p:val>
                                            <p:strVal val="#ppt_x"/>
                                          </p:val>
                                        </p:tav>
                                      </p:tavLst>
                                    </p:anim>
                                    <p:anim calcmode="lin" valueType="num">
                                      <p:cBhvr additive="base">
                                        <p:cTn id="8" dur="500" fill="hold"/>
                                        <p:tgtEl>
                                          <p:spTgt spid="685"/>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683"/>
                                        </p:tgtEl>
                                        <p:attrNameLst>
                                          <p:attrName>style.visibility</p:attrName>
                                        </p:attrNameLst>
                                      </p:cBhvr>
                                      <p:to>
                                        <p:strVal val="visible"/>
                                      </p:to>
                                    </p:set>
                                    <p:anim calcmode="lin" valueType="num">
                                      <p:cBhvr additive="base">
                                        <p:cTn id="11" dur="500" fill="hold"/>
                                        <p:tgtEl>
                                          <p:spTgt spid="683"/>
                                        </p:tgtEl>
                                        <p:attrNameLst>
                                          <p:attrName>ppt_x</p:attrName>
                                        </p:attrNameLst>
                                      </p:cBhvr>
                                      <p:tavLst>
                                        <p:tav tm="0">
                                          <p:val>
                                            <p:strVal val="1+#ppt_w/2"/>
                                          </p:val>
                                        </p:tav>
                                        <p:tav tm="100000">
                                          <p:val>
                                            <p:strVal val="#ppt_x"/>
                                          </p:val>
                                        </p:tav>
                                      </p:tavLst>
                                    </p:anim>
                                    <p:anim calcmode="lin" valueType="num">
                                      <p:cBhvr additive="base">
                                        <p:cTn id="12" dur="500" fill="hold"/>
                                        <p:tgtEl>
                                          <p:spTgt spid="683"/>
                                        </p:tgtEl>
                                        <p:attrNameLst>
                                          <p:attrName>ppt_y</p:attrName>
                                        </p:attrNameLst>
                                      </p:cBhvr>
                                      <p:tavLst>
                                        <p:tav tm="0">
                                          <p:val>
                                            <p:strVal val="#ppt_y"/>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86"/>
                                        </p:tgtEl>
                                        <p:attrNameLst>
                                          <p:attrName>style.visibility</p:attrName>
                                        </p:attrNameLst>
                                      </p:cBhvr>
                                      <p:to>
                                        <p:strVal val="visible"/>
                                      </p:to>
                                    </p:set>
                                    <p:anim calcmode="lin" valueType="num">
                                      <p:cBhvr additive="base">
                                        <p:cTn id="15" dur="500" fill="hold"/>
                                        <p:tgtEl>
                                          <p:spTgt spid="686"/>
                                        </p:tgtEl>
                                        <p:attrNameLst>
                                          <p:attrName>ppt_x</p:attrName>
                                        </p:attrNameLst>
                                      </p:cBhvr>
                                      <p:tavLst>
                                        <p:tav tm="0">
                                          <p:val>
                                            <p:strVal val="#ppt_x"/>
                                          </p:val>
                                        </p:tav>
                                        <p:tav tm="100000">
                                          <p:val>
                                            <p:strVal val="#ppt_x"/>
                                          </p:val>
                                        </p:tav>
                                      </p:tavLst>
                                    </p:anim>
                                    <p:anim calcmode="lin" valueType="num">
                                      <p:cBhvr additive="base">
                                        <p:cTn id="16" dur="500" fill="hold"/>
                                        <p:tgtEl>
                                          <p:spTgt spid="686"/>
                                        </p:tgtEl>
                                        <p:attrNameLst>
                                          <p:attrName>ppt_y</p:attrName>
                                        </p:attrNameLst>
                                      </p:cBhvr>
                                      <p:tavLst>
                                        <p:tav tm="0">
                                          <p:val>
                                            <p:strVal val="1+#ppt_h/2"/>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1125"/>
                                        </p:tgtEl>
                                        <p:attrNameLst>
                                          <p:attrName>style.visibility</p:attrName>
                                        </p:attrNameLst>
                                      </p:cBhvr>
                                      <p:to>
                                        <p:strVal val="visible"/>
                                      </p:to>
                                    </p:set>
                                    <p:anim calcmode="lin" valueType="num">
                                      <p:cBhvr additive="base">
                                        <p:cTn id="19" dur="500" fill="hold"/>
                                        <p:tgtEl>
                                          <p:spTgt spid="1125"/>
                                        </p:tgtEl>
                                        <p:attrNameLst>
                                          <p:attrName>ppt_x</p:attrName>
                                        </p:attrNameLst>
                                      </p:cBhvr>
                                      <p:tavLst>
                                        <p:tav tm="0">
                                          <p:val>
                                            <p:strVal val="0-#ppt_w/2"/>
                                          </p:val>
                                        </p:tav>
                                        <p:tav tm="100000">
                                          <p:val>
                                            <p:strVal val="#ppt_x"/>
                                          </p:val>
                                        </p:tav>
                                      </p:tavLst>
                                    </p:anim>
                                    <p:anim calcmode="lin" valueType="num">
                                      <p:cBhvr additive="base">
                                        <p:cTn id="20" dur="500" fill="hold"/>
                                        <p:tgtEl>
                                          <p:spTgt spid="1125"/>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2" presetClass="entr" presetSubtype="8" fill="hold" grpId="0" nodeType="afterEffect">
                                  <p:stCondLst>
                                    <p:cond delay="0"/>
                                  </p:stCondLst>
                                  <p:childTnLst>
                                    <p:set>
                                      <p:cBhvr>
                                        <p:cTn id="23" dur="1" fill="hold">
                                          <p:stCondLst>
                                            <p:cond delay="0"/>
                                          </p:stCondLst>
                                        </p:cTn>
                                        <p:tgtEl>
                                          <p:spTgt spid="696"/>
                                        </p:tgtEl>
                                        <p:attrNameLst>
                                          <p:attrName>style.visibility</p:attrName>
                                        </p:attrNameLst>
                                      </p:cBhvr>
                                      <p:to>
                                        <p:strVal val="visible"/>
                                      </p:to>
                                    </p:set>
                                    <p:anim calcmode="lin" valueType="num">
                                      <p:cBhvr additive="base">
                                        <p:cTn id="24" dur="250" fill="hold"/>
                                        <p:tgtEl>
                                          <p:spTgt spid="696"/>
                                        </p:tgtEl>
                                        <p:attrNameLst>
                                          <p:attrName>ppt_x</p:attrName>
                                        </p:attrNameLst>
                                      </p:cBhvr>
                                      <p:tavLst>
                                        <p:tav tm="0">
                                          <p:val>
                                            <p:strVal val="0-#ppt_w/2"/>
                                          </p:val>
                                        </p:tav>
                                        <p:tav tm="100000">
                                          <p:val>
                                            <p:strVal val="#ppt_x"/>
                                          </p:val>
                                        </p:tav>
                                      </p:tavLst>
                                    </p:anim>
                                    <p:anim calcmode="lin" valueType="num">
                                      <p:cBhvr additive="base">
                                        <p:cTn id="25" dur="250" fill="hold"/>
                                        <p:tgtEl>
                                          <p:spTgt spid="696"/>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100"/>
                                  </p:stCondLst>
                                  <p:childTnLst>
                                    <p:set>
                                      <p:cBhvr>
                                        <p:cTn id="27" dur="1" fill="hold">
                                          <p:stCondLst>
                                            <p:cond delay="0"/>
                                          </p:stCondLst>
                                        </p:cTn>
                                        <p:tgtEl>
                                          <p:spTgt spid="695"/>
                                        </p:tgtEl>
                                        <p:attrNameLst>
                                          <p:attrName>style.visibility</p:attrName>
                                        </p:attrNameLst>
                                      </p:cBhvr>
                                      <p:to>
                                        <p:strVal val="visible"/>
                                      </p:to>
                                    </p:set>
                                    <p:anim calcmode="lin" valueType="num">
                                      <p:cBhvr additive="base">
                                        <p:cTn id="28" dur="250" fill="hold"/>
                                        <p:tgtEl>
                                          <p:spTgt spid="695"/>
                                        </p:tgtEl>
                                        <p:attrNameLst>
                                          <p:attrName>ppt_x</p:attrName>
                                        </p:attrNameLst>
                                      </p:cBhvr>
                                      <p:tavLst>
                                        <p:tav tm="0">
                                          <p:val>
                                            <p:strVal val="0-#ppt_w/2"/>
                                          </p:val>
                                        </p:tav>
                                        <p:tav tm="100000">
                                          <p:val>
                                            <p:strVal val="#ppt_x"/>
                                          </p:val>
                                        </p:tav>
                                      </p:tavLst>
                                    </p:anim>
                                    <p:anim calcmode="lin" valueType="num">
                                      <p:cBhvr additive="base">
                                        <p:cTn id="29" dur="250" fill="hold"/>
                                        <p:tgtEl>
                                          <p:spTgt spid="695"/>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200"/>
                                  </p:stCondLst>
                                  <p:childTnLst>
                                    <p:set>
                                      <p:cBhvr>
                                        <p:cTn id="31" dur="1" fill="hold">
                                          <p:stCondLst>
                                            <p:cond delay="0"/>
                                          </p:stCondLst>
                                        </p:cTn>
                                        <p:tgtEl>
                                          <p:spTgt spid="694"/>
                                        </p:tgtEl>
                                        <p:attrNameLst>
                                          <p:attrName>style.visibility</p:attrName>
                                        </p:attrNameLst>
                                      </p:cBhvr>
                                      <p:to>
                                        <p:strVal val="visible"/>
                                      </p:to>
                                    </p:set>
                                    <p:anim calcmode="lin" valueType="num">
                                      <p:cBhvr additive="base">
                                        <p:cTn id="32" dur="250" fill="hold"/>
                                        <p:tgtEl>
                                          <p:spTgt spid="694"/>
                                        </p:tgtEl>
                                        <p:attrNameLst>
                                          <p:attrName>ppt_x</p:attrName>
                                        </p:attrNameLst>
                                      </p:cBhvr>
                                      <p:tavLst>
                                        <p:tav tm="0">
                                          <p:val>
                                            <p:strVal val="0-#ppt_w/2"/>
                                          </p:val>
                                        </p:tav>
                                        <p:tav tm="100000">
                                          <p:val>
                                            <p:strVal val="#ppt_x"/>
                                          </p:val>
                                        </p:tav>
                                      </p:tavLst>
                                    </p:anim>
                                    <p:anim calcmode="lin" valueType="num">
                                      <p:cBhvr additive="base">
                                        <p:cTn id="33" dur="250" fill="hold"/>
                                        <p:tgtEl>
                                          <p:spTgt spid="694"/>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stCondLst>
                                    <p:cond delay="300"/>
                                  </p:stCondLst>
                                  <p:childTnLst>
                                    <p:set>
                                      <p:cBhvr>
                                        <p:cTn id="35" dur="1" fill="hold">
                                          <p:stCondLst>
                                            <p:cond delay="0"/>
                                          </p:stCondLst>
                                        </p:cTn>
                                        <p:tgtEl>
                                          <p:spTgt spid="697"/>
                                        </p:tgtEl>
                                        <p:attrNameLst>
                                          <p:attrName>style.visibility</p:attrName>
                                        </p:attrNameLst>
                                      </p:cBhvr>
                                      <p:to>
                                        <p:strVal val="visible"/>
                                      </p:to>
                                    </p:set>
                                    <p:anim calcmode="lin" valueType="num">
                                      <p:cBhvr additive="base">
                                        <p:cTn id="36" dur="250" fill="hold"/>
                                        <p:tgtEl>
                                          <p:spTgt spid="697"/>
                                        </p:tgtEl>
                                        <p:attrNameLst>
                                          <p:attrName>ppt_x</p:attrName>
                                        </p:attrNameLst>
                                      </p:cBhvr>
                                      <p:tavLst>
                                        <p:tav tm="0">
                                          <p:val>
                                            <p:strVal val="0-#ppt_w/2"/>
                                          </p:val>
                                        </p:tav>
                                        <p:tav tm="100000">
                                          <p:val>
                                            <p:strVal val="#ppt_x"/>
                                          </p:val>
                                        </p:tav>
                                      </p:tavLst>
                                    </p:anim>
                                    <p:anim calcmode="lin" valueType="num">
                                      <p:cBhvr additive="base">
                                        <p:cTn id="37" dur="250" fill="hold"/>
                                        <p:tgtEl>
                                          <p:spTgt spid="697"/>
                                        </p:tgtEl>
                                        <p:attrNameLst>
                                          <p:attrName>ppt_y</p:attrName>
                                        </p:attrNameLst>
                                      </p:cBhvr>
                                      <p:tavLst>
                                        <p:tav tm="0">
                                          <p:val>
                                            <p:strVal val="#ppt_y"/>
                                          </p:val>
                                        </p:tav>
                                        <p:tav tm="100000">
                                          <p:val>
                                            <p:strVal val="#ppt_y"/>
                                          </p:val>
                                        </p:tav>
                                      </p:tavLst>
                                    </p:anim>
                                  </p:childTnLst>
                                </p:cTn>
                              </p:par>
                              <p:par>
                                <p:cTn id="38" presetID="53" presetClass="entr" presetSubtype="16" fill="hold" nodeType="withEffect">
                                  <p:stCondLst>
                                    <p:cond delay="0"/>
                                  </p:stCondLst>
                                  <p:childTnLst>
                                    <p:set>
                                      <p:cBhvr>
                                        <p:cTn id="39" dur="1" fill="hold">
                                          <p:stCondLst>
                                            <p:cond delay="0"/>
                                          </p:stCondLst>
                                        </p:cTn>
                                        <p:tgtEl>
                                          <p:spTgt spid="691"/>
                                        </p:tgtEl>
                                        <p:attrNameLst>
                                          <p:attrName>style.visibility</p:attrName>
                                        </p:attrNameLst>
                                      </p:cBhvr>
                                      <p:to>
                                        <p:strVal val="visible"/>
                                      </p:to>
                                    </p:set>
                                    <p:anim calcmode="lin" valueType="num">
                                      <p:cBhvr>
                                        <p:cTn id="40" dur="500" fill="hold"/>
                                        <p:tgtEl>
                                          <p:spTgt spid="691"/>
                                        </p:tgtEl>
                                        <p:attrNameLst>
                                          <p:attrName>ppt_w</p:attrName>
                                        </p:attrNameLst>
                                      </p:cBhvr>
                                      <p:tavLst>
                                        <p:tav tm="0">
                                          <p:val>
                                            <p:fltVal val="0"/>
                                          </p:val>
                                        </p:tav>
                                        <p:tav tm="100000">
                                          <p:val>
                                            <p:strVal val="#ppt_w"/>
                                          </p:val>
                                        </p:tav>
                                      </p:tavLst>
                                    </p:anim>
                                    <p:anim calcmode="lin" valueType="num">
                                      <p:cBhvr>
                                        <p:cTn id="41" dur="500" fill="hold"/>
                                        <p:tgtEl>
                                          <p:spTgt spid="691"/>
                                        </p:tgtEl>
                                        <p:attrNameLst>
                                          <p:attrName>ppt_h</p:attrName>
                                        </p:attrNameLst>
                                      </p:cBhvr>
                                      <p:tavLst>
                                        <p:tav tm="0">
                                          <p:val>
                                            <p:fltVal val="0"/>
                                          </p:val>
                                        </p:tav>
                                        <p:tav tm="100000">
                                          <p:val>
                                            <p:strVal val="#ppt_h"/>
                                          </p:val>
                                        </p:tav>
                                      </p:tavLst>
                                    </p:anim>
                                    <p:animEffect transition="in" filter="fade">
                                      <p:cBhvr>
                                        <p:cTn id="42" dur="500"/>
                                        <p:tgtEl>
                                          <p:spTgt spid="691"/>
                                        </p:tgtEl>
                                      </p:cBhvr>
                                    </p:animEffect>
                                  </p:childTnLst>
                                </p:cTn>
                              </p:par>
                              <p:par>
                                <p:cTn id="43" presetID="53" presetClass="entr" presetSubtype="16" fill="hold" nodeType="withEffect">
                                  <p:stCondLst>
                                    <p:cond delay="0"/>
                                  </p:stCondLst>
                                  <p:childTnLst>
                                    <p:set>
                                      <p:cBhvr>
                                        <p:cTn id="44" dur="1" fill="hold">
                                          <p:stCondLst>
                                            <p:cond delay="0"/>
                                          </p:stCondLst>
                                        </p:cTn>
                                        <p:tgtEl>
                                          <p:spTgt spid="681"/>
                                        </p:tgtEl>
                                        <p:attrNameLst>
                                          <p:attrName>style.visibility</p:attrName>
                                        </p:attrNameLst>
                                      </p:cBhvr>
                                      <p:to>
                                        <p:strVal val="visible"/>
                                      </p:to>
                                    </p:set>
                                    <p:anim calcmode="lin" valueType="num">
                                      <p:cBhvr>
                                        <p:cTn id="45" dur="500" fill="hold"/>
                                        <p:tgtEl>
                                          <p:spTgt spid="681"/>
                                        </p:tgtEl>
                                        <p:attrNameLst>
                                          <p:attrName>ppt_w</p:attrName>
                                        </p:attrNameLst>
                                      </p:cBhvr>
                                      <p:tavLst>
                                        <p:tav tm="0">
                                          <p:val>
                                            <p:fltVal val="0"/>
                                          </p:val>
                                        </p:tav>
                                        <p:tav tm="100000">
                                          <p:val>
                                            <p:strVal val="#ppt_w"/>
                                          </p:val>
                                        </p:tav>
                                      </p:tavLst>
                                    </p:anim>
                                    <p:anim calcmode="lin" valueType="num">
                                      <p:cBhvr>
                                        <p:cTn id="46" dur="500" fill="hold"/>
                                        <p:tgtEl>
                                          <p:spTgt spid="681"/>
                                        </p:tgtEl>
                                        <p:attrNameLst>
                                          <p:attrName>ppt_h</p:attrName>
                                        </p:attrNameLst>
                                      </p:cBhvr>
                                      <p:tavLst>
                                        <p:tav tm="0">
                                          <p:val>
                                            <p:fltVal val="0"/>
                                          </p:val>
                                        </p:tav>
                                        <p:tav tm="100000">
                                          <p:val>
                                            <p:strVal val="#ppt_h"/>
                                          </p:val>
                                        </p:tav>
                                      </p:tavLst>
                                    </p:anim>
                                    <p:animEffect transition="in" filter="fade">
                                      <p:cBhvr>
                                        <p:cTn id="47" dur="500"/>
                                        <p:tgtEl>
                                          <p:spTgt spid="681"/>
                                        </p:tgtEl>
                                      </p:cBhvr>
                                    </p:animEffect>
                                  </p:childTnLst>
                                </p:cTn>
                              </p:par>
                            </p:childTnLst>
                          </p:cTn>
                        </p:par>
                        <p:par>
                          <p:cTn id="48" fill="hold">
                            <p:stCondLst>
                              <p:cond delay="1000"/>
                            </p:stCondLst>
                            <p:childTnLst>
                              <p:par>
                                <p:cTn id="49" presetID="47" presetClass="entr" presetSubtype="0" fill="hold" grpId="0" nodeType="afterEffect">
                                  <p:stCondLst>
                                    <p:cond delay="0"/>
                                  </p:stCondLst>
                                  <p:iterate type="lt">
                                    <p:tmPct val="5625"/>
                                  </p:iterate>
                                  <p:childTnLst>
                                    <p:set>
                                      <p:cBhvr>
                                        <p:cTn id="50" dur="1" fill="hold">
                                          <p:stCondLst>
                                            <p:cond delay="0"/>
                                          </p:stCondLst>
                                        </p:cTn>
                                        <p:tgtEl>
                                          <p:spTgt spid="676"/>
                                        </p:tgtEl>
                                        <p:attrNameLst>
                                          <p:attrName>style.visibility</p:attrName>
                                        </p:attrNameLst>
                                      </p:cBhvr>
                                      <p:to>
                                        <p:strVal val="visible"/>
                                      </p:to>
                                    </p:set>
                                    <p:animEffect transition="in" filter="fade">
                                      <p:cBhvr>
                                        <p:cTn id="51" dur="500"/>
                                        <p:tgtEl>
                                          <p:spTgt spid="676"/>
                                        </p:tgtEl>
                                      </p:cBhvr>
                                    </p:animEffect>
                                    <p:anim calcmode="lin" valueType="num">
                                      <p:cBhvr>
                                        <p:cTn id="52" dur="500" fill="hold"/>
                                        <p:tgtEl>
                                          <p:spTgt spid="676"/>
                                        </p:tgtEl>
                                        <p:attrNameLst>
                                          <p:attrName>ppt_x</p:attrName>
                                        </p:attrNameLst>
                                      </p:cBhvr>
                                      <p:tavLst>
                                        <p:tav tm="0">
                                          <p:val>
                                            <p:strVal val="#ppt_x"/>
                                          </p:val>
                                        </p:tav>
                                        <p:tav tm="100000">
                                          <p:val>
                                            <p:strVal val="#ppt_x"/>
                                          </p:val>
                                        </p:tav>
                                      </p:tavLst>
                                    </p:anim>
                                    <p:anim calcmode="lin" valueType="num">
                                      <p:cBhvr>
                                        <p:cTn id="53" dur="500" fill="hold"/>
                                        <p:tgtEl>
                                          <p:spTgt spid="676"/>
                                        </p:tgtEl>
                                        <p:attrNameLst>
                                          <p:attrName>ppt_y</p:attrName>
                                        </p:attrNameLst>
                                      </p:cBhvr>
                                      <p:tavLst>
                                        <p:tav tm="0">
                                          <p:val>
                                            <p:strVal val="#ppt_y-.1"/>
                                          </p:val>
                                        </p:tav>
                                        <p:tav tm="100000">
                                          <p:val>
                                            <p:strVal val="#ppt_y"/>
                                          </p:val>
                                        </p:tav>
                                      </p:tavLst>
                                    </p:anim>
                                  </p:childTnLst>
                                </p:cTn>
                              </p:par>
                            </p:childTnLst>
                          </p:cTn>
                        </p:par>
                        <p:par>
                          <p:cTn id="54" fill="hold">
                            <p:stCondLst>
                              <p:cond delay="1134"/>
                            </p:stCondLst>
                            <p:childTnLst>
                              <p:par>
                                <p:cTn id="55" presetID="2" presetClass="entr" presetSubtype="2" fill="hold" grpId="0" nodeType="afterEffect">
                                  <p:stCondLst>
                                    <p:cond delay="0"/>
                                  </p:stCondLst>
                                  <p:iterate type="lt">
                                    <p:tmPct val="10000"/>
                                  </p:iterate>
                                  <p:childTnLst>
                                    <p:set>
                                      <p:cBhvr>
                                        <p:cTn id="56" dur="1" fill="hold">
                                          <p:stCondLst>
                                            <p:cond delay="0"/>
                                          </p:stCondLst>
                                        </p:cTn>
                                        <p:tgtEl>
                                          <p:spTgt spid="675"/>
                                        </p:tgtEl>
                                        <p:attrNameLst>
                                          <p:attrName>style.visibility</p:attrName>
                                        </p:attrNameLst>
                                      </p:cBhvr>
                                      <p:to>
                                        <p:strVal val="visible"/>
                                      </p:to>
                                    </p:set>
                                    <p:anim calcmode="lin" valueType="num">
                                      <p:cBhvr additive="base">
                                        <p:cTn id="57" dur="500" fill="hold"/>
                                        <p:tgtEl>
                                          <p:spTgt spid="675"/>
                                        </p:tgtEl>
                                        <p:attrNameLst>
                                          <p:attrName>ppt_x</p:attrName>
                                        </p:attrNameLst>
                                      </p:cBhvr>
                                      <p:tavLst>
                                        <p:tav tm="0">
                                          <p:val>
                                            <p:strVal val="1+#ppt_w/2"/>
                                          </p:val>
                                        </p:tav>
                                        <p:tav tm="100000">
                                          <p:val>
                                            <p:strVal val="#ppt_x"/>
                                          </p:val>
                                        </p:tav>
                                      </p:tavLst>
                                    </p:anim>
                                    <p:anim calcmode="lin" valueType="num">
                                      <p:cBhvr additive="base">
                                        <p:cTn id="58" dur="500" fill="hold"/>
                                        <p:tgtEl>
                                          <p:spTgt spid="675"/>
                                        </p:tgtEl>
                                        <p:attrNameLst>
                                          <p:attrName>ppt_y</p:attrName>
                                        </p:attrNameLst>
                                      </p:cBhvr>
                                      <p:tavLst>
                                        <p:tav tm="0">
                                          <p:val>
                                            <p:strVal val="#ppt_y"/>
                                          </p:val>
                                        </p:tav>
                                        <p:tav tm="100000">
                                          <p:val>
                                            <p:strVal val="#ppt_y"/>
                                          </p:val>
                                        </p:tav>
                                      </p:tavLst>
                                    </p:anim>
                                  </p:childTnLst>
                                </p:cTn>
                              </p:par>
                            </p:childTnLst>
                          </p:cTn>
                        </p:par>
                        <p:par>
                          <p:cTn id="59" fill="hold">
                            <p:stCondLst>
                              <p:cond delay="1784"/>
                            </p:stCondLst>
                            <p:childTnLst>
                              <p:par>
                                <p:cTn id="60" presetID="42" presetClass="entr" presetSubtype="0" fill="hold" grpId="0" nodeType="afterEffect">
                                  <p:stCondLst>
                                    <p:cond delay="0"/>
                                  </p:stCondLst>
                                  <p:iterate type="lt">
                                    <p:tmPct val="471"/>
                                  </p:iterate>
                                  <p:childTnLst>
                                    <p:set>
                                      <p:cBhvr>
                                        <p:cTn id="61" dur="1" fill="hold">
                                          <p:stCondLst>
                                            <p:cond delay="0"/>
                                          </p:stCondLst>
                                        </p:cTn>
                                        <p:tgtEl>
                                          <p:spTgt spid="677"/>
                                        </p:tgtEl>
                                        <p:attrNameLst>
                                          <p:attrName>style.visibility</p:attrName>
                                        </p:attrNameLst>
                                      </p:cBhvr>
                                      <p:to>
                                        <p:strVal val="visible"/>
                                      </p:to>
                                    </p:set>
                                    <p:animEffect transition="in" filter="fade">
                                      <p:cBhvr>
                                        <p:cTn id="62" dur="500"/>
                                        <p:tgtEl>
                                          <p:spTgt spid="677"/>
                                        </p:tgtEl>
                                      </p:cBhvr>
                                    </p:animEffect>
                                    <p:anim calcmode="lin" valueType="num">
                                      <p:cBhvr>
                                        <p:cTn id="63" dur="500" fill="hold"/>
                                        <p:tgtEl>
                                          <p:spTgt spid="677"/>
                                        </p:tgtEl>
                                        <p:attrNameLst>
                                          <p:attrName>ppt_x</p:attrName>
                                        </p:attrNameLst>
                                      </p:cBhvr>
                                      <p:tavLst>
                                        <p:tav tm="0">
                                          <p:val>
                                            <p:strVal val="#ppt_x"/>
                                          </p:val>
                                        </p:tav>
                                        <p:tav tm="100000">
                                          <p:val>
                                            <p:strVal val="#ppt_x"/>
                                          </p:val>
                                        </p:tav>
                                      </p:tavLst>
                                    </p:anim>
                                    <p:anim calcmode="lin" valueType="num">
                                      <p:cBhvr>
                                        <p:cTn id="64" dur="500" fill="hold"/>
                                        <p:tgtEl>
                                          <p:spTgt spid="677"/>
                                        </p:tgtEl>
                                        <p:attrNameLst>
                                          <p:attrName>ppt_y</p:attrName>
                                        </p:attrNameLst>
                                      </p:cBhvr>
                                      <p:tavLst>
                                        <p:tav tm="0">
                                          <p:val>
                                            <p:strVal val="#ppt_y+.1"/>
                                          </p:val>
                                        </p:tav>
                                        <p:tav tm="100000">
                                          <p:val>
                                            <p:strVal val="#ppt_y"/>
                                          </p:val>
                                        </p:tav>
                                      </p:tavLst>
                                    </p:anim>
                                  </p:childTnLst>
                                </p:cTn>
                              </p:par>
                            </p:childTnLst>
                          </p:cTn>
                        </p:par>
                        <p:par>
                          <p:cTn id="65" fill="hold">
                            <p:stCondLst>
                              <p:cond delay="2326"/>
                            </p:stCondLst>
                            <p:childTnLst>
                              <p:par>
                                <p:cTn id="66" presetID="2" presetClass="entr" presetSubtype="8" fill="hold" nodeType="afterEffect">
                                  <p:stCondLst>
                                    <p:cond delay="0"/>
                                  </p:stCondLst>
                                  <p:childTnLst>
                                    <p:set>
                                      <p:cBhvr>
                                        <p:cTn id="67" dur="1" fill="hold">
                                          <p:stCondLst>
                                            <p:cond delay="0"/>
                                          </p:stCondLst>
                                        </p:cTn>
                                        <p:tgtEl>
                                          <p:spTgt spid="700"/>
                                        </p:tgtEl>
                                        <p:attrNameLst>
                                          <p:attrName>style.visibility</p:attrName>
                                        </p:attrNameLst>
                                      </p:cBhvr>
                                      <p:to>
                                        <p:strVal val="visible"/>
                                      </p:to>
                                    </p:set>
                                    <p:anim calcmode="lin" valueType="num">
                                      <p:cBhvr additive="base">
                                        <p:cTn id="68" dur="500" fill="hold"/>
                                        <p:tgtEl>
                                          <p:spTgt spid="700"/>
                                        </p:tgtEl>
                                        <p:attrNameLst>
                                          <p:attrName>ppt_x</p:attrName>
                                        </p:attrNameLst>
                                      </p:cBhvr>
                                      <p:tavLst>
                                        <p:tav tm="0">
                                          <p:val>
                                            <p:strVal val="0-#ppt_w/2"/>
                                          </p:val>
                                        </p:tav>
                                        <p:tav tm="100000">
                                          <p:val>
                                            <p:strVal val="#ppt_x"/>
                                          </p:val>
                                        </p:tav>
                                      </p:tavLst>
                                    </p:anim>
                                    <p:anim calcmode="lin" valueType="num">
                                      <p:cBhvr additive="base">
                                        <p:cTn id="69" dur="500" fill="hold"/>
                                        <p:tgtEl>
                                          <p:spTgt spid="70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 grpId="0"/>
      <p:bldP spid="676" grpId="0"/>
      <p:bldP spid="677" grpId="0"/>
      <p:bldP spid="694" grpId="0" animBg="1"/>
      <p:bldP spid="695" grpId="0" animBg="1"/>
      <p:bldP spid="696" grpId="0" animBg="1"/>
      <p:bldP spid="69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721640" y="1504156"/>
            <a:ext cx="3489960" cy="507365"/>
          </a:xfrm>
          <a:prstGeom prst="rect">
            <a:avLst/>
          </a:prstGeom>
          <a:noFill/>
        </p:spPr>
        <p:txBody>
          <a:bodyPr wrap="none" lIns="0" tIns="0" rIns="0" rtlCol="0">
            <a:spAutoFit/>
          </a:bodyPr>
          <a:lstStyle/>
          <a:p>
            <a:pPr>
              <a:lnSpc>
                <a:spcPts val="3600"/>
              </a:lnSpc>
            </a:pPr>
            <a:r>
              <a:rPr lang="en-US" altLang="zh-CN" sz="2800" b="1" dirty="0">
                <a:solidFill>
                  <a:schemeClr val="bg1"/>
                </a:solidFill>
                <a:cs typeface="+mn-ea"/>
                <a:sym typeface="+mn-lt"/>
              </a:rPr>
              <a:t>2.2</a:t>
            </a:r>
            <a:r>
              <a:rPr lang="en-US" altLang="zh-CN" sz="2800" dirty="0">
                <a:solidFill>
                  <a:schemeClr val="bg1"/>
                </a:solidFill>
                <a:cs typeface="+mn-ea"/>
                <a:sym typeface="+mn-lt"/>
              </a:rPr>
              <a:t> </a:t>
            </a:r>
            <a:r>
              <a:rPr lang="zh-CN" altLang="en-US" sz="2800" dirty="0">
                <a:solidFill>
                  <a:schemeClr val="bg1"/>
                </a:solidFill>
                <a:cs typeface="+mn-ea"/>
                <a:sym typeface="+mn-lt"/>
              </a:rPr>
              <a:t>移除或屏蔽干扰源</a:t>
            </a:r>
            <a:endParaRPr lang="zh-CN" altLang="en-US" sz="2800" dirty="0">
              <a:solidFill>
                <a:schemeClr val="bg1"/>
              </a:solidFill>
              <a:cs typeface="+mn-ea"/>
              <a:sym typeface="+mn-lt"/>
            </a:endParaRPr>
          </a:p>
        </p:txBody>
      </p:sp>
      <p:grpSp>
        <p:nvGrpSpPr>
          <p:cNvPr id="3" name="Group 4"/>
          <p:cNvGrpSpPr>
            <a:grpSpLocks noChangeAspect="1"/>
          </p:cNvGrpSpPr>
          <p:nvPr/>
        </p:nvGrpSpPr>
        <p:grpSpPr bwMode="auto">
          <a:xfrm>
            <a:off x="289775" y="193045"/>
            <a:ext cx="993824" cy="993824"/>
            <a:chOff x="2848" y="1168"/>
            <a:chExt cx="1984" cy="1984"/>
          </a:xfrm>
        </p:grpSpPr>
        <p:sp>
          <p:nvSpPr>
            <p:cNvPr id="4" name="AutoShape 3"/>
            <p:cNvSpPr>
              <a:spLocks noChangeAspect="1" noChangeArrowheads="1" noTextEdit="1"/>
            </p:cNvSpPr>
            <p:nvPr/>
          </p:nvSpPr>
          <p:spPr bwMode="auto">
            <a:xfrm>
              <a:off x="2848" y="1168"/>
              <a:ext cx="1984" cy="1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 name="Oval 5"/>
            <p:cNvSpPr>
              <a:spLocks noChangeArrowheads="1"/>
            </p:cNvSpPr>
            <p:nvPr/>
          </p:nvSpPr>
          <p:spPr bwMode="auto">
            <a:xfrm>
              <a:off x="2846" y="1166"/>
              <a:ext cx="1984" cy="1986"/>
            </a:xfrm>
            <a:prstGeom prst="ellipse">
              <a:avLst/>
            </a:prstGeom>
            <a:solidFill>
              <a:srgbClr val="FACC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 name="Freeform 6"/>
            <p:cNvSpPr/>
            <p:nvPr/>
          </p:nvSpPr>
          <p:spPr bwMode="auto">
            <a:xfrm>
              <a:off x="3061" y="1720"/>
              <a:ext cx="1769" cy="1432"/>
            </a:xfrm>
            <a:custGeom>
              <a:avLst/>
              <a:gdLst>
                <a:gd name="T0" fmla="*/ 745 w 746"/>
                <a:gd name="T1" fmla="*/ 154 h 604"/>
                <a:gd name="T2" fmla="*/ 591 w 746"/>
                <a:gd name="T3" fmla="*/ 0 h 604"/>
                <a:gd name="T4" fmla="*/ 76 w 746"/>
                <a:gd name="T5" fmla="*/ 317 h 604"/>
                <a:gd name="T6" fmla="*/ 76 w 746"/>
                <a:gd name="T7" fmla="*/ 364 h 604"/>
                <a:gd name="T8" fmla="*/ 3 w 746"/>
                <a:gd name="T9" fmla="*/ 364 h 604"/>
                <a:gd name="T10" fmla="*/ 0 w 746"/>
                <a:gd name="T11" fmla="*/ 365 h 604"/>
                <a:gd name="T12" fmla="*/ 234 w 746"/>
                <a:gd name="T13" fmla="*/ 592 h 604"/>
                <a:gd name="T14" fmla="*/ 327 w 746"/>
                <a:gd name="T15" fmla="*/ 604 h 604"/>
                <a:gd name="T16" fmla="*/ 746 w 746"/>
                <a:gd name="T17" fmla="*/ 185 h 604"/>
                <a:gd name="T18" fmla="*/ 745 w 746"/>
                <a:gd name="T19" fmla="*/ 15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6" h="604">
                  <a:moveTo>
                    <a:pt x="745" y="154"/>
                  </a:moveTo>
                  <a:cubicBezTo>
                    <a:pt x="591" y="0"/>
                    <a:pt x="591" y="0"/>
                    <a:pt x="591" y="0"/>
                  </a:cubicBezTo>
                  <a:cubicBezTo>
                    <a:pt x="76" y="317"/>
                    <a:pt x="76" y="317"/>
                    <a:pt x="76" y="317"/>
                  </a:cubicBezTo>
                  <a:cubicBezTo>
                    <a:pt x="76" y="364"/>
                    <a:pt x="76" y="364"/>
                    <a:pt x="76" y="364"/>
                  </a:cubicBezTo>
                  <a:cubicBezTo>
                    <a:pt x="3" y="364"/>
                    <a:pt x="3" y="364"/>
                    <a:pt x="3" y="364"/>
                  </a:cubicBezTo>
                  <a:cubicBezTo>
                    <a:pt x="0" y="365"/>
                    <a:pt x="0" y="365"/>
                    <a:pt x="0" y="365"/>
                  </a:cubicBezTo>
                  <a:cubicBezTo>
                    <a:pt x="234" y="592"/>
                    <a:pt x="234" y="592"/>
                    <a:pt x="234" y="592"/>
                  </a:cubicBezTo>
                  <a:cubicBezTo>
                    <a:pt x="265" y="601"/>
                    <a:pt x="279" y="604"/>
                    <a:pt x="327" y="604"/>
                  </a:cubicBezTo>
                  <a:cubicBezTo>
                    <a:pt x="559" y="604"/>
                    <a:pt x="746" y="417"/>
                    <a:pt x="746" y="185"/>
                  </a:cubicBezTo>
                  <a:cubicBezTo>
                    <a:pt x="746" y="175"/>
                    <a:pt x="746" y="165"/>
                    <a:pt x="745" y="154"/>
                  </a:cubicBezTo>
                </a:path>
              </a:pathLst>
            </a:custGeom>
            <a:solidFill>
              <a:srgbClr val="EFBF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 name="Rectangle 7"/>
            <p:cNvSpPr>
              <a:spLocks noChangeArrowheads="1"/>
            </p:cNvSpPr>
            <p:nvPr/>
          </p:nvSpPr>
          <p:spPr bwMode="auto">
            <a:xfrm>
              <a:off x="3232" y="1749"/>
              <a:ext cx="1204" cy="777"/>
            </a:xfrm>
            <a:prstGeom prst="rect">
              <a:avLst/>
            </a:prstGeom>
            <a:solidFill>
              <a:srgbClr val="00AD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 name="Rectangle 8"/>
            <p:cNvSpPr>
              <a:spLocks noChangeArrowheads="1"/>
            </p:cNvSpPr>
            <p:nvPr/>
          </p:nvSpPr>
          <p:spPr bwMode="auto">
            <a:xfrm>
              <a:off x="3232" y="1749"/>
              <a:ext cx="1204" cy="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 name="Freeform 9"/>
            <p:cNvSpPr/>
            <p:nvPr/>
          </p:nvSpPr>
          <p:spPr bwMode="auto">
            <a:xfrm>
              <a:off x="3708" y="2526"/>
              <a:ext cx="264" cy="14"/>
            </a:xfrm>
            <a:custGeom>
              <a:avLst/>
              <a:gdLst>
                <a:gd name="T0" fmla="*/ 264 w 264"/>
                <a:gd name="T1" fmla="*/ 0 h 14"/>
                <a:gd name="T2" fmla="*/ 0 w 264"/>
                <a:gd name="T3" fmla="*/ 0 h 14"/>
                <a:gd name="T4" fmla="*/ 15 w 264"/>
                <a:gd name="T5" fmla="*/ 14 h 14"/>
                <a:gd name="T6" fmla="*/ 264 w 264"/>
                <a:gd name="T7" fmla="*/ 12 h 14"/>
                <a:gd name="T8" fmla="*/ 264 w 264"/>
                <a:gd name="T9" fmla="*/ 0 h 14"/>
              </a:gdLst>
              <a:ahLst/>
              <a:cxnLst>
                <a:cxn ang="0">
                  <a:pos x="T0" y="T1"/>
                </a:cxn>
                <a:cxn ang="0">
                  <a:pos x="T2" y="T3"/>
                </a:cxn>
                <a:cxn ang="0">
                  <a:pos x="T4" y="T5"/>
                </a:cxn>
                <a:cxn ang="0">
                  <a:pos x="T6" y="T7"/>
                </a:cxn>
                <a:cxn ang="0">
                  <a:pos x="T8" y="T9"/>
                </a:cxn>
              </a:cxnLst>
              <a:rect l="0" t="0" r="r" b="b"/>
              <a:pathLst>
                <a:path w="264" h="14">
                  <a:moveTo>
                    <a:pt x="264" y="0"/>
                  </a:moveTo>
                  <a:lnTo>
                    <a:pt x="0" y="0"/>
                  </a:lnTo>
                  <a:lnTo>
                    <a:pt x="15" y="14"/>
                  </a:lnTo>
                  <a:lnTo>
                    <a:pt x="264" y="12"/>
                  </a:lnTo>
                  <a:lnTo>
                    <a:pt x="264" y="0"/>
                  </a:lnTo>
                  <a:close/>
                </a:path>
              </a:pathLst>
            </a:custGeom>
            <a:solidFill>
              <a:srgbClr val="77A0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 name="Freeform 10"/>
            <p:cNvSpPr/>
            <p:nvPr/>
          </p:nvSpPr>
          <p:spPr bwMode="auto">
            <a:xfrm>
              <a:off x="3708" y="2526"/>
              <a:ext cx="264" cy="14"/>
            </a:xfrm>
            <a:custGeom>
              <a:avLst/>
              <a:gdLst>
                <a:gd name="T0" fmla="*/ 264 w 264"/>
                <a:gd name="T1" fmla="*/ 0 h 14"/>
                <a:gd name="T2" fmla="*/ 0 w 264"/>
                <a:gd name="T3" fmla="*/ 0 h 14"/>
                <a:gd name="T4" fmla="*/ 15 w 264"/>
                <a:gd name="T5" fmla="*/ 14 h 14"/>
                <a:gd name="T6" fmla="*/ 264 w 264"/>
                <a:gd name="T7" fmla="*/ 12 h 14"/>
                <a:gd name="T8" fmla="*/ 264 w 264"/>
                <a:gd name="T9" fmla="*/ 0 h 14"/>
              </a:gdLst>
              <a:ahLst/>
              <a:cxnLst>
                <a:cxn ang="0">
                  <a:pos x="T0" y="T1"/>
                </a:cxn>
                <a:cxn ang="0">
                  <a:pos x="T2" y="T3"/>
                </a:cxn>
                <a:cxn ang="0">
                  <a:pos x="T4" y="T5"/>
                </a:cxn>
                <a:cxn ang="0">
                  <a:pos x="T6" y="T7"/>
                </a:cxn>
                <a:cxn ang="0">
                  <a:pos x="T8" y="T9"/>
                </a:cxn>
              </a:cxnLst>
              <a:rect l="0" t="0" r="r" b="b"/>
              <a:pathLst>
                <a:path w="264" h="14">
                  <a:moveTo>
                    <a:pt x="264" y="0"/>
                  </a:moveTo>
                  <a:lnTo>
                    <a:pt x="0" y="0"/>
                  </a:lnTo>
                  <a:lnTo>
                    <a:pt x="15" y="14"/>
                  </a:lnTo>
                  <a:lnTo>
                    <a:pt x="264" y="12"/>
                  </a:lnTo>
                  <a:lnTo>
                    <a:pt x="26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 name="Freeform 11"/>
            <p:cNvSpPr/>
            <p:nvPr/>
          </p:nvSpPr>
          <p:spPr bwMode="auto">
            <a:xfrm>
              <a:off x="3516" y="1931"/>
              <a:ext cx="911" cy="595"/>
            </a:xfrm>
            <a:custGeom>
              <a:avLst/>
              <a:gdLst>
                <a:gd name="T0" fmla="*/ 645 w 911"/>
                <a:gd name="T1" fmla="*/ 0 h 595"/>
                <a:gd name="T2" fmla="*/ 605 w 911"/>
                <a:gd name="T3" fmla="*/ 183 h 595"/>
                <a:gd name="T4" fmla="*/ 512 w 911"/>
                <a:gd name="T5" fmla="*/ 88 h 595"/>
                <a:gd name="T6" fmla="*/ 465 w 911"/>
                <a:gd name="T7" fmla="*/ 273 h 595"/>
                <a:gd name="T8" fmla="*/ 375 w 911"/>
                <a:gd name="T9" fmla="*/ 180 h 595"/>
                <a:gd name="T10" fmla="*/ 323 w 911"/>
                <a:gd name="T11" fmla="*/ 225 h 595"/>
                <a:gd name="T12" fmla="*/ 240 w 911"/>
                <a:gd name="T13" fmla="*/ 143 h 595"/>
                <a:gd name="T14" fmla="*/ 188 w 911"/>
                <a:gd name="T15" fmla="*/ 339 h 595"/>
                <a:gd name="T16" fmla="*/ 109 w 911"/>
                <a:gd name="T17" fmla="*/ 256 h 595"/>
                <a:gd name="T18" fmla="*/ 57 w 911"/>
                <a:gd name="T19" fmla="*/ 455 h 595"/>
                <a:gd name="T20" fmla="*/ 0 w 911"/>
                <a:gd name="T21" fmla="*/ 503 h 595"/>
                <a:gd name="T22" fmla="*/ 57 w 911"/>
                <a:gd name="T23" fmla="*/ 576 h 595"/>
                <a:gd name="T24" fmla="*/ 176 w 911"/>
                <a:gd name="T25" fmla="*/ 579 h 595"/>
                <a:gd name="T26" fmla="*/ 192 w 911"/>
                <a:gd name="T27" fmla="*/ 595 h 595"/>
                <a:gd name="T28" fmla="*/ 456 w 911"/>
                <a:gd name="T29" fmla="*/ 595 h 595"/>
                <a:gd name="T30" fmla="*/ 456 w 911"/>
                <a:gd name="T31" fmla="*/ 579 h 595"/>
                <a:gd name="T32" fmla="*/ 560 w 911"/>
                <a:gd name="T33" fmla="*/ 581 h 595"/>
                <a:gd name="T34" fmla="*/ 560 w 911"/>
                <a:gd name="T35" fmla="*/ 579 h 595"/>
                <a:gd name="T36" fmla="*/ 614 w 911"/>
                <a:gd name="T37" fmla="*/ 579 h 595"/>
                <a:gd name="T38" fmla="*/ 614 w 911"/>
                <a:gd name="T39" fmla="*/ 579 h 595"/>
                <a:gd name="T40" fmla="*/ 911 w 911"/>
                <a:gd name="T41" fmla="*/ 576 h 595"/>
                <a:gd name="T42" fmla="*/ 911 w 911"/>
                <a:gd name="T43" fmla="*/ 271 h 595"/>
                <a:gd name="T44" fmla="*/ 645 w 911"/>
                <a:gd name="T45" fmla="*/ 0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11" h="595">
                  <a:moveTo>
                    <a:pt x="645" y="0"/>
                  </a:moveTo>
                  <a:lnTo>
                    <a:pt x="605" y="183"/>
                  </a:lnTo>
                  <a:lnTo>
                    <a:pt x="512" y="88"/>
                  </a:lnTo>
                  <a:lnTo>
                    <a:pt x="465" y="273"/>
                  </a:lnTo>
                  <a:lnTo>
                    <a:pt x="375" y="180"/>
                  </a:lnTo>
                  <a:lnTo>
                    <a:pt x="323" y="225"/>
                  </a:lnTo>
                  <a:lnTo>
                    <a:pt x="240" y="143"/>
                  </a:lnTo>
                  <a:lnTo>
                    <a:pt x="188" y="339"/>
                  </a:lnTo>
                  <a:lnTo>
                    <a:pt x="109" y="256"/>
                  </a:lnTo>
                  <a:lnTo>
                    <a:pt x="57" y="455"/>
                  </a:lnTo>
                  <a:lnTo>
                    <a:pt x="0" y="503"/>
                  </a:lnTo>
                  <a:lnTo>
                    <a:pt x="57" y="576"/>
                  </a:lnTo>
                  <a:lnTo>
                    <a:pt x="176" y="579"/>
                  </a:lnTo>
                  <a:lnTo>
                    <a:pt x="192" y="595"/>
                  </a:lnTo>
                  <a:lnTo>
                    <a:pt x="456" y="595"/>
                  </a:lnTo>
                  <a:lnTo>
                    <a:pt x="456" y="579"/>
                  </a:lnTo>
                  <a:lnTo>
                    <a:pt x="560" y="581"/>
                  </a:lnTo>
                  <a:lnTo>
                    <a:pt x="560" y="579"/>
                  </a:lnTo>
                  <a:lnTo>
                    <a:pt x="614" y="579"/>
                  </a:lnTo>
                  <a:lnTo>
                    <a:pt x="614" y="579"/>
                  </a:lnTo>
                  <a:lnTo>
                    <a:pt x="911" y="576"/>
                  </a:lnTo>
                  <a:lnTo>
                    <a:pt x="911" y="271"/>
                  </a:lnTo>
                  <a:lnTo>
                    <a:pt x="645" y="0"/>
                  </a:lnTo>
                  <a:close/>
                </a:path>
              </a:pathLst>
            </a:custGeom>
            <a:solidFill>
              <a:srgbClr val="0095A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2" name="Freeform 12"/>
            <p:cNvSpPr/>
            <p:nvPr/>
          </p:nvSpPr>
          <p:spPr bwMode="auto">
            <a:xfrm>
              <a:off x="3516" y="1931"/>
              <a:ext cx="911" cy="595"/>
            </a:xfrm>
            <a:custGeom>
              <a:avLst/>
              <a:gdLst>
                <a:gd name="T0" fmla="*/ 645 w 911"/>
                <a:gd name="T1" fmla="*/ 0 h 595"/>
                <a:gd name="T2" fmla="*/ 605 w 911"/>
                <a:gd name="T3" fmla="*/ 183 h 595"/>
                <a:gd name="T4" fmla="*/ 512 w 911"/>
                <a:gd name="T5" fmla="*/ 88 h 595"/>
                <a:gd name="T6" fmla="*/ 465 w 911"/>
                <a:gd name="T7" fmla="*/ 273 h 595"/>
                <a:gd name="T8" fmla="*/ 375 w 911"/>
                <a:gd name="T9" fmla="*/ 180 h 595"/>
                <a:gd name="T10" fmla="*/ 323 w 911"/>
                <a:gd name="T11" fmla="*/ 225 h 595"/>
                <a:gd name="T12" fmla="*/ 240 w 911"/>
                <a:gd name="T13" fmla="*/ 143 h 595"/>
                <a:gd name="T14" fmla="*/ 188 w 911"/>
                <a:gd name="T15" fmla="*/ 339 h 595"/>
                <a:gd name="T16" fmla="*/ 109 w 911"/>
                <a:gd name="T17" fmla="*/ 256 h 595"/>
                <a:gd name="T18" fmla="*/ 57 w 911"/>
                <a:gd name="T19" fmla="*/ 455 h 595"/>
                <a:gd name="T20" fmla="*/ 0 w 911"/>
                <a:gd name="T21" fmla="*/ 503 h 595"/>
                <a:gd name="T22" fmla="*/ 57 w 911"/>
                <a:gd name="T23" fmla="*/ 576 h 595"/>
                <a:gd name="T24" fmla="*/ 176 w 911"/>
                <a:gd name="T25" fmla="*/ 579 h 595"/>
                <a:gd name="T26" fmla="*/ 192 w 911"/>
                <a:gd name="T27" fmla="*/ 595 h 595"/>
                <a:gd name="T28" fmla="*/ 456 w 911"/>
                <a:gd name="T29" fmla="*/ 595 h 595"/>
                <a:gd name="T30" fmla="*/ 456 w 911"/>
                <a:gd name="T31" fmla="*/ 579 h 595"/>
                <a:gd name="T32" fmla="*/ 560 w 911"/>
                <a:gd name="T33" fmla="*/ 581 h 595"/>
                <a:gd name="T34" fmla="*/ 560 w 911"/>
                <a:gd name="T35" fmla="*/ 579 h 595"/>
                <a:gd name="T36" fmla="*/ 614 w 911"/>
                <a:gd name="T37" fmla="*/ 579 h 595"/>
                <a:gd name="T38" fmla="*/ 614 w 911"/>
                <a:gd name="T39" fmla="*/ 579 h 595"/>
                <a:gd name="T40" fmla="*/ 911 w 911"/>
                <a:gd name="T41" fmla="*/ 576 h 595"/>
                <a:gd name="T42" fmla="*/ 911 w 911"/>
                <a:gd name="T43" fmla="*/ 271 h 595"/>
                <a:gd name="T44" fmla="*/ 645 w 911"/>
                <a:gd name="T45" fmla="*/ 0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11" h="595">
                  <a:moveTo>
                    <a:pt x="645" y="0"/>
                  </a:moveTo>
                  <a:lnTo>
                    <a:pt x="605" y="183"/>
                  </a:lnTo>
                  <a:lnTo>
                    <a:pt x="512" y="88"/>
                  </a:lnTo>
                  <a:lnTo>
                    <a:pt x="465" y="273"/>
                  </a:lnTo>
                  <a:lnTo>
                    <a:pt x="375" y="180"/>
                  </a:lnTo>
                  <a:lnTo>
                    <a:pt x="323" y="225"/>
                  </a:lnTo>
                  <a:lnTo>
                    <a:pt x="240" y="143"/>
                  </a:lnTo>
                  <a:lnTo>
                    <a:pt x="188" y="339"/>
                  </a:lnTo>
                  <a:lnTo>
                    <a:pt x="109" y="256"/>
                  </a:lnTo>
                  <a:lnTo>
                    <a:pt x="57" y="455"/>
                  </a:lnTo>
                  <a:lnTo>
                    <a:pt x="0" y="503"/>
                  </a:lnTo>
                  <a:lnTo>
                    <a:pt x="57" y="576"/>
                  </a:lnTo>
                  <a:lnTo>
                    <a:pt x="176" y="579"/>
                  </a:lnTo>
                  <a:lnTo>
                    <a:pt x="192" y="595"/>
                  </a:lnTo>
                  <a:lnTo>
                    <a:pt x="456" y="595"/>
                  </a:lnTo>
                  <a:lnTo>
                    <a:pt x="456" y="579"/>
                  </a:lnTo>
                  <a:lnTo>
                    <a:pt x="560" y="581"/>
                  </a:lnTo>
                  <a:lnTo>
                    <a:pt x="560" y="579"/>
                  </a:lnTo>
                  <a:lnTo>
                    <a:pt x="614" y="579"/>
                  </a:lnTo>
                  <a:lnTo>
                    <a:pt x="614" y="579"/>
                  </a:lnTo>
                  <a:lnTo>
                    <a:pt x="911" y="576"/>
                  </a:lnTo>
                  <a:lnTo>
                    <a:pt x="911" y="271"/>
                  </a:lnTo>
                  <a:lnTo>
                    <a:pt x="6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 name="Rectangle 13"/>
            <p:cNvSpPr>
              <a:spLocks noChangeArrowheads="1"/>
            </p:cNvSpPr>
            <p:nvPr/>
          </p:nvSpPr>
          <p:spPr bwMode="auto">
            <a:xfrm>
              <a:off x="3516" y="2185"/>
              <a:ext cx="105" cy="246"/>
            </a:xfrm>
            <a:prstGeom prst="rect">
              <a:avLst/>
            </a:prstGeom>
            <a:solidFill>
              <a:srgbClr val="55C2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 name="Rectangle 14"/>
            <p:cNvSpPr>
              <a:spLocks noChangeArrowheads="1"/>
            </p:cNvSpPr>
            <p:nvPr/>
          </p:nvSpPr>
          <p:spPr bwMode="auto">
            <a:xfrm>
              <a:off x="3659" y="2071"/>
              <a:ext cx="94" cy="360"/>
            </a:xfrm>
            <a:prstGeom prst="rect">
              <a:avLst/>
            </a:prstGeom>
            <a:solidFill>
              <a:srgbClr val="55C2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 name="Rectangle 15"/>
            <p:cNvSpPr>
              <a:spLocks noChangeArrowheads="1"/>
            </p:cNvSpPr>
            <p:nvPr/>
          </p:nvSpPr>
          <p:spPr bwMode="auto">
            <a:xfrm>
              <a:off x="3782" y="2109"/>
              <a:ext cx="104" cy="322"/>
            </a:xfrm>
            <a:prstGeom prst="rect">
              <a:avLst/>
            </a:prstGeom>
            <a:solidFill>
              <a:srgbClr val="55C2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6" name="Rectangle 16"/>
            <p:cNvSpPr>
              <a:spLocks noChangeArrowheads="1"/>
            </p:cNvSpPr>
            <p:nvPr/>
          </p:nvSpPr>
          <p:spPr bwMode="auto">
            <a:xfrm>
              <a:off x="3924" y="2014"/>
              <a:ext cx="114" cy="417"/>
            </a:xfrm>
            <a:prstGeom prst="rect">
              <a:avLst/>
            </a:prstGeom>
            <a:solidFill>
              <a:srgbClr val="55C2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 name="Rectangle 17"/>
            <p:cNvSpPr>
              <a:spLocks noChangeArrowheads="1"/>
            </p:cNvSpPr>
            <p:nvPr/>
          </p:nvSpPr>
          <p:spPr bwMode="auto">
            <a:xfrm>
              <a:off x="4057" y="1938"/>
              <a:ext cx="95" cy="493"/>
            </a:xfrm>
            <a:prstGeom prst="rect">
              <a:avLst/>
            </a:prstGeom>
            <a:solidFill>
              <a:srgbClr val="55C2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 name="Freeform 18"/>
            <p:cNvSpPr/>
            <p:nvPr/>
          </p:nvSpPr>
          <p:spPr bwMode="auto">
            <a:xfrm>
              <a:off x="3049" y="2555"/>
              <a:ext cx="1574" cy="49"/>
            </a:xfrm>
            <a:custGeom>
              <a:avLst/>
              <a:gdLst>
                <a:gd name="T0" fmla="*/ 0 w 664"/>
                <a:gd name="T1" fmla="*/ 0 h 21"/>
                <a:gd name="T2" fmla="*/ 0 w 664"/>
                <a:gd name="T3" fmla="*/ 10 h 21"/>
                <a:gd name="T4" fmla="*/ 32 w 664"/>
                <a:gd name="T5" fmla="*/ 21 h 21"/>
                <a:gd name="T6" fmla="*/ 641 w 664"/>
                <a:gd name="T7" fmla="*/ 21 h 21"/>
                <a:gd name="T8" fmla="*/ 664 w 664"/>
                <a:gd name="T9" fmla="*/ 10 h 21"/>
                <a:gd name="T10" fmla="*/ 664 w 664"/>
                <a:gd name="T11" fmla="*/ 0 h 21"/>
                <a:gd name="T12" fmla="*/ 0 w 664"/>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664" h="21">
                  <a:moveTo>
                    <a:pt x="0" y="0"/>
                  </a:moveTo>
                  <a:cubicBezTo>
                    <a:pt x="0" y="10"/>
                    <a:pt x="0" y="10"/>
                    <a:pt x="0" y="10"/>
                  </a:cubicBezTo>
                  <a:cubicBezTo>
                    <a:pt x="0" y="10"/>
                    <a:pt x="10" y="21"/>
                    <a:pt x="32" y="21"/>
                  </a:cubicBezTo>
                  <a:cubicBezTo>
                    <a:pt x="54" y="21"/>
                    <a:pt x="641" y="21"/>
                    <a:pt x="641" y="21"/>
                  </a:cubicBezTo>
                  <a:cubicBezTo>
                    <a:pt x="641" y="21"/>
                    <a:pt x="657" y="15"/>
                    <a:pt x="664" y="10"/>
                  </a:cubicBezTo>
                  <a:cubicBezTo>
                    <a:pt x="664" y="0"/>
                    <a:pt x="664" y="0"/>
                    <a:pt x="664" y="0"/>
                  </a:cubicBezTo>
                  <a:lnTo>
                    <a:pt x="0" y="0"/>
                  </a:lnTo>
                  <a:close/>
                </a:path>
              </a:pathLst>
            </a:custGeom>
            <a:solidFill>
              <a:srgbClr val="E6E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 name="Freeform 19"/>
            <p:cNvSpPr/>
            <p:nvPr/>
          </p:nvSpPr>
          <p:spPr bwMode="auto">
            <a:xfrm>
              <a:off x="3225" y="171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92939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 name="Freeform 20"/>
            <p:cNvSpPr/>
            <p:nvPr/>
          </p:nvSpPr>
          <p:spPr bwMode="auto">
            <a:xfrm>
              <a:off x="3218" y="1716"/>
              <a:ext cx="2" cy="0"/>
            </a:xfrm>
            <a:custGeom>
              <a:avLst/>
              <a:gdLst>
                <a:gd name="T0" fmla="*/ 0 w 2"/>
                <a:gd name="T1" fmla="*/ 2 w 2"/>
                <a:gd name="T2" fmla="*/ 0 w 2"/>
              </a:gdLst>
              <a:ahLst/>
              <a:cxnLst>
                <a:cxn ang="0">
                  <a:pos x="T0" y="0"/>
                </a:cxn>
                <a:cxn ang="0">
                  <a:pos x="T1" y="0"/>
                </a:cxn>
                <a:cxn ang="0">
                  <a:pos x="T2" y="0"/>
                </a:cxn>
              </a:cxnLst>
              <a:rect l="0" t="0" r="r" b="b"/>
              <a:pathLst>
                <a:path w="2">
                  <a:moveTo>
                    <a:pt x="0" y="0"/>
                  </a:moveTo>
                  <a:lnTo>
                    <a:pt x="2" y="0"/>
                  </a:lnTo>
                  <a:lnTo>
                    <a:pt x="0" y="0"/>
                  </a:lnTo>
                  <a:close/>
                </a:path>
              </a:pathLst>
            </a:custGeom>
            <a:solidFill>
              <a:srgbClr val="92939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1" name="Freeform 21"/>
            <p:cNvSpPr/>
            <p:nvPr/>
          </p:nvSpPr>
          <p:spPr bwMode="auto">
            <a:xfrm>
              <a:off x="3206" y="2529"/>
              <a:ext cx="0" cy="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92939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2" name="Freeform 22"/>
            <p:cNvSpPr/>
            <p:nvPr/>
          </p:nvSpPr>
          <p:spPr bwMode="auto">
            <a:xfrm>
              <a:off x="3227" y="1711"/>
              <a:ext cx="3" cy="2"/>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1" y="1"/>
                    <a:pt x="1" y="0"/>
                    <a:pt x="1" y="0"/>
                  </a:cubicBezTo>
                  <a:cubicBezTo>
                    <a:pt x="1" y="0"/>
                    <a:pt x="1" y="1"/>
                    <a:pt x="0" y="1"/>
                  </a:cubicBezTo>
                  <a:close/>
                </a:path>
              </a:pathLst>
            </a:custGeom>
            <a:solidFill>
              <a:srgbClr val="92939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 name="Freeform 23"/>
            <p:cNvSpPr/>
            <p:nvPr/>
          </p:nvSpPr>
          <p:spPr bwMode="auto">
            <a:xfrm>
              <a:off x="3509" y="1711"/>
              <a:ext cx="956" cy="844"/>
            </a:xfrm>
            <a:custGeom>
              <a:avLst/>
              <a:gdLst>
                <a:gd name="T0" fmla="*/ 394 w 403"/>
                <a:gd name="T1" fmla="*/ 0 h 356"/>
                <a:gd name="T2" fmla="*/ 0 w 403"/>
                <a:gd name="T3" fmla="*/ 0 h 356"/>
                <a:gd name="T4" fmla="*/ 25 w 403"/>
                <a:gd name="T5" fmla="*/ 24 h 356"/>
                <a:gd name="T6" fmla="*/ 383 w 403"/>
                <a:gd name="T7" fmla="*/ 24 h 356"/>
                <a:gd name="T8" fmla="*/ 383 w 403"/>
                <a:gd name="T9" fmla="*/ 336 h 356"/>
                <a:gd name="T10" fmla="*/ 358 w 403"/>
                <a:gd name="T11" fmla="*/ 336 h 356"/>
                <a:gd name="T12" fmla="*/ 380 w 403"/>
                <a:gd name="T13" fmla="*/ 356 h 356"/>
                <a:gd name="T14" fmla="*/ 394 w 403"/>
                <a:gd name="T15" fmla="*/ 356 h 356"/>
                <a:gd name="T16" fmla="*/ 403 w 403"/>
                <a:gd name="T17" fmla="*/ 345 h 356"/>
                <a:gd name="T18" fmla="*/ 403 w 403"/>
                <a:gd name="T19" fmla="*/ 11 h 356"/>
                <a:gd name="T20" fmla="*/ 394 w 403"/>
                <a:gd name="T21"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3" h="356">
                  <a:moveTo>
                    <a:pt x="394" y="0"/>
                  </a:moveTo>
                  <a:cubicBezTo>
                    <a:pt x="0" y="0"/>
                    <a:pt x="0" y="0"/>
                    <a:pt x="0" y="0"/>
                  </a:cubicBezTo>
                  <a:cubicBezTo>
                    <a:pt x="25" y="24"/>
                    <a:pt x="25" y="24"/>
                    <a:pt x="25" y="24"/>
                  </a:cubicBezTo>
                  <a:cubicBezTo>
                    <a:pt x="383" y="24"/>
                    <a:pt x="383" y="24"/>
                    <a:pt x="383" y="24"/>
                  </a:cubicBezTo>
                  <a:cubicBezTo>
                    <a:pt x="383" y="336"/>
                    <a:pt x="383" y="336"/>
                    <a:pt x="383" y="336"/>
                  </a:cubicBezTo>
                  <a:cubicBezTo>
                    <a:pt x="358" y="336"/>
                    <a:pt x="358" y="336"/>
                    <a:pt x="358" y="336"/>
                  </a:cubicBezTo>
                  <a:cubicBezTo>
                    <a:pt x="380" y="356"/>
                    <a:pt x="380" y="356"/>
                    <a:pt x="380" y="356"/>
                  </a:cubicBezTo>
                  <a:cubicBezTo>
                    <a:pt x="394" y="356"/>
                    <a:pt x="394" y="356"/>
                    <a:pt x="394" y="356"/>
                  </a:cubicBezTo>
                  <a:cubicBezTo>
                    <a:pt x="400" y="356"/>
                    <a:pt x="403" y="351"/>
                    <a:pt x="403" y="345"/>
                  </a:cubicBezTo>
                  <a:cubicBezTo>
                    <a:pt x="403" y="11"/>
                    <a:pt x="403" y="11"/>
                    <a:pt x="403" y="11"/>
                  </a:cubicBezTo>
                  <a:cubicBezTo>
                    <a:pt x="403" y="5"/>
                    <a:pt x="400" y="0"/>
                    <a:pt x="394" y="0"/>
                  </a:cubicBezTo>
                  <a:close/>
                </a:path>
              </a:pathLst>
            </a:cu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 name="Freeform 24"/>
            <p:cNvSpPr/>
            <p:nvPr/>
          </p:nvSpPr>
          <p:spPr bwMode="auto">
            <a:xfrm>
              <a:off x="3206" y="1716"/>
              <a:ext cx="12" cy="21"/>
            </a:xfrm>
            <a:custGeom>
              <a:avLst/>
              <a:gdLst>
                <a:gd name="T0" fmla="*/ 5 w 5"/>
                <a:gd name="T1" fmla="*/ 0 h 9"/>
                <a:gd name="T2" fmla="*/ 0 w 5"/>
                <a:gd name="T3" fmla="*/ 9 h 9"/>
                <a:gd name="T4" fmla="*/ 5 w 5"/>
                <a:gd name="T5" fmla="*/ 0 h 9"/>
              </a:gdLst>
              <a:ahLst/>
              <a:cxnLst>
                <a:cxn ang="0">
                  <a:pos x="T0" y="T1"/>
                </a:cxn>
                <a:cxn ang="0">
                  <a:pos x="T2" y="T3"/>
                </a:cxn>
                <a:cxn ang="0">
                  <a:pos x="T4" y="T5"/>
                </a:cxn>
              </a:cxnLst>
              <a:rect l="0" t="0" r="r" b="b"/>
              <a:pathLst>
                <a:path w="5" h="9">
                  <a:moveTo>
                    <a:pt x="5" y="0"/>
                  </a:moveTo>
                  <a:cubicBezTo>
                    <a:pt x="2" y="2"/>
                    <a:pt x="0" y="5"/>
                    <a:pt x="0" y="9"/>
                  </a:cubicBezTo>
                  <a:cubicBezTo>
                    <a:pt x="0" y="9"/>
                    <a:pt x="1" y="3"/>
                    <a:pt x="5" y="0"/>
                  </a:cubicBezTo>
                  <a:close/>
                </a:path>
              </a:pathLst>
            </a:custGeom>
            <a:solidFill>
              <a:srgbClr val="92939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 name="Freeform 25"/>
            <p:cNvSpPr/>
            <p:nvPr/>
          </p:nvSpPr>
          <p:spPr bwMode="auto">
            <a:xfrm>
              <a:off x="3206" y="2531"/>
              <a:ext cx="24" cy="24"/>
            </a:xfrm>
            <a:custGeom>
              <a:avLst/>
              <a:gdLst>
                <a:gd name="T0" fmla="*/ 0 w 10"/>
                <a:gd name="T1" fmla="*/ 0 h 10"/>
                <a:gd name="T2" fmla="*/ 10 w 10"/>
                <a:gd name="T3" fmla="*/ 9 h 10"/>
                <a:gd name="T4" fmla="*/ 0 w 10"/>
                <a:gd name="T5" fmla="*/ 0 h 10"/>
              </a:gdLst>
              <a:ahLst/>
              <a:cxnLst>
                <a:cxn ang="0">
                  <a:pos x="T0" y="T1"/>
                </a:cxn>
                <a:cxn ang="0">
                  <a:pos x="T2" y="T3"/>
                </a:cxn>
                <a:cxn ang="0">
                  <a:pos x="T4" y="T5"/>
                </a:cxn>
              </a:cxnLst>
              <a:rect l="0" t="0" r="r" b="b"/>
              <a:pathLst>
                <a:path w="10" h="10">
                  <a:moveTo>
                    <a:pt x="0" y="0"/>
                  </a:moveTo>
                  <a:cubicBezTo>
                    <a:pt x="1" y="10"/>
                    <a:pt x="10" y="9"/>
                    <a:pt x="10" y="9"/>
                  </a:cubicBezTo>
                  <a:cubicBezTo>
                    <a:pt x="5" y="9"/>
                    <a:pt x="1" y="5"/>
                    <a:pt x="0" y="0"/>
                  </a:cubicBezTo>
                  <a:close/>
                </a:path>
              </a:pathLst>
            </a:custGeom>
            <a:solidFill>
              <a:srgbClr val="5858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 name="Freeform 26"/>
            <p:cNvSpPr/>
            <p:nvPr/>
          </p:nvSpPr>
          <p:spPr bwMode="auto">
            <a:xfrm>
              <a:off x="3220" y="1713"/>
              <a:ext cx="5" cy="3"/>
            </a:xfrm>
            <a:custGeom>
              <a:avLst/>
              <a:gdLst>
                <a:gd name="T0" fmla="*/ 0 w 2"/>
                <a:gd name="T1" fmla="*/ 1 h 1"/>
                <a:gd name="T2" fmla="*/ 2 w 2"/>
                <a:gd name="T3" fmla="*/ 0 h 1"/>
                <a:gd name="T4" fmla="*/ 0 w 2"/>
                <a:gd name="T5" fmla="*/ 1 h 1"/>
              </a:gdLst>
              <a:ahLst/>
              <a:cxnLst>
                <a:cxn ang="0">
                  <a:pos x="T0" y="T1"/>
                </a:cxn>
                <a:cxn ang="0">
                  <a:pos x="T2" y="T3"/>
                </a:cxn>
                <a:cxn ang="0">
                  <a:pos x="T4" y="T5"/>
                </a:cxn>
              </a:cxnLst>
              <a:rect l="0" t="0" r="r" b="b"/>
              <a:pathLst>
                <a:path w="2" h="1">
                  <a:moveTo>
                    <a:pt x="0" y="1"/>
                  </a:moveTo>
                  <a:cubicBezTo>
                    <a:pt x="0" y="0"/>
                    <a:pt x="1" y="0"/>
                    <a:pt x="2" y="0"/>
                  </a:cubicBezTo>
                  <a:cubicBezTo>
                    <a:pt x="1" y="0"/>
                    <a:pt x="0" y="0"/>
                    <a:pt x="0" y="1"/>
                  </a:cubicBezTo>
                  <a:close/>
                </a:path>
              </a:pathLst>
            </a:custGeom>
            <a:solidFill>
              <a:srgbClr val="5858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7" name="Freeform 27"/>
            <p:cNvSpPr/>
            <p:nvPr/>
          </p:nvSpPr>
          <p:spPr bwMode="auto">
            <a:xfrm>
              <a:off x="3218" y="1716"/>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5858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8" name="Freeform 28"/>
            <p:cNvSpPr/>
            <p:nvPr/>
          </p:nvSpPr>
          <p:spPr bwMode="auto">
            <a:xfrm>
              <a:off x="3225" y="1713"/>
              <a:ext cx="2" cy="0"/>
            </a:xfrm>
            <a:custGeom>
              <a:avLst/>
              <a:gdLst>
                <a:gd name="T0" fmla="*/ 0 w 2"/>
                <a:gd name="T1" fmla="*/ 2 w 2"/>
                <a:gd name="T2" fmla="*/ 0 w 2"/>
              </a:gdLst>
              <a:ahLst/>
              <a:cxnLst>
                <a:cxn ang="0">
                  <a:pos x="T0" y="0"/>
                </a:cxn>
                <a:cxn ang="0">
                  <a:pos x="T1" y="0"/>
                </a:cxn>
                <a:cxn ang="0">
                  <a:pos x="T2" y="0"/>
                </a:cxn>
              </a:cxnLst>
              <a:rect l="0" t="0" r="r" b="b"/>
              <a:pathLst>
                <a:path w="2">
                  <a:moveTo>
                    <a:pt x="0" y="0"/>
                  </a:moveTo>
                  <a:lnTo>
                    <a:pt x="2" y="0"/>
                  </a:lnTo>
                  <a:lnTo>
                    <a:pt x="0" y="0"/>
                  </a:lnTo>
                  <a:close/>
                </a:path>
              </a:pathLst>
            </a:custGeom>
            <a:solidFill>
              <a:srgbClr val="5858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9" name="Freeform 29"/>
            <p:cNvSpPr/>
            <p:nvPr/>
          </p:nvSpPr>
          <p:spPr bwMode="auto">
            <a:xfrm>
              <a:off x="3204" y="1711"/>
              <a:ext cx="1206" cy="844"/>
            </a:xfrm>
            <a:custGeom>
              <a:avLst/>
              <a:gdLst>
                <a:gd name="T0" fmla="*/ 20 w 509"/>
                <a:gd name="T1" fmla="*/ 336 h 356"/>
                <a:gd name="T2" fmla="*/ 20 w 509"/>
                <a:gd name="T3" fmla="*/ 24 h 356"/>
                <a:gd name="T4" fmla="*/ 154 w 509"/>
                <a:gd name="T5" fmla="*/ 24 h 356"/>
                <a:gd name="T6" fmla="*/ 129 w 509"/>
                <a:gd name="T7" fmla="*/ 0 h 356"/>
                <a:gd name="T8" fmla="*/ 11 w 509"/>
                <a:gd name="T9" fmla="*/ 0 h 356"/>
                <a:gd name="T10" fmla="*/ 10 w 509"/>
                <a:gd name="T11" fmla="*/ 0 h 356"/>
                <a:gd name="T12" fmla="*/ 9 w 509"/>
                <a:gd name="T13" fmla="*/ 1 h 356"/>
                <a:gd name="T14" fmla="*/ 9 w 509"/>
                <a:gd name="T15" fmla="*/ 1 h 356"/>
                <a:gd name="T16" fmla="*/ 7 w 509"/>
                <a:gd name="T17" fmla="*/ 2 h 356"/>
                <a:gd name="T18" fmla="*/ 6 w 509"/>
                <a:gd name="T19" fmla="*/ 2 h 356"/>
                <a:gd name="T20" fmla="*/ 5 w 509"/>
                <a:gd name="T21" fmla="*/ 2 h 356"/>
                <a:gd name="T22" fmla="*/ 0 w 509"/>
                <a:gd name="T23" fmla="*/ 11 h 356"/>
                <a:gd name="T24" fmla="*/ 0 w 509"/>
                <a:gd name="T25" fmla="*/ 345 h 356"/>
                <a:gd name="T26" fmla="*/ 1 w 509"/>
                <a:gd name="T27" fmla="*/ 346 h 356"/>
                <a:gd name="T28" fmla="*/ 11 w 509"/>
                <a:gd name="T29" fmla="*/ 356 h 356"/>
                <a:gd name="T30" fmla="*/ 509 w 509"/>
                <a:gd name="T31" fmla="*/ 356 h 356"/>
                <a:gd name="T32" fmla="*/ 487 w 509"/>
                <a:gd name="T33" fmla="*/ 336 h 356"/>
                <a:gd name="T34" fmla="*/ 20 w 509"/>
                <a:gd name="T35" fmla="*/ 336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9" h="356">
                  <a:moveTo>
                    <a:pt x="20" y="336"/>
                  </a:moveTo>
                  <a:cubicBezTo>
                    <a:pt x="20" y="24"/>
                    <a:pt x="20" y="24"/>
                    <a:pt x="20" y="24"/>
                  </a:cubicBezTo>
                  <a:cubicBezTo>
                    <a:pt x="154" y="24"/>
                    <a:pt x="154" y="24"/>
                    <a:pt x="154" y="24"/>
                  </a:cubicBezTo>
                  <a:cubicBezTo>
                    <a:pt x="129" y="0"/>
                    <a:pt x="129" y="0"/>
                    <a:pt x="129" y="0"/>
                  </a:cubicBezTo>
                  <a:cubicBezTo>
                    <a:pt x="11" y="0"/>
                    <a:pt x="11" y="0"/>
                    <a:pt x="11" y="0"/>
                  </a:cubicBezTo>
                  <a:cubicBezTo>
                    <a:pt x="11" y="0"/>
                    <a:pt x="11" y="0"/>
                    <a:pt x="10" y="0"/>
                  </a:cubicBezTo>
                  <a:cubicBezTo>
                    <a:pt x="9" y="1"/>
                    <a:pt x="9" y="1"/>
                    <a:pt x="9" y="1"/>
                  </a:cubicBezTo>
                  <a:cubicBezTo>
                    <a:pt x="9" y="1"/>
                    <a:pt x="9" y="1"/>
                    <a:pt x="9" y="1"/>
                  </a:cubicBezTo>
                  <a:cubicBezTo>
                    <a:pt x="8" y="1"/>
                    <a:pt x="7" y="1"/>
                    <a:pt x="7" y="2"/>
                  </a:cubicBezTo>
                  <a:cubicBezTo>
                    <a:pt x="6" y="2"/>
                    <a:pt x="6" y="2"/>
                    <a:pt x="6" y="2"/>
                  </a:cubicBezTo>
                  <a:cubicBezTo>
                    <a:pt x="5" y="2"/>
                    <a:pt x="5" y="2"/>
                    <a:pt x="5" y="2"/>
                  </a:cubicBezTo>
                  <a:cubicBezTo>
                    <a:pt x="1" y="5"/>
                    <a:pt x="0" y="11"/>
                    <a:pt x="0" y="11"/>
                  </a:cubicBezTo>
                  <a:cubicBezTo>
                    <a:pt x="0" y="345"/>
                    <a:pt x="0" y="345"/>
                    <a:pt x="0" y="345"/>
                  </a:cubicBezTo>
                  <a:cubicBezTo>
                    <a:pt x="0" y="345"/>
                    <a:pt x="1" y="346"/>
                    <a:pt x="1" y="346"/>
                  </a:cubicBezTo>
                  <a:cubicBezTo>
                    <a:pt x="1" y="352"/>
                    <a:pt x="6" y="356"/>
                    <a:pt x="11" y="356"/>
                  </a:cubicBezTo>
                  <a:cubicBezTo>
                    <a:pt x="509" y="356"/>
                    <a:pt x="509" y="356"/>
                    <a:pt x="509" y="356"/>
                  </a:cubicBezTo>
                  <a:cubicBezTo>
                    <a:pt x="487" y="336"/>
                    <a:pt x="487" y="336"/>
                    <a:pt x="487" y="336"/>
                  </a:cubicBezTo>
                  <a:lnTo>
                    <a:pt x="20" y="336"/>
                  </a:lnTo>
                  <a:close/>
                </a:path>
              </a:pathLst>
            </a:custGeom>
            <a:solidFill>
              <a:srgbClr val="5858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31" name="椭圆 30"/>
          <p:cNvSpPr/>
          <p:nvPr/>
        </p:nvSpPr>
        <p:spPr>
          <a:xfrm>
            <a:off x="11312850" y="6451600"/>
            <a:ext cx="252000" cy="252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椭圆 31"/>
          <p:cNvSpPr/>
          <p:nvPr/>
        </p:nvSpPr>
        <p:spPr>
          <a:xfrm>
            <a:off x="10863425" y="6451600"/>
            <a:ext cx="252000" cy="252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椭圆 32"/>
          <p:cNvSpPr/>
          <p:nvPr/>
        </p:nvSpPr>
        <p:spPr>
          <a:xfrm>
            <a:off x="10414000" y="6451600"/>
            <a:ext cx="252000" cy="252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椭圆 33"/>
          <p:cNvSpPr/>
          <p:nvPr/>
        </p:nvSpPr>
        <p:spPr>
          <a:xfrm>
            <a:off x="11762275" y="6451600"/>
            <a:ext cx="252000" cy="252000"/>
          </a:xfrm>
          <a:prstGeom prst="ellipse">
            <a:avLst/>
          </a:prstGeom>
          <a:solidFill>
            <a:srgbClr val="EF6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39" name="直接连接符 38"/>
          <p:cNvCxnSpPr/>
          <p:nvPr/>
        </p:nvCxnSpPr>
        <p:spPr>
          <a:xfrm>
            <a:off x="7137402" y="1437795"/>
            <a:ext cx="0" cy="4957762"/>
          </a:xfrm>
          <a:prstGeom prst="line">
            <a:avLst/>
          </a:prstGeom>
          <a:ln w="12700">
            <a:solidFill>
              <a:schemeClr val="bg2">
                <a:lumMod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223" name="Shape 2022"/>
          <p:cNvSpPr txBox="1"/>
          <p:nvPr/>
        </p:nvSpPr>
        <p:spPr>
          <a:xfrm>
            <a:off x="1486972" y="384556"/>
            <a:ext cx="5194656" cy="495750"/>
          </a:xfrm>
          <a:prstGeom prst="rect">
            <a:avLst/>
          </a:prstGeom>
          <a:ln w="12700">
            <a:miter lim="400000"/>
          </a:ln>
        </p:spPr>
        <p:txBody>
          <a:bodyPr lIns="0" tIns="0" rIns="0" bIns="0">
            <a:noAutofit/>
          </a:bodyPr>
          <a:lstStyle>
            <a:lvl1pPr defTabSz="609600">
              <a:defRPr sz="2665">
                <a:solidFill>
                  <a:srgbClr val="3A5063"/>
                </a:solidFill>
                <a:uFill>
                  <a:solidFill>
                    <a:srgbClr val="3A5063"/>
                  </a:solidFill>
                </a:uFill>
                <a:latin typeface="+mn-ea"/>
                <a:ea typeface="+mn-ea"/>
                <a:cs typeface="+mn-cs"/>
                <a:sym typeface="Bebas Neue"/>
              </a:defRPr>
            </a:lvl1pPr>
            <a:lvl2pPr defTabSz="609600">
              <a:defRPr sz="2665">
                <a:solidFill>
                  <a:srgbClr val="3A5063"/>
                </a:solidFill>
                <a:uFill>
                  <a:solidFill>
                    <a:srgbClr val="3A5063"/>
                  </a:solidFill>
                </a:uFill>
                <a:latin typeface="+mn-lt"/>
                <a:ea typeface="+mn-ea"/>
                <a:cs typeface="+mn-cs"/>
                <a:sym typeface="Bebas Neue"/>
              </a:defRPr>
            </a:lvl2pPr>
            <a:lvl3pPr defTabSz="609600">
              <a:defRPr sz="2665">
                <a:solidFill>
                  <a:srgbClr val="3A5063"/>
                </a:solidFill>
                <a:uFill>
                  <a:solidFill>
                    <a:srgbClr val="3A5063"/>
                  </a:solidFill>
                </a:uFill>
                <a:latin typeface="+mn-lt"/>
                <a:ea typeface="+mn-ea"/>
                <a:cs typeface="+mn-cs"/>
                <a:sym typeface="Bebas Neue"/>
              </a:defRPr>
            </a:lvl3pPr>
            <a:lvl4pPr defTabSz="609600">
              <a:defRPr sz="2665">
                <a:solidFill>
                  <a:srgbClr val="3A5063"/>
                </a:solidFill>
                <a:uFill>
                  <a:solidFill>
                    <a:srgbClr val="3A5063"/>
                  </a:solidFill>
                </a:uFill>
                <a:latin typeface="+mn-lt"/>
                <a:ea typeface="+mn-ea"/>
                <a:cs typeface="+mn-cs"/>
                <a:sym typeface="Bebas Neue"/>
              </a:defRPr>
            </a:lvl4pPr>
            <a:lvl5pPr defTabSz="609600">
              <a:defRPr sz="2665">
                <a:solidFill>
                  <a:srgbClr val="3A5063"/>
                </a:solidFill>
                <a:uFill>
                  <a:solidFill>
                    <a:srgbClr val="3A5063"/>
                  </a:solidFill>
                </a:uFill>
                <a:latin typeface="+mn-lt"/>
                <a:ea typeface="+mn-ea"/>
                <a:cs typeface="+mn-cs"/>
                <a:sym typeface="Bebas Neue"/>
              </a:defRPr>
            </a:lvl5pPr>
            <a:lvl6pPr defTabSz="609600">
              <a:defRPr sz="2665">
                <a:solidFill>
                  <a:srgbClr val="3A5063"/>
                </a:solidFill>
                <a:uFill>
                  <a:solidFill>
                    <a:srgbClr val="3A5063"/>
                  </a:solidFill>
                </a:uFill>
                <a:latin typeface="+mn-lt"/>
                <a:ea typeface="+mn-ea"/>
                <a:cs typeface="+mn-cs"/>
                <a:sym typeface="Bebas Neue"/>
              </a:defRPr>
            </a:lvl6pPr>
            <a:lvl7pPr defTabSz="609600">
              <a:defRPr sz="2665">
                <a:solidFill>
                  <a:srgbClr val="3A5063"/>
                </a:solidFill>
                <a:uFill>
                  <a:solidFill>
                    <a:srgbClr val="3A5063"/>
                  </a:solidFill>
                </a:uFill>
                <a:latin typeface="+mn-lt"/>
                <a:ea typeface="+mn-ea"/>
                <a:cs typeface="+mn-cs"/>
                <a:sym typeface="Bebas Neue"/>
              </a:defRPr>
            </a:lvl7pPr>
            <a:lvl8pPr defTabSz="609600">
              <a:defRPr sz="2665">
                <a:solidFill>
                  <a:srgbClr val="3A5063"/>
                </a:solidFill>
                <a:uFill>
                  <a:solidFill>
                    <a:srgbClr val="3A5063"/>
                  </a:solidFill>
                </a:uFill>
                <a:latin typeface="+mn-lt"/>
                <a:ea typeface="+mn-ea"/>
                <a:cs typeface="+mn-cs"/>
                <a:sym typeface="Bebas Neue"/>
              </a:defRPr>
            </a:lvl8pPr>
            <a:lvl9pPr defTabSz="609600">
              <a:defRPr sz="2665">
                <a:solidFill>
                  <a:srgbClr val="3A5063"/>
                </a:solidFill>
                <a:uFill>
                  <a:solidFill>
                    <a:srgbClr val="3A5063"/>
                  </a:solidFill>
                </a:uFill>
                <a:latin typeface="+mn-lt"/>
                <a:ea typeface="+mn-ea"/>
                <a:cs typeface="+mn-cs"/>
                <a:sym typeface="Bebas Neue"/>
              </a:defRPr>
            </a:lvl9pPr>
          </a:lstStyle>
          <a:p>
            <a:pPr lvl="0">
              <a:defRPr sz="1800">
                <a:solidFill>
                  <a:srgbClr val="000000"/>
                </a:solidFill>
                <a:uFillTx/>
              </a:defRPr>
            </a:pPr>
            <a:r>
              <a:rPr kumimoji="0" lang="en-US" altLang="zh-CN" sz="4000" i="0" u="none" strike="noStrike" kern="0" cap="none" spc="0" normalizeH="0" baseline="0" noProof="0" dirty="0">
                <a:ln>
                  <a:noFill/>
                </a:ln>
                <a:solidFill>
                  <a:schemeClr val="bg1"/>
                </a:solidFill>
                <a:effectLst/>
                <a:uLnTx/>
                <a:uFillTx/>
                <a:latin typeface="+mn-lt"/>
                <a:cs typeface="+mn-ea"/>
                <a:sym typeface="+mn-lt"/>
              </a:rPr>
              <a:t>2. </a:t>
            </a:r>
            <a:r>
              <a:rPr kumimoji="0" lang="zh-CN" altLang="en-US" sz="4000" i="0" u="none" strike="noStrike" kern="0" cap="none" spc="0" normalizeH="0" baseline="0" noProof="0" dirty="0">
                <a:ln>
                  <a:noFill/>
                </a:ln>
                <a:solidFill>
                  <a:schemeClr val="bg1"/>
                </a:solidFill>
                <a:effectLst/>
                <a:uLnTx/>
                <a:uFillTx/>
                <a:latin typeface="+mn-lt"/>
                <a:cs typeface="+mn-ea"/>
                <a:sym typeface="+mn-lt"/>
              </a:rPr>
              <a:t>信噪比</a:t>
            </a:r>
            <a:endParaRPr kumimoji="0" lang="zh-CN" altLang="en-US" sz="4000" i="0" u="none" strike="noStrike" kern="0" cap="none" spc="0" normalizeH="0" baseline="0" noProof="0" dirty="0">
              <a:ln>
                <a:noFill/>
              </a:ln>
              <a:solidFill>
                <a:schemeClr val="bg1"/>
              </a:solidFill>
              <a:effectLst/>
              <a:uLnTx/>
              <a:uFillTx/>
              <a:latin typeface="+mn-lt"/>
              <a:cs typeface="+mn-ea"/>
              <a:sym typeface="+mn-lt"/>
            </a:endParaRPr>
          </a:p>
        </p:txBody>
      </p:sp>
      <p:grpSp>
        <p:nvGrpSpPr>
          <p:cNvPr id="54" name="组合 53"/>
          <p:cNvGrpSpPr/>
          <p:nvPr/>
        </p:nvGrpSpPr>
        <p:grpSpPr>
          <a:xfrm>
            <a:off x="721360" y="2501900"/>
            <a:ext cx="3489960" cy="3451225"/>
            <a:chOff x="1136" y="3940"/>
            <a:chExt cx="5496" cy="5435"/>
          </a:xfrm>
        </p:grpSpPr>
        <p:pic>
          <p:nvPicPr>
            <p:cNvPr id="30" name="图片 1" descr="IMG_256"/>
            <p:cNvPicPr>
              <a:picLocks noChangeAspect="1"/>
            </p:cNvPicPr>
            <p:nvPr/>
          </p:nvPicPr>
          <p:blipFill>
            <a:blip r:embed="rId1"/>
            <a:stretch>
              <a:fillRect/>
            </a:stretch>
          </p:blipFill>
          <p:spPr>
            <a:xfrm>
              <a:off x="1136" y="3940"/>
              <a:ext cx="5496" cy="4286"/>
            </a:xfrm>
            <a:prstGeom prst="rect">
              <a:avLst/>
            </a:prstGeom>
            <a:noFill/>
            <a:ln w="9525">
              <a:noFill/>
            </a:ln>
          </p:spPr>
        </p:pic>
        <p:sp>
          <p:nvSpPr>
            <p:cNvPr id="35" name="文本框 34"/>
            <p:cNvSpPr txBox="1"/>
            <p:nvPr/>
          </p:nvSpPr>
          <p:spPr>
            <a:xfrm>
              <a:off x="1575" y="8795"/>
              <a:ext cx="4618" cy="580"/>
            </a:xfrm>
            <a:prstGeom prst="rect">
              <a:avLst/>
            </a:prstGeom>
            <a:noFill/>
          </p:spPr>
          <p:txBody>
            <a:bodyPr wrap="square" rtlCol="0">
              <a:spAutoFit/>
            </a:bodyPr>
            <a:p>
              <a:pPr algn="ctr"/>
              <a:r>
                <a:rPr lang="zh-CN" altLang="en-US">
                  <a:solidFill>
                    <a:schemeClr val="bg1"/>
                  </a:solidFill>
                </a:rPr>
                <a:t>大型射电天文台 FAST</a:t>
              </a:r>
              <a:endParaRPr lang="zh-CN" altLang="en-US">
                <a:solidFill>
                  <a:schemeClr val="bg1"/>
                </a:solidFill>
              </a:endParaRPr>
            </a:p>
          </p:txBody>
        </p:sp>
      </p:grpSp>
      <p:sp>
        <p:nvSpPr>
          <p:cNvPr id="50" name="文本框 49"/>
          <p:cNvSpPr txBox="1"/>
          <p:nvPr/>
        </p:nvSpPr>
        <p:spPr>
          <a:xfrm>
            <a:off x="4997450" y="715010"/>
            <a:ext cx="6132195" cy="5169535"/>
          </a:xfrm>
          <a:prstGeom prst="rect">
            <a:avLst/>
          </a:prstGeom>
          <a:noFill/>
        </p:spPr>
        <p:txBody>
          <a:bodyPr wrap="square" rtlCol="0">
            <a:spAutoFit/>
          </a:bodyPr>
          <a:p>
            <a:pPr marL="285750" indent="-285750">
              <a:lnSpc>
                <a:spcPct val="150000"/>
              </a:lnSpc>
              <a:buFont typeface="Wingdings" panose="05000000000000000000" charset="0"/>
              <a:buChar char="l"/>
            </a:pPr>
            <a:r>
              <a:rPr lang="zh-CN" altLang="en-US" sz="2000" b="1">
                <a:solidFill>
                  <a:schemeClr val="bg1"/>
                </a:solidFill>
              </a:rPr>
              <a:t>光缆</a:t>
            </a:r>
            <a:endParaRPr lang="zh-CN" altLang="en-US" sz="2000" b="1">
              <a:solidFill>
                <a:schemeClr val="bg1"/>
              </a:solidFill>
            </a:endParaRPr>
          </a:p>
          <a:p>
            <a:pPr marL="285750" indent="-285750">
              <a:lnSpc>
                <a:spcPct val="150000"/>
              </a:lnSpc>
              <a:buFont typeface="Wingdings" panose="05000000000000000000" charset="0"/>
              <a:buChar char="l"/>
            </a:pPr>
            <a:r>
              <a:rPr lang="zh-CN" altLang="en-US" sz="2000" b="1">
                <a:solidFill>
                  <a:schemeClr val="bg1"/>
                </a:solidFill>
              </a:rPr>
              <a:t>同轴电缆</a:t>
            </a:r>
            <a:endParaRPr lang="zh-CN" altLang="en-US" sz="2000">
              <a:solidFill>
                <a:schemeClr val="bg1"/>
              </a:solidFill>
            </a:endParaRPr>
          </a:p>
          <a:p>
            <a:pPr indent="0">
              <a:lnSpc>
                <a:spcPct val="150000"/>
              </a:lnSpc>
              <a:buFont typeface="Wingdings" panose="05000000000000000000" charset="0"/>
              <a:buNone/>
            </a:pPr>
            <a:r>
              <a:rPr lang="en-US" altLang="zh-CN" sz="2000">
                <a:solidFill>
                  <a:schemeClr val="bg1"/>
                </a:solidFill>
              </a:rPr>
              <a:t>	可以在相对长的无中继器的线路上支持高带宽通信。</a:t>
            </a:r>
            <a:endParaRPr lang="en-US" altLang="zh-CN" sz="2000">
              <a:solidFill>
                <a:schemeClr val="bg1"/>
              </a:solidFill>
            </a:endParaRPr>
          </a:p>
          <a:p>
            <a:pPr indent="0">
              <a:lnSpc>
                <a:spcPct val="150000"/>
              </a:lnSpc>
              <a:buFont typeface="Wingdings" panose="05000000000000000000" charset="0"/>
              <a:buNone/>
            </a:pPr>
            <a:endParaRPr lang="en-US" altLang="zh-CN" sz="2000">
              <a:solidFill>
                <a:schemeClr val="bg1"/>
              </a:solidFill>
            </a:endParaRPr>
          </a:p>
          <a:p>
            <a:pPr indent="0">
              <a:lnSpc>
                <a:spcPct val="150000"/>
              </a:lnSpc>
              <a:buFont typeface="Wingdings" panose="05000000000000000000" charset="0"/>
              <a:buNone/>
            </a:pPr>
            <a:endParaRPr lang="en-US" altLang="zh-CN" sz="2000">
              <a:solidFill>
                <a:schemeClr val="bg1"/>
              </a:solidFill>
            </a:endParaRPr>
          </a:p>
          <a:p>
            <a:pPr indent="0">
              <a:lnSpc>
                <a:spcPct val="150000"/>
              </a:lnSpc>
              <a:buFont typeface="Wingdings" panose="05000000000000000000" charset="0"/>
              <a:buNone/>
            </a:pPr>
            <a:endParaRPr lang="en-US" altLang="zh-CN" sz="2000">
              <a:solidFill>
                <a:schemeClr val="bg1"/>
              </a:solidFill>
            </a:endParaRPr>
          </a:p>
          <a:p>
            <a:pPr indent="0">
              <a:lnSpc>
                <a:spcPct val="150000"/>
              </a:lnSpc>
              <a:buFont typeface="Wingdings" panose="05000000000000000000" charset="0"/>
              <a:buNone/>
            </a:pPr>
            <a:endParaRPr lang="en-US" altLang="zh-CN" sz="2000">
              <a:solidFill>
                <a:schemeClr val="bg1"/>
              </a:solidFill>
            </a:endParaRPr>
          </a:p>
          <a:p>
            <a:pPr marL="285750" indent="-285750">
              <a:lnSpc>
                <a:spcPct val="150000"/>
              </a:lnSpc>
              <a:buFont typeface="Wingdings" panose="05000000000000000000" charset="0"/>
              <a:buChar char="l"/>
            </a:pPr>
            <a:r>
              <a:rPr lang="zh-CN" altLang="en-US" sz="2000" b="1">
                <a:solidFill>
                  <a:schemeClr val="bg1"/>
                </a:solidFill>
              </a:rPr>
              <a:t>双绞线</a:t>
            </a:r>
            <a:endParaRPr lang="zh-CN" altLang="en-US" sz="2000" b="1">
              <a:solidFill>
                <a:schemeClr val="bg1"/>
              </a:solidFill>
            </a:endParaRPr>
          </a:p>
          <a:p>
            <a:pPr indent="0">
              <a:lnSpc>
                <a:spcPct val="150000"/>
              </a:lnSpc>
              <a:buFont typeface="Wingdings" panose="05000000000000000000" charset="0"/>
              <a:buNone/>
            </a:pPr>
            <a:r>
              <a:rPr lang="en-US" altLang="zh-CN" sz="2000">
                <a:solidFill>
                  <a:schemeClr val="bg1"/>
                </a:solidFill>
              </a:rPr>
              <a:t>	每一根导线在传输中辐射出来的电波会被另一根线上发出的电波抵消，有效降低信号干扰的程度。</a:t>
            </a:r>
            <a:endParaRPr lang="en-US" altLang="zh-CN" sz="2000">
              <a:solidFill>
                <a:schemeClr val="bg1"/>
              </a:solidFill>
            </a:endParaRPr>
          </a:p>
        </p:txBody>
      </p:sp>
      <p:pic>
        <p:nvPicPr>
          <p:cNvPr id="52" name="图片 1" descr="IMG_256"/>
          <p:cNvPicPr>
            <a:picLocks noChangeAspect="1"/>
          </p:cNvPicPr>
          <p:nvPr/>
        </p:nvPicPr>
        <p:blipFill>
          <a:blip r:embed="rId2"/>
          <a:stretch>
            <a:fillRect/>
          </a:stretch>
        </p:blipFill>
        <p:spPr>
          <a:xfrm>
            <a:off x="7016115" y="2501900"/>
            <a:ext cx="2094865" cy="1753870"/>
          </a:xfrm>
          <a:prstGeom prst="rect">
            <a:avLst/>
          </a:prstGeom>
          <a:noFill/>
          <a:ln w="9525">
            <a:noFill/>
          </a:ln>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2" presetClass="entr" presetSubtype="2" fill="hold" grpId="0" nodeType="withEffect">
                                  <p:stCondLst>
                                    <p:cond delay="0"/>
                                  </p:stCondLst>
                                  <p:childTnLst>
                                    <p:set>
                                      <p:cBhvr>
                                        <p:cTn id="11" dur="1" fill="hold">
                                          <p:stCondLst>
                                            <p:cond delay="0"/>
                                          </p:stCondLst>
                                        </p:cTn>
                                        <p:tgtEl>
                                          <p:spTgt spid="31"/>
                                        </p:tgtEl>
                                        <p:attrNameLst>
                                          <p:attrName>style.visibility</p:attrName>
                                        </p:attrNameLst>
                                      </p:cBhvr>
                                      <p:to>
                                        <p:strVal val="visible"/>
                                      </p:to>
                                    </p:set>
                                    <p:anim calcmode="lin" valueType="num">
                                      <p:cBhvr additive="base">
                                        <p:cTn id="12" dur="500" fill="hold"/>
                                        <p:tgtEl>
                                          <p:spTgt spid="31"/>
                                        </p:tgtEl>
                                        <p:attrNameLst>
                                          <p:attrName>ppt_x</p:attrName>
                                        </p:attrNameLst>
                                      </p:cBhvr>
                                      <p:tavLst>
                                        <p:tav tm="0">
                                          <p:val>
                                            <p:strVal val="1+#ppt_w/2"/>
                                          </p:val>
                                        </p:tav>
                                        <p:tav tm="100000">
                                          <p:val>
                                            <p:strVal val="#ppt_x"/>
                                          </p:val>
                                        </p:tav>
                                      </p:tavLst>
                                    </p:anim>
                                    <p:anim calcmode="lin" valueType="num">
                                      <p:cBhvr additive="base">
                                        <p:cTn id="13" dur="500" fill="hold"/>
                                        <p:tgtEl>
                                          <p:spTgt spid="31"/>
                                        </p:tgtEl>
                                        <p:attrNameLst>
                                          <p:attrName>ppt_y</p:attrName>
                                        </p:attrNameLst>
                                      </p:cBhvr>
                                      <p:tavLst>
                                        <p:tav tm="0">
                                          <p:val>
                                            <p:strVal val="#ppt_y"/>
                                          </p:val>
                                        </p:tav>
                                        <p:tav tm="100000">
                                          <p:val>
                                            <p:strVal val="#ppt_y"/>
                                          </p:val>
                                        </p:tav>
                                      </p:tavLst>
                                    </p:anim>
                                  </p:childTnLst>
                                </p:cTn>
                              </p:par>
                              <p:par>
                                <p:cTn id="14" presetID="2" presetClass="entr" presetSubtype="2" fill="hold" grpId="0" nodeType="withEffect">
                                  <p:stCondLst>
                                    <p:cond delay="0"/>
                                  </p:stCondLst>
                                  <p:childTnLst>
                                    <p:set>
                                      <p:cBhvr>
                                        <p:cTn id="15" dur="1" fill="hold">
                                          <p:stCondLst>
                                            <p:cond delay="0"/>
                                          </p:stCondLst>
                                        </p:cTn>
                                        <p:tgtEl>
                                          <p:spTgt spid="32"/>
                                        </p:tgtEl>
                                        <p:attrNameLst>
                                          <p:attrName>style.visibility</p:attrName>
                                        </p:attrNameLst>
                                      </p:cBhvr>
                                      <p:to>
                                        <p:strVal val="visible"/>
                                      </p:to>
                                    </p:set>
                                    <p:anim calcmode="lin" valueType="num">
                                      <p:cBhvr additive="base">
                                        <p:cTn id="16" dur="500" fill="hold"/>
                                        <p:tgtEl>
                                          <p:spTgt spid="32"/>
                                        </p:tgtEl>
                                        <p:attrNameLst>
                                          <p:attrName>ppt_x</p:attrName>
                                        </p:attrNameLst>
                                      </p:cBhvr>
                                      <p:tavLst>
                                        <p:tav tm="0">
                                          <p:val>
                                            <p:strVal val="1+#ppt_w/2"/>
                                          </p:val>
                                        </p:tav>
                                        <p:tav tm="100000">
                                          <p:val>
                                            <p:strVal val="#ppt_x"/>
                                          </p:val>
                                        </p:tav>
                                      </p:tavLst>
                                    </p:anim>
                                    <p:anim calcmode="lin" valueType="num">
                                      <p:cBhvr additive="base">
                                        <p:cTn id="17" dur="500" fill="hold"/>
                                        <p:tgtEl>
                                          <p:spTgt spid="32"/>
                                        </p:tgtEl>
                                        <p:attrNameLst>
                                          <p:attrName>ppt_y</p:attrName>
                                        </p:attrNameLst>
                                      </p:cBhvr>
                                      <p:tavLst>
                                        <p:tav tm="0">
                                          <p:val>
                                            <p:strVal val="#ppt_y"/>
                                          </p:val>
                                        </p:tav>
                                        <p:tav tm="100000">
                                          <p:val>
                                            <p:strVal val="#ppt_y"/>
                                          </p:val>
                                        </p:tav>
                                      </p:tavLst>
                                    </p:anim>
                                  </p:childTnLst>
                                </p:cTn>
                              </p:par>
                              <p:par>
                                <p:cTn id="18" presetID="2" presetClass="entr" presetSubtype="2" fill="hold" grpId="0" nodeType="withEffect">
                                  <p:stCondLst>
                                    <p:cond delay="0"/>
                                  </p:stCondLst>
                                  <p:childTnLst>
                                    <p:set>
                                      <p:cBhvr>
                                        <p:cTn id="19" dur="1" fill="hold">
                                          <p:stCondLst>
                                            <p:cond delay="0"/>
                                          </p:stCondLst>
                                        </p:cTn>
                                        <p:tgtEl>
                                          <p:spTgt spid="33"/>
                                        </p:tgtEl>
                                        <p:attrNameLst>
                                          <p:attrName>style.visibility</p:attrName>
                                        </p:attrNameLst>
                                      </p:cBhvr>
                                      <p:to>
                                        <p:strVal val="visible"/>
                                      </p:to>
                                    </p:set>
                                    <p:anim calcmode="lin" valueType="num">
                                      <p:cBhvr additive="base">
                                        <p:cTn id="20" dur="500" fill="hold"/>
                                        <p:tgtEl>
                                          <p:spTgt spid="33"/>
                                        </p:tgtEl>
                                        <p:attrNameLst>
                                          <p:attrName>ppt_x</p:attrName>
                                        </p:attrNameLst>
                                      </p:cBhvr>
                                      <p:tavLst>
                                        <p:tav tm="0">
                                          <p:val>
                                            <p:strVal val="1+#ppt_w/2"/>
                                          </p:val>
                                        </p:tav>
                                        <p:tav tm="100000">
                                          <p:val>
                                            <p:strVal val="#ppt_x"/>
                                          </p:val>
                                        </p:tav>
                                      </p:tavLst>
                                    </p:anim>
                                    <p:anim calcmode="lin" valueType="num">
                                      <p:cBhvr additive="base">
                                        <p:cTn id="21" dur="500" fill="hold"/>
                                        <p:tgtEl>
                                          <p:spTgt spid="33"/>
                                        </p:tgtEl>
                                        <p:attrNameLst>
                                          <p:attrName>ppt_y</p:attrName>
                                        </p:attrNameLst>
                                      </p:cBhvr>
                                      <p:tavLst>
                                        <p:tav tm="0">
                                          <p:val>
                                            <p:strVal val="#ppt_y"/>
                                          </p:val>
                                        </p:tav>
                                        <p:tav tm="100000">
                                          <p:val>
                                            <p:strVal val="#ppt_y"/>
                                          </p:val>
                                        </p:tav>
                                      </p:tavLst>
                                    </p:anim>
                                  </p:childTnLst>
                                </p:cTn>
                              </p:par>
                              <p:par>
                                <p:cTn id="22" presetID="2" presetClass="entr" presetSubtype="2" fill="hold" grpId="0" nodeType="withEffect">
                                  <p:stCondLst>
                                    <p:cond delay="0"/>
                                  </p:stCondLst>
                                  <p:childTnLst>
                                    <p:set>
                                      <p:cBhvr>
                                        <p:cTn id="23" dur="1" fill="hold">
                                          <p:stCondLst>
                                            <p:cond delay="0"/>
                                          </p:stCondLst>
                                        </p:cTn>
                                        <p:tgtEl>
                                          <p:spTgt spid="34"/>
                                        </p:tgtEl>
                                        <p:attrNameLst>
                                          <p:attrName>style.visibility</p:attrName>
                                        </p:attrNameLst>
                                      </p:cBhvr>
                                      <p:to>
                                        <p:strVal val="visible"/>
                                      </p:to>
                                    </p:set>
                                    <p:anim calcmode="lin" valueType="num">
                                      <p:cBhvr additive="base">
                                        <p:cTn id="24" dur="500" fill="hold"/>
                                        <p:tgtEl>
                                          <p:spTgt spid="34"/>
                                        </p:tgtEl>
                                        <p:attrNameLst>
                                          <p:attrName>ppt_x</p:attrName>
                                        </p:attrNameLst>
                                      </p:cBhvr>
                                      <p:tavLst>
                                        <p:tav tm="0">
                                          <p:val>
                                            <p:strVal val="1+#ppt_w/2"/>
                                          </p:val>
                                        </p:tav>
                                        <p:tav tm="100000">
                                          <p:val>
                                            <p:strVal val="#ppt_x"/>
                                          </p:val>
                                        </p:tav>
                                      </p:tavLst>
                                    </p:anim>
                                    <p:anim calcmode="lin" valueType="num">
                                      <p:cBhvr additive="base">
                                        <p:cTn id="25" dur="500" fill="hold"/>
                                        <p:tgtEl>
                                          <p:spTgt spid="34"/>
                                        </p:tgtEl>
                                        <p:attrNameLst>
                                          <p:attrName>ppt_y</p:attrName>
                                        </p:attrNameLst>
                                      </p:cBhvr>
                                      <p:tavLst>
                                        <p:tav tm="0">
                                          <p:val>
                                            <p:strVal val="#ppt_y"/>
                                          </p:val>
                                        </p:tav>
                                        <p:tav tm="100000">
                                          <p:val>
                                            <p:strVal val="#ppt_y"/>
                                          </p:val>
                                        </p:tav>
                                      </p:tavLst>
                                    </p:anim>
                                  </p:childTnLst>
                                </p:cTn>
                              </p:par>
                            </p:childTnLst>
                          </p:cTn>
                        </p:par>
                        <p:par>
                          <p:cTn id="26" fill="hold">
                            <p:stCondLst>
                              <p:cond delay="500"/>
                            </p:stCondLst>
                            <p:childTnLst>
                              <p:par>
                                <p:cTn id="27" presetID="22" presetClass="entr" presetSubtype="1" fill="hold" nodeType="afterEffect">
                                  <p:stCondLst>
                                    <p:cond delay="0"/>
                                  </p:stCondLst>
                                  <p:childTnLst>
                                    <p:set>
                                      <p:cBhvr>
                                        <p:cTn id="28" dur="1" fill="hold">
                                          <p:stCondLst>
                                            <p:cond delay="0"/>
                                          </p:stCondLst>
                                        </p:cTn>
                                        <p:tgtEl>
                                          <p:spTgt spid="39"/>
                                        </p:tgtEl>
                                        <p:attrNameLst>
                                          <p:attrName>style.visibility</p:attrName>
                                        </p:attrNameLst>
                                      </p:cBhvr>
                                      <p:to>
                                        <p:strVal val="visible"/>
                                      </p:to>
                                    </p:set>
                                    <p:animEffect transition="in" filter="wipe(up)">
                                      <p:cBhvr>
                                        <p:cTn id="29" dur="500"/>
                                        <p:tgtEl>
                                          <p:spTgt spid="39"/>
                                        </p:tgtEl>
                                      </p:cBhvr>
                                    </p:animEffect>
                                  </p:childTnLst>
                                </p:cTn>
                              </p:par>
                            </p:childTnLst>
                          </p:cTn>
                        </p:par>
                        <p:par>
                          <p:cTn id="30" fill="hold">
                            <p:stCondLst>
                              <p:cond delay="1000"/>
                            </p:stCondLst>
                            <p:childTnLst>
                              <p:par>
                                <p:cTn id="31" presetID="2" presetClass="entr" presetSubtype="4" fill="hold" grpId="0" nodeType="afterEffect">
                                  <p:stCondLst>
                                    <p:cond delay="0"/>
                                  </p:stCondLst>
                                  <p:childTnLst>
                                    <p:set>
                                      <p:cBhvr>
                                        <p:cTn id="32" dur="1" fill="hold">
                                          <p:stCondLst>
                                            <p:cond delay="0"/>
                                          </p:stCondLst>
                                        </p:cTn>
                                        <p:tgtEl>
                                          <p:spTgt spid="66"/>
                                        </p:tgtEl>
                                        <p:attrNameLst>
                                          <p:attrName>style.visibility</p:attrName>
                                        </p:attrNameLst>
                                      </p:cBhvr>
                                      <p:to>
                                        <p:strVal val="visible"/>
                                      </p:to>
                                    </p:set>
                                    <p:anim calcmode="lin" valueType="num">
                                      <p:cBhvr additive="base">
                                        <p:cTn id="33" dur="500" fill="hold"/>
                                        <p:tgtEl>
                                          <p:spTgt spid="66"/>
                                        </p:tgtEl>
                                        <p:attrNameLst>
                                          <p:attrName>ppt_x</p:attrName>
                                        </p:attrNameLst>
                                      </p:cBhvr>
                                      <p:tavLst>
                                        <p:tav tm="0">
                                          <p:val>
                                            <p:strVal val="#ppt_x"/>
                                          </p:val>
                                        </p:tav>
                                        <p:tav tm="100000">
                                          <p:val>
                                            <p:strVal val="#ppt_x"/>
                                          </p:val>
                                        </p:tav>
                                      </p:tavLst>
                                    </p:anim>
                                    <p:anim calcmode="lin" valueType="num">
                                      <p:cBhvr additive="base">
                                        <p:cTn id="34" dur="500" fill="hold"/>
                                        <p:tgtEl>
                                          <p:spTgt spid="66"/>
                                        </p:tgtEl>
                                        <p:attrNameLst>
                                          <p:attrName>ppt_y</p:attrName>
                                        </p:attrNameLst>
                                      </p:cBhvr>
                                      <p:tavLst>
                                        <p:tav tm="0">
                                          <p:val>
                                            <p:strVal val="1+#ppt_h/2"/>
                                          </p:val>
                                        </p:tav>
                                        <p:tav tm="100000">
                                          <p:val>
                                            <p:strVal val="#ppt_y"/>
                                          </p:val>
                                        </p:tav>
                                      </p:tavLst>
                                    </p:anim>
                                  </p:childTnLst>
                                </p:cTn>
                              </p:par>
                            </p:childTnLst>
                          </p:cTn>
                        </p:par>
                        <p:par>
                          <p:cTn id="35" fill="hold">
                            <p:stCondLst>
                              <p:cond delay="1500"/>
                            </p:stCondLst>
                            <p:childTnLst>
                              <p:par>
                                <p:cTn id="36" presetID="2" presetClass="entr" presetSubtype="2" fill="hold" grpId="0" nodeType="afterEffect">
                                  <p:stCondLst>
                                    <p:cond delay="0"/>
                                  </p:stCondLst>
                                  <p:childTnLst>
                                    <p:set>
                                      <p:cBhvr>
                                        <p:cTn id="37" dur="1" fill="hold">
                                          <p:stCondLst>
                                            <p:cond delay="0"/>
                                          </p:stCondLst>
                                        </p:cTn>
                                        <p:tgtEl>
                                          <p:spTgt spid="223"/>
                                        </p:tgtEl>
                                        <p:attrNameLst>
                                          <p:attrName>style.visibility</p:attrName>
                                        </p:attrNameLst>
                                      </p:cBhvr>
                                      <p:to>
                                        <p:strVal val="visible"/>
                                      </p:to>
                                    </p:set>
                                    <p:anim calcmode="lin" valueType="num">
                                      <p:cBhvr additive="base">
                                        <p:cTn id="38" dur="500" fill="hold"/>
                                        <p:tgtEl>
                                          <p:spTgt spid="223"/>
                                        </p:tgtEl>
                                        <p:attrNameLst>
                                          <p:attrName>ppt_x</p:attrName>
                                        </p:attrNameLst>
                                      </p:cBhvr>
                                      <p:tavLst>
                                        <p:tav tm="0">
                                          <p:val>
                                            <p:strVal val="1+#ppt_w/2"/>
                                          </p:val>
                                        </p:tav>
                                        <p:tav tm="100000">
                                          <p:val>
                                            <p:strVal val="#ppt_x"/>
                                          </p:val>
                                        </p:tav>
                                      </p:tavLst>
                                    </p:anim>
                                    <p:anim calcmode="lin" valueType="num">
                                      <p:cBhvr additive="base">
                                        <p:cTn id="39" dur="500" fill="hold"/>
                                        <p:tgtEl>
                                          <p:spTgt spid="223"/>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54"/>
                                        </p:tgtEl>
                                        <p:attrNameLst>
                                          <p:attrName>style.visibility</p:attrName>
                                        </p:attrNameLst>
                                      </p:cBhvr>
                                      <p:to>
                                        <p:strVal val="visible"/>
                                      </p:to>
                                    </p:set>
                                    <p:animEffect transition="in" filter="blinds(horizontal)">
                                      <p:cBhvr>
                                        <p:cTn id="44" dur="500"/>
                                        <p:tgtEl>
                                          <p:spTgt spid="54"/>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50"/>
                                        </p:tgtEl>
                                        <p:attrNameLst>
                                          <p:attrName>style.visibility</p:attrName>
                                        </p:attrNameLst>
                                      </p:cBhvr>
                                      <p:to>
                                        <p:strVal val="visible"/>
                                      </p:to>
                                    </p:set>
                                    <p:animEffect transition="in" filter="dissolve">
                                      <p:cBhvr>
                                        <p:cTn id="49" dur="500"/>
                                        <p:tgtEl>
                                          <p:spTgt spid="50"/>
                                        </p:tgtEl>
                                      </p:cBhvr>
                                    </p:animEffect>
                                  </p:childTnLst>
                                </p:cTn>
                              </p:par>
                            </p:childTnLst>
                          </p:cTn>
                        </p:par>
                        <p:par>
                          <p:cTn id="50" fill="hold">
                            <p:stCondLst>
                              <p:cond delay="500"/>
                            </p:stCondLst>
                            <p:childTnLst>
                              <p:par>
                                <p:cTn id="51" presetID="2" presetClass="entr" presetSubtype="4" fill="hold" nodeType="afterEffect">
                                  <p:stCondLst>
                                    <p:cond delay="0"/>
                                  </p:stCondLst>
                                  <p:childTnLst>
                                    <p:set>
                                      <p:cBhvr>
                                        <p:cTn id="52" dur="1" fill="hold">
                                          <p:stCondLst>
                                            <p:cond delay="0"/>
                                          </p:stCondLst>
                                        </p:cTn>
                                        <p:tgtEl>
                                          <p:spTgt spid="52"/>
                                        </p:tgtEl>
                                        <p:attrNameLst>
                                          <p:attrName>style.visibility</p:attrName>
                                        </p:attrNameLst>
                                      </p:cBhvr>
                                      <p:to>
                                        <p:strVal val="visible"/>
                                      </p:to>
                                    </p:set>
                                    <p:anim calcmode="lin" valueType="num">
                                      <p:cBhvr additive="base">
                                        <p:cTn id="53" dur="500" fill="hold"/>
                                        <p:tgtEl>
                                          <p:spTgt spid="52"/>
                                        </p:tgtEl>
                                        <p:attrNameLst>
                                          <p:attrName>ppt_x</p:attrName>
                                        </p:attrNameLst>
                                      </p:cBhvr>
                                      <p:tavLst>
                                        <p:tav tm="0">
                                          <p:val>
                                            <p:strVal val="#ppt_x"/>
                                          </p:val>
                                        </p:tav>
                                        <p:tav tm="100000">
                                          <p:val>
                                            <p:strVal val="#ppt_x"/>
                                          </p:val>
                                        </p:tav>
                                      </p:tavLst>
                                    </p:anim>
                                    <p:anim calcmode="lin" valueType="num">
                                      <p:cBhvr additive="base">
                                        <p:cTn id="54"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31" grpId="0" animBg="1"/>
      <p:bldP spid="32" grpId="0" animBg="1"/>
      <p:bldP spid="33" grpId="0" animBg="1"/>
      <p:bldP spid="34" grpId="0" animBg="1"/>
      <p:bldP spid="223" grpId="0" animBg="1"/>
      <p:bldP spid="5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4"/>
          <p:cNvGrpSpPr>
            <a:grpSpLocks noChangeAspect="1"/>
          </p:cNvGrpSpPr>
          <p:nvPr/>
        </p:nvGrpSpPr>
        <p:grpSpPr bwMode="auto">
          <a:xfrm>
            <a:off x="289775" y="193045"/>
            <a:ext cx="993824" cy="993824"/>
            <a:chOff x="2848" y="1168"/>
            <a:chExt cx="1984" cy="1984"/>
          </a:xfrm>
        </p:grpSpPr>
        <p:sp>
          <p:nvSpPr>
            <p:cNvPr id="4" name="AutoShape 3"/>
            <p:cNvSpPr>
              <a:spLocks noChangeAspect="1" noChangeArrowheads="1" noTextEdit="1"/>
            </p:cNvSpPr>
            <p:nvPr/>
          </p:nvSpPr>
          <p:spPr bwMode="auto">
            <a:xfrm>
              <a:off x="2848" y="1168"/>
              <a:ext cx="1984" cy="1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 name="Oval 5"/>
            <p:cNvSpPr>
              <a:spLocks noChangeArrowheads="1"/>
            </p:cNvSpPr>
            <p:nvPr/>
          </p:nvSpPr>
          <p:spPr bwMode="auto">
            <a:xfrm>
              <a:off x="2846" y="1166"/>
              <a:ext cx="1984" cy="1986"/>
            </a:xfrm>
            <a:prstGeom prst="ellipse">
              <a:avLst/>
            </a:prstGeom>
            <a:solidFill>
              <a:srgbClr val="FACC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 name="Freeform 6"/>
            <p:cNvSpPr/>
            <p:nvPr/>
          </p:nvSpPr>
          <p:spPr bwMode="auto">
            <a:xfrm>
              <a:off x="3061" y="1720"/>
              <a:ext cx="1769" cy="1432"/>
            </a:xfrm>
            <a:custGeom>
              <a:avLst/>
              <a:gdLst>
                <a:gd name="T0" fmla="*/ 745 w 746"/>
                <a:gd name="T1" fmla="*/ 154 h 604"/>
                <a:gd name="T2" fmla="*/ 591 w 746"/>
                <a:gd name="T3" fmla="*/ 0 h 604"/>
                <a:gd name="T4" fmla="*/ 76 w 746"/>
                <a:gd name="T5" fmla="*/ 317 h 604"/>
                <a:gd name="T6" fmla="*/ 76 w 746"/>
                <a:gd name="T7" fmla="*/ 364 h 604"/>
                <a:gd name="T8" fmla="*/ 3 w 746"/>
                <a:gd name="T9" fmla="*/ 364 h 604"/>
                <a:gd name="T10" fmla="*/ 0 w 746"/>
                <a:gd name="T11" fmla="*/ 365 h 604"/>
                <a:gd name="T12" fmla="*/ 234 w 746"/>
                <a:gd name="T13" fmla="*/ 592 h 604"/>
                <a:gd name="T14" fmla="*/ 327 w 746"/>
                <a:gd name="T15" fmla="*/ 604 h 604"/>
                <a:gd name="T16" fmla="*/ 746 w 746"/>
                <a:gd name="T17" fmla="*/ 185 h 604"/>
                <a:gd name="T18" fmla="*/ 745 w 746"/>
                <a:gd name="T19" fmla="*/ 15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6" h="604">
                  <a:moveTo>
                    <a:pt x="745" y="154"/>
                  </a:moveTo>
                  <a:cubicBezTo>
                    <a:pt x="591" y="0"/>
                    <a:pt x="591" y="0"/>
                    <a:pt x="591" y="0"/>
                  </a:cubicBezTo>
                  <a:cubicBezTo>
                    <a:pt x="76" y="317"/>
                    <a:pt x="76" y="317"/>
                    <a:pt x="76" y="317"/>
                  </a:cubicBezTo>
                  <a:cubicBezTo>
                    <a:pt x="76" y="364"/>
                    <a:pt x="76" y="364"/>
                    <a:pt x="76" y="364"/>
                  </a:cubicBezTo>
                  <a:cubicBezTo>
                    <a:pt x="3" y="364"/>
                    <a:pt x="3" y="364"/>
                    <a:pt x="3" y="364"/>
                  </a:cubicBezTo>
                  <a:cubicBezTo>
                    <a:pt x="0" y="365"/>
                    <a:pt x="0" y="365"/>
                    <a:pt x="0" y="365"/>
                  </a:cubicBezTo>
                  <a:cubicBezTo>
                    <a:pt x="234" y="592"/>
                    <a:pt x="234" y="592"/>
                    <a:pt x="234" y="592"/>
                  </a:cubicBezTo>
                  <a:cubicBezTo>
                    <a:pt x="265" y="601"/>
                    <a:pt x="279" y="604"/>
                    <a:pt x="327" y="604"/>
                  </a:cubicBezTo>
                  <a:cubicBezTo>
                    <a:pt x="559" y="604"/>
                    <a:pt x="746" y="417"/>
                    <a:pt x="746" y="185"/>
                  </a:cubicBezTo>
                  <a:cubicBezTo>
                    <a:pt x="746" y="175"/>
                    <a:pt x="746" y="165"/>
                    <a:pt x="745" y="154"/>
                  </a:cubicBezTo>
                </a:path>
              </a:pathLst>
            </a:custGeom>
            <a:solidFill>
              <a:srgbClr val="EFBF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 name="Rectangle 7"/>
            <p:cNvSpPr>
              <a:spLocks noChangeArrowheads="1"/>
            </p:cNvSpPr>
            <p:nvPr/>
          </p:nvSpPr>
          <p:spPr bwMode="auto">
            <a:xfrm>
              <a:off x="3232" y="1749"/>
              <a:ext cx="1204" cy="777"/>
            </a:xfrm>
            <a:prstGeom prst="rect">
              <a:avLst/>
            </a:prstGeom>
            <a:solidFill>
              <a:srgbClr val="00AD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 name="Rectangle 8"/>
            <p:cNvSpPr>
              <a:spLocks noChangeArrowheads="1"/>
            </p:cNvSpPr>
            <p:nvPr/>
          </p:nvSpPr>
          <p:spPr bwMode="auto">
            <a:xfrm>
              <a:off x="3232" y="1749"/>
              <a:ext cx="1204" cy="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 name="Freeform 9"/>
            <p:cNvSpPr/>
            <p:nvPr/>
          </p:nvSpPr>
          <p:spPr bwMode="auto">
            <a:xfrm>
              <a:off x="3708" y="2526"/>
              <a:ext cx="264" cy="14"/>
            </a:xfrm>
            <a:custGeom>
              <a:avLst/>
              <a:gdLst>
                <a:gd name="T0" fmla="*/ 264 w 264"/>
                <a:gd name="T1" fmla="*/ 0 h 14"/>
                <a:gd name="T2" fmla="*/ 0 w 264"/>
                <a:gd name="T3" fmla="*/ 0 h 14"/>
                <a:gd name="T4" fmla="*/ 15 w 264"/>
                <a:gd name="T5" fmla="*/ 14 h 14"/>
                <a:gd name="T6" fmla="*/ 264 w 264"/>
                <a:gd name="T7" fmla="*/ 12 h 14"/>
                <a:gd name="T8" fmla="*/ 264 w 264"/>
                <a:gd name="T9" fmla="*/ 0 h 14"/>
              </a:gdLst>
              <a:ahLst/>
              <a:cxnLst>
                <a:cxn ang="0">
                  <a:pos x="T0" y="T1"/>
                </a:cxn>
                <a:cxn ang="0">
                  <a:pos x="T2" y="T3"/>
                </a:cxn>
                <a:cxn ang="0">
                  <a:pos x="T4" y="T5"/>
                </a:cxn>
                <a:cxn ang="0">
                  <a:pos x="T6" y="T7"/>
                </a:cxn>
                <a:cxn ang="0">
                  <a:pos x="T8" y="T9"/>
                </a:cxn>
              </a:cxnLst>
              <a:rect l="0" t="0" r="r" b="b"/>
              <a:pathLst>
                <a:path w="264" h="14">
                  <a:moveTo>
                    <a:pt x="264" y="0"/>
                  </a:moveTo>
                  <a:lnTo>
                    <a:pt x="0" y="0"/>
                  </a:lnTo>
                  <a:lnTo>
                    <a:pt x="15" y="14"/>
                  </a:lnTo>
                  <a:lnTo>
                    <a:pt x="264" y="12"/>
                  </a:lnTo>
                  <a:lnTo>
                    <a:pt x="264" y="0"/>
                  </a:lnTo>
                  <a:close/>
                </a:path>
              </a:pathLst>
            </a:custGeom>
            <a:solidFill>
              <a:srgbClr val="77A0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 name="Freeform 10"/>
            <p:cNvSpPr/>
            <p:nvPr/>
          </p:nvSpPr>
          <p:spPr bwMode="auto">
            <a:xfrm>
              <a:off x="3708" y="2526"/>
              <a:ext cx="264" cy="14"/>
            </a:xfrm>
            <a:custGeom>
              <a:avLst/>
              <a:gdLst>
                <a:gd name="T0" fmla="*/ 264 w 264"/>
                <a:gd name="T1" fmla="*/ 0 h 14"/>
                <a:gd name="T2" fmla="*/ 0 w 264"/>
                <a:gd name="T3" fmla="*/ 0 h 14"/>
                <a:gd name="T4" fmla="*/ 15 w 264"/>
                <a:gd name="T5" fmla="*/ 14 h 14"/>
                <a:gd name="T6" fmla="*/ 264 w 264"/>
                <a:gd name="T7" fmla="*/ 12 h 14"/>
                <a:gd name="T8" fmla="*/ 264 w 264"/>
                <a:gd name="T9" fmla="*/ 0 h 14"/>
              </a:gdLst>
              <a:ahLst/>
              <a:cxnLst>
                <a:cxn ang="0">
                  <a:pos x="T0" y="T1"/>
                </a:cxn>
                <a:cxn ang="0">
                  <a:pos x="T2" y="T3"/>
                </a:cxn>
                <a:cxn ang="0">
                  <a:pos x="T4" y="T5"/>
                </a:cxn>
                <a:cxn ang="0">
                  <a:pos x="T6" y="T7"/>
                </a:cxn>
                <a:cxn ang="0">
                  <a:pos x="T8" y="T9"/>
                </a:cxn>
              </a:cxnLst>
              <a:rect l="0" t="0" r="r" b="b"/>
              <a:pathLst>
                <a:path w="264" h="14">
                  <a:moveTo>
                    <a:pt x="264" y="0"/>
                  </a:moveTo>
                  <a:lnTo>
                    <a:pt x="0" y="0"/>
                  </a:lnTo>
                  <a:lnTo>
                    <a:pt x="15" y="14"/>
                  </a:lnTo>
                  <a:lnTo>
                    <a:pt x="264" y="12"/>
                  </a:lnTo>
                  <a:lnTo>
                    <a:pt x="26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 name="Freeform 11"/>
            <p:cNvSpPr/>
            <p:nvPr/>
          </p:nvSpPr>
          <p:spPr bwMode="auto">
            <a:xfrm>
              <a:off x="3516" y="1931"/>
              <a:ext cx="911" cy="595"/>
            </a:xfrm>
            <a:custGeom>
              <a:avLst/>
              <a:gdLst>
                <a:gd name="T0" fmla="*/ 645 w 911"/>
                <a:gd name="T1" fmla="*/ 0 h 595"/>
                <a:gd name="T2" fmla="*/ 605 w 911"/>
                <a:gd name="T3" fmla="*/ 183 h 595"/>
                <a:gd name="T4" fmla="*/ 512 w 911"/>
                <a:gd name="T5" fmla="*/ 88 h 595"/>
                <a:gd name="T6" fmla="*/ 465 w 911"/>
                <a:gd name="T7" fmla="*/ 273 h 595"/>
                <a:gd name="T8" fmla="*/ 375 w 911"/>
                <a:gd name="T9" fmla="*/ 180 h 595"/>
                <a:gd name="T10" fmla="*/ 323 w 911"/>
                <a:gd name="T11" fmla="*/ 225 h 595"/>
                <a:gd name="T12" fmla="*/ 240 w 911"/>
                <a:gd name="T13" fmla="*/ 143 h 595"/>
                <a:gd name="T14" fmla="*/ 188 w 911"/>
                <a:gd name="T15" fmla="*/ 339 h 595"/>
                <a:gd name="T16" fmla="*/ 109 w 911"/>
                <a:gd name="T17" fmla="*/ 256 h 595"/>
                <a:gd name="T18" fmla="*/ 57 w 911"/>
                <a:gd name="T19" fmla="*/ 455 h 595"/>
                <a:gd name="T20" fmla="*/ 0 w 911"/>
                <a:gd name="T21" fmla="*/ 503 h 595"/>
                <a:gd name="T22" fmla="*/ 57 w 911"/>
                <a:gd name="T23" fmla="*/ 576 h 595"/>
                <a:gd name="T24" fmla="*/ 176 w 911"/>
                <a:gd name="T25" fmla="*/ 579 h 595"/>
                <a:gd name="T26" fmla="*/ 192 w 911"/>
                <a:gd name="T27" fmla="*/ 595 h 595"/>
                <a:gd name="T28" fmla="*/ 456 w 911"/>
                <a:gd name="T29" fmla="*/ 595 h 595"/>
                <a:gd name="T30" fmla="*/ 456 w 911"/>
                <a:gd name="T31" fmla="*/ 579 h 595"/>
                <a:gd name="T32" fmla="*/ 560 w 911"/>
                <a:gd name="T33" fmla="*/ 581 h 595"/>
                <a:gd name="T34" fmla="*/ 560 w 911"/>
                <a:gd name="T35" fmla="*/ 579 h 595"/>
                <a:gd name="T36" fmla="*/ 614 w 911"/>
                <a:gd name="T37" fmla="*/ 579 h 595"/>
                <a:gd name="T38" fmla="*/ 614 w 911"/>
                <a:gd name="T39" fmla="*/ 579 h 595"/>
                <a:gd name="T40" fmla="*/ 911 w 911"/>
                <a:gd name="T41" fmla="*/ 576 h 595"/>
                <a:gd name="T42" fmla="*/ 911 w 911"/>
                <a:gd name="T43" fmla="*/ 271 h 595"/>
                <a:gd name="T44" fmla="*/ 645 w 911"/>
                <a:gd name="T45" fmla="*/ 0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11" h="595">
                  <a:moveTo>
                    <a:pt x="645" y="0"/>
                  </a:moveTo>
                  <a:lnTo>
                    <a:pt x="605" y="183"/>
                  </a:lnTo>
                  <a:lnTo>
                    <a:pt x="512" y="88"/>
                  </a:lnTo>
                  <a:lnTo>
                    <a:pt x="465" y="273"/>
                  </a:lnTo>
                  <a:lnTo>
                    <a:pt x="375" y="180"/>
                  </a:lnTo>
                  <a:lnTo>
                    <a:pt x="323" y="225"/>
                  </a:lnTo>
                  <a:lnTo>
                    <a:pt x="240" y="143"/>
                  </a:lnTo>
                  <a:lnTo>
                    <a:pt x="188" y="339"/>
                  </a:lnTo>
                  <a:lnTo>
                    <a:pt x="109" y="256"/>
                  </a:lnTo>
                  <a:lnTo>
                    <a:pt x="57" y="455"/>
                  </a:lnTo>
                  <a:lnTo>
                    <a:pt x="0" y="503"/>
                  </a:lnTo>
                  <a:lnTo>
                    <a:pt x="57" y="576"/>
                  </a:lnTo>
                  <a:lnTo>
                    <a:pt x="176" y="579"/>
                  </a:lnTo>
                  <a:lnTo>
                    <a:pt x="192" y="595"/>
                  </a:lnTo>
                  <a:lnTo>
                    <a:pt x="456" y="595"/>
                  </a:lnTo>
                  <a:lnTo>
                    <a:pt x="456" y="579"/>
                  </a:lnTo>
                  <a:lnTo>
                    <a:pt x="560" y="581"/>
                  </a:lnTo>
                  <a:lnTo>
                    <a:pt x="560" y="579"/>
                  </a:lnTo>
                  <a:lnTo>
                    <a:pt x="614" y="579"/>
                  </a:lnTo>
                  <a:lnTo>
                    <a:pt x="614" y="579"/>
                  </a:lnTo>
                  <a:lnTo>
                    <a:pt x="911" y="576"/>
                  </a:lnTo>
                  <a:lnTo>
                    <a:pt x="911" y="271"/>
                  </a:lnTo>
                  <a:lnTo>
                    <a:pt x="645" y="0"/>
                  </a:lnTo>
                  <a:close/>
                </a:path>
              </a:pathLst>
            </a:custGeom>
            <a:solidFill>
              <a:srgbClr val="0095A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2" name="Freeform 12"/>
            <p:cNvSpPr/>
            <p:nvPr/>
          </p:nvSpPr>
          <p:spPr bwMode="auto">
            <a:xfrm>
              <a:off x="3516" y="1931"/>
              <a:ext cx="911" cy="595"/>
            </a:xfrm>
            <a:custGeom>
              <a:avLst/>
              <a:gdLst>
                <a:gd name="T0" fmla="*/ 645 w 911"/>
                <a:gd name="T1" fmla="*/ 0 h 595"/>
                <a:gd name="T2" fmla="*/ 605 w 911"/>
                <a:gd name="T3" fmla="*/ 183 h 595"/>
                <a:gd name="T4" fmla="*/ 512 w 911"/>
                <a:gd name="T5" fmla="*/ 88 h 595"/>
                <a:gd name="T6" fmla="*/ 465 w 911"/>
                <a:gd name="T7" fmla="*/ 273 h 595"/>
                <a:gd name="T8" fmla="*/ 375 w 911"/>
                <a:gd name="T9" fmla="*/ 180 h 595"/>
                <a:gd name="T10" fmla="*/ 323 w 911"/>
                <a:gd name="T11" fmla="*/ 225 h 595"/>
                <a:gd name="T12" fmla="*/ 240 w 911"/>
                <a:gd name="T13" fmla="*/ 143 h 595"/>
                <a:gd name="T14" fmla="*/ 188 w 911"/>
                <a:gd name="T15" fmla="*/ 339 h 595"/>
                <a:gd name="T16" fmla="*/ 109 w 911"/>
                <a:gd name="T17" fmla="*/ 256 h 595"/>
                <a:gd name="T18" fmla="*/ 57 w 911"/>
                <a:gd name="T19" fmla="*/ 455 h 595"/>
                <a:gd name="T20" fmla="*/ 0 w 911"/>
                <a:gd name="T21" fmla="*/ 503 h 595"/>
                <a:gd name="T22" fmla="*/ 57 w 911"/>
                <a:gd name="T23" fmla="*/ 576 h 595"/>
                <a:gd name="T24" fmla="*/ 176 w 911"/>
                <a:gd name="T25" fmla="*/ 579 h 595"/>
                <a:gd name="T26" fmla="*/ 192 w 911"/>
                <a:gd name="T27" fmla="*/ 595 h 595"/>
                <a:gd name="T28" fmla="*/ 456 w 911"/>
                <a:gd name="T29" fmla="*/ 595 h 595"/>
                <a:gd name="T30" fmla="*/ 456 w 911"/>
                <a:gd name="T31" fmla="*/ 579 h 595"/>
                <a:gd name="T32" fmla="*/ 560 w 911"/>
                <a:gd name="T33" fmla="*/ 581 h 595"/>
                <a:gd name="T34" fmla="*/ 560 w 911"/>
                <a:gd name="T35" fmla="*/ 579 h 595"/>
                <a:gd name="T36" fmla="*/ 614 w 911"/>
                <a:gd name="T37" fmla="*/ 579 h 595"/>
                <a:gd name="T38" fmla="*/ 614 w 911"/>
                <a:gd name="T39" fmla="*/ 579 h 595"/>
                <a:gd name="T40" fmla="*/ 911 w 911"/>
                <a:gd name="T41" fmla="*/ 576 h 595"/>
                <a:gd name="T42" fmla="*/ 911 w 911"/>
                <a:gd name="T43" fmla="*/ 271 h 595"/>
                <a:gd name="T44" fmla="*/ 645 w 911"/>
                <a:gd name="T45" fmla="*/ 0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11" h="595">
                  <a:moveTo>
                    <a:pt x="645" y="0"/>
                  </a:moveTo>
                  <a:lnTo>
                    <a:pt x="605" y="183"/>
                  </a:lnTo>
                  <a:lnTo>
                    <a:pt x="512" y="88"/>
                  </a:lnTo>
                  <a:lnTo>
                    <a:pt x="465" y="273"/>
                  </a:lnTo>
                  <a:lnTo>
                    <a:pt x="375" y="180"/>
                  </a:lnTo>
                  <a:lnTo>
                    <a:pt x="323" y="225"/>
                  </a:lnTo>
                  <a:lnTo>
                    <a:pt x="240" y="143"/>
                  </a:lnTo>
                  <a:lnTo>
                    <a:pt x="188" y="339"/>
                  </a:lnTo>
                  <a:lnTo>
                    <a:pt x="109" y="256"/>
                  </a:lnTo>
                  <a:lnTo>
                    <a:pt x="57" y="455"/>
                  </a:lnTo>
                  <a:lnTo>
                    <a:pt x="0" y="503"/>
                  </a:lnTo>
                  <a:lnTo>
                    <a:pt x="57" y="576"/>
                  </a:lnTo>
                  <a:lnTo>
                    <a:pt x="176" y="579"/>
                  </a:lnTo>
                  <a:lnTo>
                    <a:pt x="192" y="595"/>
                  </a:lnTo>
                  <a:lnTo>
                    <a:pt x="456" y="595"/>
                  </a:lnTo>
                  <a:lnTo>
                    <a:pt x="456" y="579"/>
                  </a:lnTo>
                  <a:lnTo>
                    <a:pt x="560" y="581"/>
                  </a:lnTo>
                  <a:lnTo>
                    <a:pt x="560" y="579"/>
                  </a:lnTo>
                  <a:lnTo>
                    <a:pt x="614" y="579"/>
                  </a:lnTo>
                  <a:lnTo>
                    <a:pt x="614" y="579"/>
                  </a:lnTo>
                  <a:lnTo>
                    <a:pt x="911" y="576"/>
                  </a:lnTo>
                  <a:lnTo>
                    <a:pt x="911" y="271"/>
                  </a:lnTo>
                  <a:lnTo>
                    <a:pt x="6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 name="Rectangle 13"/>
            <p:cNvSpPr>
              <a:spLocks noChangeArrowheads="1"/>
            </p:cNvSpPr>
            <p:nvPr/>
          </p:nvSpPr>
          <p:spPr bwMode="auto">
            <a:xfrm>
              <a:off x="3516" y="2185"/>
              <a:ext cx="105" cy="246"/>
            </a:xfrm>
            <a:prstGeom prst="rect">
              <a:avLst/>
            </a:prstGeom>
            <a:solidFill>
              <a:srgbClr val="55C2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 name="Rectangle 14"/>
            <p:cNvSpPr>
              <a:spLocks noChangeArrowheads="1"/>
            </p:cNvSpPr>
            <p:nvPr/>
          </p:nvSpPr>
          <p:spPr bwMode="auto">
            <a:xfrm>
              <a:off x="3659" y="2071"/>
              <a:ext cx="94" cy="360"/>
            </a:xfrm>
            <a:prstGeom prst="rect">
              <a:avLst/>
            </a:prstGeom>
            <a:solidFill>
              <a:srgbClr val="55C2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 name="Rectangle 15"/>
            <p:cNvSpPr>
              <a:spLocks noChangeArrowheads="1"/>
            </p:cNvSpPr>
            <p:nvPr/>
          </p:nvSpPr>
          <p:spPr bwMode="auto">
            <a:xfrm>
              <a:off x="3782" y="2109"/>
              <a:ext cx="104" cy="322"/>
            </a:xfrm>
            <a:prstGeom prst="rect">
              <a:avLst/>
            </a:prstGeom>
            <a:solidFill>
              <a:srgbClr val="55C2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6" name="Rectangle 16"/>
            <p:cNvSpPr>
              <a:spLocks noChangeArrowheads="1"/>
            </p:cNvSpPr>
            <p:nvPr/>
          </p:nvSpPr>
          <p:spPr bwMode="auto">
            <a:xfrm>
              <a:off x="3924" y="2014"/>
              <a:ext cx="114" cy="417"/>
            </a:xfrm>
            <a:prstGeom prst="rect">
              <a:avLst/>
            </a:prstGeom>
            <a:solidFill>
              <a:srgbClr val="55C2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 name="Rectangle 17"/>
            <p:cNvSpPr>
              <a:spLocks noChangeArrowheads="1"/>
            </p:cNvSpPr>
            <p:nvPr/>
          </p:nvSpPr>
          <p:spPr bwMode="auto">
            <a:xfrm>
              <a:off x="4057" y="1938"/>
              <a:ext cx="95" cy="493"/>
            </a:xfrm>
            <a:prstGeom prst="rect">
              <a:avLst/>
            </a:prstGeom>
            <a:solidFill>
              <a:srgbClr val="55C2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 name="Freeform 18"/>
            <p:cNvSpPr/>
            <p:nvPr/>
          </p:nvSpPr>
          <p:spPr bwMode="auto">
            <a:xfrm>
              <a:off x="3049" y="2555"/>
              <a:ext cx="1574" cy="49"/>
            </a:xfrm>
            <a:custGeom>
              <a:avLst/>
              <a:gdLst>
                <a:gd name="T0" fmla="*/ 0 w 664"/>
                <a:gd name="T1" fmla="*/ 0 h 21"/>
                <a:gd name="T2" fmla="*/ 0 w 664"/>
                <a:gd name="T3" fmla="*/ 10 h 21"/>
                <a:gd name="T4" fmla="*/ 32 w 664"/>
                <a:gd name="T5" fmla="*/ 21 h 21"/>
                <a:gd name="T6" fmla="*/ 641 w 664"/>
                <a:gd name="T7" fmla="*/ 21 h 21"/>
                <a:gd name="T8" fmla="*/ 664 w 664"/>
                <a:gd name="T9" fmla="*/ 10 h 21"/>
                <a:gd name="T10" fmla="*/ 664 w 664"/>
                <a:gd name="T11" fmla="*/ 0 h 21"/>
                <a:gd name="T12" fmla="*/ 0 w 664"/>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664" h="21">
                  <a:moveTo>
                    <a:pt x="0" y="0"/>
                  </a:moveTo>
                  <a:cubicBezTo>
                    <a:pt x="0" y="10"/>
                    <a:pt x="0" y="10"/>
                    <a:pt x="0" y="10"/>
                  </a:cubicBezTo>
                  <a:cubicBezTo>
                    <a:pt x="0" y="10"/>
                    <a:pt x="10" y="21"/>
                    <a:pt x="32" y="21"/>
                  </a:cubicBezTo>
                  <a:cubicBezTo>
                    <a:pt x="54" y="21"/>
                    <a:pt x="641" y="21"/>
                    <a:pt x="641" y="21"/>
                  </a:cubicBezTo>
                  <a:cubicBezTo>
                    <a:pt x="641" y="21"/>
                    <a:pt x="657" y="15"/>
                    <a:pt x="664" y="10"/>
                  </a:cubicBezTo>
                  <a:cubicBezTo>
                    <a:pt x="664" y="0"/>
                    <a:pt x="664" y="0"/>
                    <a:pt x="664" y="0"/>
                  </a:cubicBezTo>
                  <a:lnTo>
                    <a:pt x="0" y="0"/>
                  </a:lnTo>
                  <a:close/>
                </a:path>
              </a:pathLst>
            </a:custGeom>
            <a:solidFill>
              <a:srgbClr val="E6E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 name="Freeform 19"/>
            <p:cNvSpPr/>
            <p:nvPr/>
          </p:nvSpPr>
          <p:spPr bwMode="auto">
            <a:xfrm>
              <a:off x="3225" y="171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92939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 name="Freeform 20"/>
            <p:cNvSpPr/>
            <p:nvPr/>
          </p:nvSpPr>
          <p:spPr bwMode="auto">
            <a:xfrm>
              <a:off x="3218" y="1716"/>
              <a:ext cx="2" cy="0"/>
            </a:xfrm>
            <a:custGeom>
              <a:avLst/>
              <a:gdLst>
                <a:gd name="T0" fmla="*/ 0 w 2"/>
                <a:gd name="T1" fmla="*/ 2 w 2"/>
                <a:gd name="T2" fmla="*/ 0 w 2"/>
              </a:gdLst>
              <a:ahLst/>
              <a:cxnLst>
                <a:cxn ang="0">
                  <a:pos x="T0" y="0"/>
                </a:cxn>
                <a:cxn ang="0">
                  <a:pos x="T1" y="0"/>
                </a:cxn>
                <a:cxn ang="0">
                  <a:pos x="T2" y="0"/>
                </a:cxn>
              </a:cxnLst>
              <a:rect l="0" t="0" r="r" b="b"/>
              <a:pathLst>
                <a:path w="2">
                  <a:moveTo>
                    <a:pt x="0" y="0"/>
                  </a:moveTo>
                  <a:lnTo>
                    <a:pt x="2" y="0"/>
                  </a:lnTo>
                  <a:lnTo>
                    <a:pt x="0" y="0"/>
                  </a:lnTo>
                  <a:close/>
                </a:path>
              </a:pathLst>
            </a:custGeom>
            <a:solidFill>
              <a:srgbClr val="92939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1" name="Freeform 21"/>
            <p:cNvSpPr/>
            <p:nvPr/>
          </p:nvSpPr>
          <p:spPr bwMode="auto">
            <a:xfrm>
              <a:off x="3206" y="2529"/>
              <a:ext cx="0" cy="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92939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2" name="Freeform 22"/>
            <p:cNvSpPr/>
            <p:nvPr/>
          </p:nvSpPr>
          <p:spPr bwMode="auto">
            <a:xfrm>
              <a:off x="3227" y="1711"/>
              <a:ext cx="3" cy="2"/>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1" y="1"/>
                    <a:pt x="1" y="0"/>
                    <a:pt x="1" y="0"/>
                  </a:cubicBezTo>
                  <a:cubicBezTo>
                    <a:pt x="1" y="0"/>
                    <a:pt x="1" y="1"/>
                    <a:pt x="0" y="1"/>
                  </a:cubicBezTo>
                  <a:close/>
                </a:path>
              </a:pathLst>
            </a:custGeom>
            <a:solidFill>
              <a:srgbClr val="92939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 name="Freeform 23"/>
            <p:cNvSpPr/>
            <p:nvPr/>
          </p:nvSpPr>
          <p:spPr bwMode="auto">
            <a:xfrm>
              <a:off x="3509" y="1711"/>
              <a:ext cx="956" cy="844"/>
            </a:xfrm>
            <a:custGeom>
              <a:avLst/>
              <a:gdLst>
                <a:gd name="T0" fmla="*/ 394 w 403"/>
                <a:gd name="T1" fmla="*/ 0 h 356"/>
                <a:gd name="T2" fmla="*/ 0 w 403"/>
                <a:gd name="T3" fmla="*/ 0 h 356"/>
                <a:gd name="T4" fmla="*/ 25 w 403"/>
                <a:gd name="T5" fmla="*/ 24 h 356"/>
                <a:gd name="T6" fmla="*/ 383 w 403"/>
                <a:gd name="T7" fmla="*/ 24 h 356"/>
                <a:gd name="T8" fmla="*/ 383 w 403"/>
                <a:gd name="T9" fmla="*/ 336 h 356"/>
                <a:gd name="T10" fmla="*/ 358 w 403"/>
                <a:gd name="T11" fmla="*/ 336 h 356"/>
                <a:gd name="T12" fmla="*/ 380 w 403"/>
                <a:gd name="T13" fmla="*/ 356 h 356"/>
                <a:gd name="T14" fmla="*/ 394 w 403"/>
                <a:gd name="T15" fmla="*/ 356 h 356"/>
                <a:gd name="T16" fmla="*/ 403 w 403"/>
                <a:gd name="T17" fmla="*/ 345 h 356"/>
                <a:gd name="T18" fmla="*/ 403 w 403"/>
                <a:gd name="T19" fmla="*/ 11 h 356"/>
                <a:gd name="T20" fmla="*/ 394 w 403"/>
                <a:gd name="T21"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3" h="356">
                  <a:moveTo>
                    <a:pt x="394" y="0"/>
                  </a:moveTo>
                  <a:cubicBezTo>
                    <a:pt x="0" y="0"/>
                    <a:pt x="0" y="0"/>
                    <a:pt x="0" y="0"/>
                  </a:cubicBezTo>
                  <a:cubicBezTo>
                    <a:pt x="25" y="24"/>
                    <a:pt x="25" y="24"/>
                    <a:pt x="25" y="24"/>
                  </a:cubicBezTo>
                  <a:cubicBezTo>
                    <a:pt x="383" y="24"/>
                    <a:pt x="383" y="24"/>
                    <a:pt x="383" y="24"/>
                  </a:cubicBezTo>
                  <a:cubicBezTo>
                    <a:pt x="383" y="336"/>
                    <a:pt x="383" y="336"/>
                    <a:pt x="383" y="336"/>
                  </a:cubicBezTo>
                  <a:cubicBezTo>
                    <a:pt x="358" y="336"/>
                    <a:pt x="358" y="336"/>
                    <a:pt x="358" y="336"/>
                  </a:cubicBezTo>
                  <a:cubicBezTo>
                    <a:pt x="380" y="356"/>
                    <a:pt x="380" y="356"/>
                    <a:pt x="380" y="356"/>
                  </a:cubicBezTo>
                  <a:cubicBezTo>
                    <a:pt x="394" y="356"/>
                    <a:pt x="394" y="356"/>
                    <a:pt x="394" y="356"/>
                  </a:cubicBezTo>
                  <a:cubicBezTo>
                    <a:pt x="400" y="356"/>
                    <a:pt x="403" y="351"/>
                    <a:pt x="403" y="345"/>
                  </a:cubicBezTo>
                  <a:cubicBezTo>
                    <a:pt x="403" y="11"/>
                    <a:pt x="403" y="11"/>
                    <a:pt x="403" y="11"/>
                  </a:cubicBezTo>
                  <a:cubicBezTo>
                    <a:pt x="403" y="5"/>
                    <a:pt x="400" y="0"/>
                    <a:pt x="394" y="0"/>
                  </a:cubicBezTo>
                  <a:close/>
                </a:path>
              </a:pathLst>
            </a:cu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 name="Freeform 24"/>
            <p:cNvSpPr/>
            <p:nvPr/>
          </p:nvSpPr>
          <p:spPr bwMode="auto">
            <a:xfrm>
              <a:off x="3206" y="1716"/>
              <a:ext cx="12" cy="21"/>
            </a:xfrm>
            <a:custGeom>
              <a:avLst/>
              <a:gdLst>
                <a:gd name="T0" fmla="*/ 5 w 5"/>
                <a:gd name="T1" fmla="*/ 0 h 9"/>
                <a:gd name="T2" fmla="*/ 0 w 5"/>
                <a:gd name="T3" fmla="*/ 9 h 9"/>
                <a:gd name="T4" fmla="*/ 5 w 5"/>
                <a:gd name="T5" fmla="*/ 0 h 9"/>
              </a:gdLst>
              <a:ahLst/>
              <a:cxnLst>
                <a:cxn ang="0">
                  <a:pos x="T0" y="T1"/>
                </a:cxn>
                <a:cxn ang="0">
                  <a:pos x="T2" y="T3"/>
                </a:cxn>
                <a:cxn ang="0">
                  <a:pos x="T4" y="T5"/>
                </a:cxn>
              </a:cxnLst>
              <a:rect l="0" t="0" r="r" b="b"/>
              <a:pathLst>
                <a:path w="5" h="9">
                  <a:moveTo>
                    <a:pt x="5" y="0"/>
                  </a:moveTo>
                  <a:cubicBezTo>
                    <a:pt x="2" y="2"/>
                    <a:pt x="0" y="5"/>
                    <a:pt x="0" y="9"/>
                  </a:cubicBezTo>
                  <a:cubicBezTo>
                    <a:pt x="0" y="9"/>
                    <a:pt x="1" y="3"/>
                    <a:pt x="5" y="0"/>
                  </a:cubicBezTo>
                  <a:close/>
                </a:path>
              </a:pathLst>
            </a:custGeom>
            <a:solidFill>
              <a:srgbClr val="92939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 name="Freeform 25"/>
            <p:cNvSpPr/>
            <p:nvPr/>
          </p:nvSpPr>
          <p:spPr bwMode="auto">
            <a:xfrm>
              <a:off x="3206" y="2531"/>
              <a:ext cx="24" cy="24"/>
            </a:xfrm>
            <a:custGeom>
              <a:avLst/>
              <a:gdLst>
                <a:gd name="T0" fmla="*/ 0 w 10"/>
                <a:gd name="T1" fmla="*/ 0 h 10"/>
                <a:gd name="T2" fmla="*/ 10 w 10"/>
                <a:gd name="T3" fmla="*/ 9 h 10"/>
                <a:gd name="T4" fmla="*/ 0 w 10"/>
                <a:gd name="T5" fmla="*/ 0 h 10"/>
              </a:gdLst>
              <a:ahLst/>
              <a:cxnLst>
                <a:cxn ang="0">
                  <a:pos x="T0" y="T1"/>
                </a:cxn>
                <a:cxn ang="0">
                  <a:pos x="T2" y="T3"/>
                </a:cxn>
                <a:cxn ang="0">
                  <a:pos x="T4" y="T5"/>
                </a:cxn>
              </a:cxnLst>
              <a:rect l="0" t="0" r="r" b="b"/>
              <a:pathLst>
                <a:path w="10" h="10">
                  <a:moveTo>
                    <a:pt x="0" y="0"/>
                  </a:moveTo>
                  <a:cubicBezTo>
                    <a:pt x="1" y="10"/>
                    <a:pt x="10" y="9"/>
                    <a:pt x="10" y="9"/>
                  </a:cubicBezTo>
                  <a:cubicBezTo>
                    <a:pt x="5" y="9"/>
                    <a:pt x="1" y="5"/>
                    <a:pt x="0" y="0"/>
                  </a:cubicBezTo>
                  <a:close/>
                </a:path>
              </a:pathLst>
            </a:custGeom>
            <a:solidFill>
              <a:srgbClr val="5858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 name="Freeform 26"/>
            <p:cNvSpPr/>
            <p:nvPr/>
          </p:nvSpPr>
          <p:spPr bwMode="auto">
            <a:xfrm>
              <a:off x="3220" y="1713"/>
              <a:ext cx="5" cy="3"/>
            </a:xfrm>
            <a:custGeom>
              <a:avLst/>
              <a:gdLst>
                <a:gd name="T0" fmla="*/ 0 w 2"/>
                <a:gd name="T1" fmla="*/ 1 h 1"/>
                <a:gd name="T2" fmla="*/ 2 w 2"/>
                <a:gd name="T3" fmla="*/ 0 h 1"/>
                <a:gd name="T4" fmla="*/ 0 w 2"/>
                <a:gd name="T5" fmla="*/ 1 h 1"/>
              </a:gdLst>
              <a:ahLst/>
              <a:cxnLst>
                <a:cxn ang="0">
                  <a:pos x="T0" y="T1"/>
                </a:cxn>
                <a:cxn ang="0">
                  <a:pos x="T2" y="T3"/>
                </a:cxn>
                <a:cxn ang="0">
                  <a:pos x="T4" y="T5"/>
                </a:cxn>
              </a:cxnLst>
              <a:rect l="0" t="0" r="r" b="b"/>
              <a:pathLst>
                <a:path w="2" h="1">
                  <a:moveTo>
                    <a:pt x="0" y="1"/>
                  </a:moveTo>
                  <a:cubicBezTo>
                    <a:pt x="0" y="0"/>
                    <a:pt x="1" y="0"/>
                    <a:pt x="2" y="0"/>
                  </a:cubicBezTo>
                  <a:cubicBezTo>
                    <a:pt x="1" y="0"/>
                    <a:pt x="0" y="0"/>
                    <a:pt x="0" y="1"/>
                  </a:cubicBezTo>
                  <a:close/>
                </a:path>
              </a:pathLst>
            </a:custGeom>
            <a:solidFill>
              <a:srgbClr val="5858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7" name="Freeform 27"/>
            <p:cNvSpPr/>
            <p:nvPr/>
          </p:nvSpPr>
          <p:spPr bwMode="auto">
            <a:xfrm>
              <a:off x="3218" y="1716"/>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5858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8" name="Freeform 28"/>
            <p:cNvSpPr/>
            <p:nvPr/>
          </p:nvSpPr>
          <p:spPr bwMode="auto">
            <a:xfrm>
              <a:off x="3225" y="1713"/>
              <a:ext cx="2" cy="0"/>
            </a:xfrm>
            <a:custGeom>
              <a:avLst/>
              <a:gdLst>
                <a:gd name="T0" fmla="*/ 0 w 2"/>
                <a:gd name="T1" fmla="*/ 2 w 2"/>
                <a:gd name="T2" fmla="*/ 0 w 2"/>
              </a:gdLst>
              <a:ahLst/>
              <a:cxnLst>
                <a:cxn ang="0">
                  <a:pos x="T0" y="0"/>
                </a:cxn>
                <a:cxn ang="0">
                  <a:pos x="T1" y="0"/>
                </a:cxn>
                <a:cxn ang="0">
                  <a:pos x="T2" y="0"/>
                </a:cxn>
              </a:cxnLst>
              <a:rect l="0" t="0" r="r" b="b"/>
              <a:pathLst>
                <a:path w="2">
                  <a:moveTo>
                    <a:pt x="0" y="0"/>
                  </a:moveTo>
                  <a:lnTo>
                    <a:pt x="2" y="0"/>
                  </a:lnTo>
                  <a:lnTo>
                    <a:pt x="0" y="0"/>
                  </a:lnTo>
                  <a:close/>
                </a:path>
              </a:pathLst>
            </a:custGeom>
            <a:solidFill>
              <a:srgbClr val="5858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9" name="Freeform 29"/>
            <p:cNvSpPr/>
            <p:nvPr/>
          </p:nvSpPr>
          <p:spPr bwMode="auto">
            <a:xfrm>
              <a:off x="3204" y="1711"/>
              <a:ext cx="1206" cy="844"/>
            </a:xfrm>
            <a:custGeom>
              <a:avLst/>
              <a:gdLst>
                <a:gd name="T0" fmla="*/ 20 w 509"/>
                <a:gd name="T1" fmla="*/ 336 h 356"/>
                <a:gd name="T2" fmla="*/ 20 w 509"/>
                <a:gd name="T3" fmla="*/ 24 h 356"/>
                <a:gd name="T4" fmla="*/ 154 w 509"/>
                <a:gd name="T5" fmla="*/ 24 h 356"/>
                <a:gd name="T6" fmla="*/ 129 w 509"/>
                <a:gd name="T7" fmla="*/ 0 h 356"/>
                <a:gd name="T8" fmla="*/ 11 w 509"/>
                <a:gd name="T9" fmla="*/ 0 h 356"/>
                <a:gd name="T10" fmla="*/ 10 w 509"/>
                <a:gd name="T11" fmla="*/ 0 h 356"/>
                <a:gd name="T12" fmla="*/ 9 w 509"/>
                <a:gd name="T13" fmla="*/ 1 h 356"/>
                <a:gd name="T14" fmla="*/ 9 w 509"/>
                <a:gd name="T15" fmla="*/ 1 h 356"/>
                <a:gd name="T16" fmla="*/ 7 w 509"/>
                <a:gd name="T17" fmla="*/ 2 h 356"/>
                <a:gd name="T18" fmla="*/ 6 w 509"/>
                <a:gd name="T19" fmla="*/ 2 h 356"/>
                <a:gd name="T20" fmla="*/ 5 w 509"/>
                <a:gd name="T21" fmla="*/ 2 h 356"/>
                <a:gd name="T22" fmla="*/ 0 w 509"/>
                <a:gd name="T23" fmla="*/ 11 h 356"/>
                <a:gd name="T24" fmla="*/ 0 w 509"/>
                <a:gd name="T25" fmla="*/ 345 h 356"/>
                <a:gd name="T26" fmla="*/ 1 w 509"/>
                <a:gd name="T27" fmla="*/ 346 h 356"/>
                <a:gd name="T28" fmla="*/ 11 w 509"/>
                <a:gd name="T29" fmla="*/ 356 h 356"/>
                <a:gd name="T30" fmla="*/ 509 w 509"/>
                <a:gd name="T31" fmla="*/ 356 h 356"/>
                <a:gd name="T32" fmla="*/ 487 w 509"/>
                <a:gd name="T33" fmla="*/ 336 h 356"/>
                <a:gd name="T34" fmla="*/ 20 w 509"/>
                <a:gd name="T35" fmla="*/ 336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9" h="356">
                  <a:moveTo>
                    <a:pt x="20" y="336"/>
                  </a:moveTo>
                  <a:cubicBezTo>
                    <a:pt x="20" y="24"/>
                    <a:pt x="20" y="24"/>
                    <a:pt x="20" y="24"/>
                  </a:cubicBezTo>
                  <a:cubicBezTo>
                    <a:pt x="154" y="24"/>
                    <a:pt x="154" y="24"/>
                    <a:pt x="154" y="24"/>
                  </a:cubicBezTo>
                  <a:cubicBezTo>
                    <a:pt x="129" y="0"/>
                    <a:pt x="129" y="0"/>
                    <a:pt x="129" y="0"/>
                  </a:cubicBezTo>
                  <a:cubicBezTo>
                    <a:pt x="11" y="0"/>
                    <a:pt x="11" y="0"/>
                    <a:pt x="11" y="0"/>
                  </a:cubicBezTo>
                  <a:cubicBezTo>
                    <a:pt x="11" y="0"/>
                    <a:pt x="11" y="0"/>
                    <a:pt x="10" y="0"/>
                  </a:cubicBezTo>
                  <a:cubicBezTo>
                    <a:pt x="9" y="1"/>
                    <a:pt x="9" y="1"/>
                    <a:pt x="9" y="1"/>
                  </a:cubicBezTo>
                  <a:cubicBezTo>
                    <a:pt x="9" y="1"/>
                    <a:pt x="9" y="1"/>
                    <a:pt x="9" y="1"/>
                  </a:cubicBezTo>
                  <a:cubicBezTo>
                    <a:pt x="8" y="1"/>
                    <a:pt x="7" y="1"/>
                    <a:pt x="7" y="2"/>
                  </a:cubicBezTo>
                  <a:cubicBezTo>
                    <a:pt x="6" y="2"/>
                    <a:pt x="6" y="2"/>
                    <a:pt x="6" y="2"/>
                  </a:cubicBezTo>
                  <a:cubicBezTo>
                    <a:pt x="5" y="2"/>
                    <a:pt x="5" y="2"/>
                    <a:pt x="5" y="2"/>
                  </a:cubicBezTo>
                  <a:cubicBezTo>
                    <a:pt x="1" y="5"/>
                    <a:pt x="0" y="11"/>
                    <a:pt x="0" y="11"/>
                  </a:cubicBezTo>
                  <a:cubicBezTo>
                    <a:pt x="0" y="345"/>
                    <a:pt x="0" y="345"/>
                    <a:pt x="0" y="345"/>
                  </a:cubicBezTo>
                  <a:cubicBezTo>
                    <a:pt x="0" y="345"/>
                    <a:pt x="1" y="346"/>
                    <a:pt x="1" y="346"/>
                  </a:cubicBezTo>
                  <a:cubicBezTo>
                    <a:pt x="1" y="352"/>
                    <a:pt x="6" y="356"/>
                    <a:pt x="11" y="356"/>
                  </a:cubicBezTo>
                  <a:cubicBezTo>
                    <a:pt x="509" y="356"/>
                    <a:pt x="509" y="356"/>
                    <a:pt x="509" y="356"/>
                  </a:cubicBezTo>
                  <a:cubicBezTo>
                    <a:pt x="487" y="336"/>
                    <a:pt x="487" y="336"/>
                    <a:pt x="487" y="336"/>
                  </a:cubicBezTo>
                  <a:lnTo>
                    <a:pt x="20" y="336"/>
                  </a:lnTo>
                  <a:close/>
                </a:path>
              </a:pathLst>
            </a:custGeom>
            <a:solidFill>
              <a:srgbClr val="5858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31" name="椭圆 30"/>
          <p:cNvSpPr/>
          <p:nvPr/>
        </p:nvSpPr>
        <p:spPr>
          <a:xfrm>
            <a:off x="11312850" y="6451600"/>
            <a:ext cx="252000" cy="252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椭圆 31"/>
          <p:cNvSpPr/>
          <p:nvPr/>
        </p:nvSpPr>
        <p:spPr>
          <a:xfrm>
            <a:off x="10863425" y="6451600"/>
            <a:ext cx="252000" cy="252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椭圆 32"/>
          <p:cNvSpPr/>
          <p:nvPr/>
        </p:nvSpPr>
        <p:spPr>
          <a:xfrm>
            <a:off x="10414000" y="6451600"/>
            <a:ext cx="252000" cy="252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椭圆 33"/>
          <p:cNvSpPr/>
          <p:nvPr/>
        </p:nvSpPr>
        <p:spPr>
          <a:xfrm>
            <a:off x="11762275" y="6451600"/>
            <a:ext cx="252000" cy="252000"/>
          </a:xfrm>
          <a:prstGeom prst="ellipse">
            <a:avLst/>
          </a:prstGeom>
          <a:solidFill>
            <a:srgbClr val="EF6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TextBox 1"/>
          <p:cNvSpPr txBox="1"/>
          <p:nvPr/>
        </p:nvSpPr>
        <p:spPr>
          <a:xfrm>
            <a:off x="731838" y="1512007"/>
            <a:ext cx="8524240" cy="507365"/>
          </a:xfrm>
          <a:prstGeom prst="rect">
            <a:avLst/>
          </a:prstGeom>
          <a:noFill/>
        </p:spPr>
        <p:txBody>
          <a:bodyPr wrap="none" lIns="0" tIns="0" rIns="0" rtlCol="0">
            <a:spAutoFit/>
          </a:bodyPr>
          <a:lstStyle/>
          <a:p>
            <a:pPr algn="l">
              <a:lnSpc>
                <a:spcPts val="3600"/>
              </a:lnSpc>
            </a:pPr>
            <a:r>
              <a:rPr lang="en-US" altLang="zh-CN" sz="2800" b="1" dirty="0">
                <a:solidFill>
                  <a:schemeClr val="bg1"/>
                </a:solidFill>
                <a:cs typeface="+mn-ea"/>
                <a:sym typeface="+mn-lt"/>
              </a:rPr>
              <a:t>2.3</a:t>
            </a:r>
            <a:r>
              <a:rPr lang="en-US" altLang="zh-CN" sz="2800" dirty="0">
                <a:solidFill>
                  <a:schemeClr val="bg1"/>
                </a:solidFill>
                <a:cs typeface="+mn-ea"/>
                <a:sym typeface="+mn-lt"/>
              </a:rPr>
              <a:t> 扩频通信（Spread Spectrum Communication）</a:t>
            </a:r>
            <a:endParaRPr lang="en-US" altLang="zh-CN" sz="2800" dirty="0">
              <a:solidFill>
                <a:schemeClr val="bg1"/>
              </a:solidFill>
              <a:cs typeface="+mn-ea"/>
              <a:sym typeface="+mn-lt"/>
            </a:endParaRPr>
          </a:p>
        </p:txBody>
      </p:sp>
      <p:sp>
        <p:nvSpPr>
          <p:cNvPr id="223" name="Shape 2022"/>
          <p:cNvSpPr txBox="1"/>
          <p:nvPr/>
        </p:nvSpPr>
        <p:spPr>
          <a:xfrm>
            <a:off x="1486972" y="384556"/>
            <a:ext cx="5194656" cy="495750"/>
          </a:xfrm>
          <a:prstGeom prst="rect">
            <a:avLst/>
          </a:prstGeom>
          <a:ln w="12700">
            <a:miter lim="400000"/>
          </a:ln>
        </p:spPr>
        <p:txBody>
          <a:bodyPr lIns="0" tIns="0" rIns="0" bIns="0">
            <a:noAutofit/>
          </a:bodyPr>
          <a:lstStyle>
            <a:lvl1pPr defTabSz="609600">
              <a:defRPr sz="2665">
                <a:solidFill>
                  <a:srgbClr val="3A5063"/>
                </a:solidFill>
                <a:uFill>
                  <a:solidFill>
                    <a:srgbClr val="3A5063"/>
                  </a:solidFill>
                </a:uFill>
                <a:latin typeface="+mn-ea"/>
                <a:ea typeface="+mn-ea"/>
                <a:cs typeface="+mn-cs"/>
                <a:sym typeface="Bebas Neue"/>
              </a:defRPr>
            </a:lvl1pPr>
            <a:lvl2pPr defTabSz="609600">
              <a:defRPr sz="2665">
                <a:solidFill>
                  <a:srgbClr val="3A5063"/>
                </a:solidFill>
                <a:uFill>
                  <a:solidFill>
                    <a:srgbClr val="3A5063"/>
                  </a:solidFill>
                </a:uFill>
                <a:latin typeface="+mn-lt"/>
                <a:ea typeface="+mn-ea"/>
                <a:cs typeface="+mn-cs"/>
                <a:sym typeface="Bebas Neue"/>
              </a:defRPr>
            </a:lvl2pPr>
            <a:lvl3pPr defTabSz="609600">
              <a:defRPr sz="2665">
                <a:solidFill>
                  <a:srgbClr val="3A5063"/>
                </a:solidFill>
                <a:uFill>
                  <a:solidFill>
                    <a:srgbClr val="3A5063"/>
                  </a:solidFill>
                </a:uFill>
                <a:latin typeface="+mn-lt"/>
                <a:ea typeface="+mn-ea"/>
                <a:cs typeface="+mn-cs"/>
                <a:sym typeface="Bebas Neue"/>
              </a:defRPr>
            </a:lvl3pPr>
            <a:lvl4pPr defTabSz="609600">
              <a:defRPr sz="2665">
                <a:solidFill>
                  <a:srgbClr val="3A5063"/>
                </a:solidFill>
                <a:uFill>
                  <a:solidFill>
                    <a:srgbClr val="3A5063"/>
                  </a:solidFill>
                </a:uFill>
                <a:latin typeface="+mn-lt"/>
                <a:ea typeface="+mn-ea"/>
                <a:cs typeface="+mn-cs"/>
                <a:sym typeface="Bebas Neue"/>
              </a:defRPr>
            </a:lvl4pPr>
            <a:lvl5pPr defTabSz="609600">
              <a:defRPr sz="2665">
                <a:solidFill>
                  <a:srgbClr val="3A5063"/>
                </a:solidFill>
                <a:uFill>
                  <a:solidFill>
                    <a:srgbClr val="3A5063"/>
                  </a:solidFill>
                </a:uFill>
                <a:latin typeface="+mn-lt"/>
                <a:ea typeface="+mn-ea"/>
                <a:cs typeface="+mn-cs"/>
                <a:sym typeface="Bebas Neue"/>
              </a:defRPr>
            </a:lvl5pPr>
            <a:lvl6pPr defTabSz="609600">
              <a:defRPr sz="2665">
                <a:solidFill>
                  <a:srgbClr val="3A5063"/>
                </a:solidFill>
                <a:uFill>
                  <a:solidFill>
                    <a:srgbClr val="3A5063"/>
                  </a:solidFill>
                </a:uFill>
                <a:latin typeface="+mn-lt"/>
                <a:ea typeface="+mn-ea"/>
                <a:cs typeface="+mn-cs"/>
                <a:sym typeface="Bebas Neue"/>
              </a:defRPr>
            </a:lvl6pPr>
            <a:lvl7pPr defTabSz="609600">
              <a:defRPr sz="2665">
                <a:solidFill>
                  <a:srgbClr val="3A5063"/>
                </a:solidFill>
                <a:uFill>
                  <a:solidFill>
                    <a:srgbClr val="3A5063"/>
                  </a:solidFill>
                </a:uFill>
                <a:latin typeface="+mn-lt"/>
                <a:ea typeface="+mn-ea"/>
                <a:cs typeface="+mn-cs"/>
                <a:sym typeface="Bebas Neue"/>
              </a:defRPr>
            </a:lvl7pPr>
            <a:lvl8pPr defTabSz="609600">
              <a:defRPr sz="2665">
                <a:solidFill>
                  <a:srgbClr val="3A5063"/>
                </a:solidFill>
                <a:uFill>
                  <a:solidFill>
                    <a:srgbClr val="3A5063"/>
                  </a:solidFill>
                </a:uFill>
                <a:latin typeface="+mn-lt"/>
                <a:ea typeface="+mn-ea"/>
                <a:cs typeface="+mn-cs"/>
                <a:sym typeface="Bebas Neue"/>
              </a:defRPr>
            </a:lvl8pPr>
            <a:lvl9pPr defTabSz="609600">
              <a:defRPr sz="2665">
                <a:solidFill>
                  <a:srgbClr val="3A5063"/>
                </a:solidFill>
                <a:uFill>
                  <a:solidFill>
                    <a:srgbClr val="3A5063"/>
                  </a:solidFill>
                </a:uFill>
                <a:latin typeface="+mn-lt"/>
                <a:ea typeface="+mn-ea"/>
                <a:cs typeface="+mn-cs"/>
                <a:sym typeface="Bebas Neue"/>
              </a:defRPr>
            </a:lvl9pPr>
          </a:lstStyle>
          <a:p>
            <a:pPr lvl="0">
              <a:defRPr sz="1800">
                <a:solidFill>
                  <a:srgbClr val="000000"/>
                </a:solidFill>
                <a:uFillTx/>
              </a:defRPr>
            </a:pPr>
            <a:r>
              <a:rPr kumimoji="0" lang="en-US" altLang="zh-CN" sz="4000" i="0" u="none" strike="noStrike" kern="0" cap="none" spc="0" normalizeH="0" baseline="0" noProof="0" dirty="0">
                <a:ln>
                  <a:noFill/>
                </a:ln>
                <a:solidFill>
                  <a:schemeClr val="bg1"/>
                </a:solidFill>
                <a:effectLst/>
                <a:uLnTx/>
                <a:uFillTx/>
                <a:latin typeface="+mn-lt"/>
                <a:cs typeface="+mn-ea"/>
                <a:sym typeface="+mn-lt"/>
              </a:rPr>
              <a:t>2. </a:t>
            </a:r>
            <a:r>
              <a:rPr kumimoji="0" lang="zh-CN" altLang="en-US" sz="4000" i="0" u="none" strike="noStrike" kern="0" cap="none" spc="0" normalizeH="0" baseline="0" noProof="0" dirty="0">
                <a:ln>
                  <a:noFill/>
                </a:ln>
                <a:solidFill>
                  <a:schemeClr val="bg1"/>
                </a:solidFill>
                <a:effectLst/>
                <a:uLnTx/>
                <a:uFillTx/>
                <a:latin typeface="+mn-lt"/>
                <a:cs typeface="+mn-ea"/>
                <a:sym typeface="+mn-lt"/>
              </a:rPr>
              <a:t>信噪比</a:t>
            </a:r>
            <a:endParaRPr kumimoji="0" lang="zh-CN" altLang="en-US" sz="4000" i="0" u="none" strike="noStrike" kern="0" cap="none" spc="0" normalizeH="0" baseline="0" noProof="0" dirty="0">
              <a:ln>
                <a:noFill/>
              </a:ln>
              <a:solidFill>
                <a:schemeClr val="bg1"/>
              </a:solidFill>
              <a:effectLst/>
              <a:uLnTx/>
              <a:uFillTx/>
              <a:latin typeface="+mn-lt"/>
              <a:cs typeface="+mn-ea"/>
              <a:sym typeface="+mn-lt"/>
            </a:endParaRPr>
          </a:p>
        </p:txBody>
      </p:sp>
      <p:sp>
        <p:nvSpPr>
          <p:cNvPr id="30" name="文本框 29"/>
          <p:cNvSpPr txBox="1"/>
          <p:nvPr/>
        </p:nvSpPr>
        <p:spPr>
          <a:xfrm>
            <a:off x="742950" y="2546350"/>
            <a:ext cx="3816985" cy="2811780"/>
          </a:xfrm>
          <a:prstGeom prst="rect">
            <a:avLst/>
          </a:prstGeom>
          <a:noFill/>
        </p:spPr>
        <p:txBody>
          <a:bodyPr wrap="square" rtlCol="0">
            <a:spAutoFit/>
          </a:bodyPr>
          <a:p>
            <a:pPr>
              <a:lnSpc>
                <a:spcPct val="170000"/>
              </a:lnSpc>
            </a:pPr>
            <a:r>
              <a:rPr lang="zh-CN" altLang="en-US" sz="2000">
                <a:solidFill>
                  <a:schemeClr val="bg1"/>
                </a:solidFill>
              </a:rPr>
              <a:t>以带宽来</a:t>
            </a:r>
            <a:r>
              <a:rPr lang="zh-CN" altLang="en-US" sz="2400" b="1">
                <a:solidFill>
                  <a:schemeClr val="bg1"/>
                </a:solidFill>
              </a:rPr>
              <a:t>换取</a:t>
            </a:r>
            <a:r>
              <a:rPr lang="zh-CN" altLang="en-US" sz="2000">
                <a:solidFill>
                  <a:schemeClr val="bg1"/>
                </a:solidFill>
              </a:rPr>
              <a:t>信噪比上的好处</a:t>
            </a:r>
            <a:endParaRPr lang="zh-CN" altLang="en-US" sz="2000">
              <a:solidFill>
                <a:schemeClr val="bg1"/>
              </a:solidFill>
            </a:endParaRPr>
          </a:p>
          <a:p>
            <a:pPr>
              <a:lnSpc>
                <a:spcPct val="170000"/>
              </a:lnSpc>
            </a:pPr>
            <a:r>
              <a:rPr lang="zh-CN" altLang="en-US" sz="2000">
                <a:solidFill>
                  <a:schemeClr val="bg1"/>
                </a:solidFill>
              </a:rPr>
              <a:t>（当带宽增加到一定程度，允许信噪比进一步降低，有用信号功率接近噪声功率甚至淹没在噪声之下也是可能的）</a:t>
            </a:r>
            <a:endParaRPr lang="zh-CN" altLang="en-US" sz="2000">
              <a:solidFill>
                <a:schemeClr val="bg1"/>
              </a:solidFill>
            </a:endParaRPr>
          </a:p>
        </p:txBody>
      </p:sp>
      <p:pic>
        <p:nvPicPr>
          <p:cNvPr id="84" name="图片 3" descr="IMG_256"/>
          <p:cNvPicPr>
            <a:picLocks noChangeAspect="1"/>
          </p:cNvPicPr>
          <p:nvPr/>
        </p:nvPicPr>
        <p:blipFill>
          <a:blip r:embed="rId1"/>
          <a:srcRect r="1072" b="22614"/>
          <a:stretch>
            <a:fillRect/>
          </a:stretch>
        </p:blipFill>
        <p:spPr>
          <a:xfrm>
            <a:off x="4771390" y="2299970"/>
            <a:ext cx="6915785" cy="3305175"/>
          </a:xfrm>
          <a:prstGeom prst="rect">
            <a:avLst/>
          </a:prstGeom>
          <a:noFill/>
          <a:ln w="9525">
            <a:noFill/>
          </a:ln>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2" presetClass="entr" presetSubtype="2" fill="hold" grpId="0" nodeType="withEffect">
                                  <p:stCondLst>
                                    <p:cond delay="0"/>
                                  </p:stCondLst>
                                  <p:childTnLst>
                                    <p:set>
                                      <p:cBhvr>
                                        <p:cTn id="11" dur="1" fill="hold">
                                          <p:stCondLst>
                                            <p:cond delay="0"/>
                                          </p:stCondLst>
                                        </p:cTn>
                                        <p:tgtEl>
                                          <p:spTgt spid="31"/>
                                        </p:tgtEl>
                                        <p:attrNameLst>
                                          <p:attrName>style.visibility</p:attrName>
                                        </p:attrNameLst>
                                      </p:cBhvr>
                                      <p:to>
                                        <p:strVal val="visible"/>
                                      </p:to>
                                    </p:set>
                                    <p:anim calcmode="lin" valueType="num">
                                      <p:cBhvr additive="base">
                                        <p:cTn id="12" dur="500" fill="hold"/>
                                        <p:tgtEl>
                                          <p:spTgt spid="31"/>
                                        </p:tgtEl>
                                        <p:attrNameLst>
                                          <p:attrName>ppt_x</p:attrName>
                                        </p:attrNameLst>
                                      </p:cBhvr>
                                      <p:tavLst>
                                        <p:tav tm="0">
                                          <p:val>
                                            <p:strVal val="1+#ppt_w/2"/>
                                          </p:val>
                                        </p:tav>
                                        <p:tav tm="100000">
                                          <p:val>
                                            <p:strVal val="#ppt_x"/>
                                          </p:val>
                                        </p:tav>
                                      </p:tavLst>
                                    </p:anim>
                                    <p:anim calcmode="lin" valueType="num">
                                      <p:cBhvr additive="base">
                                        <p:cTn id="13" dur="500" fill="hold"/>
                                        <p:tgtEl>
                                          <p:spTgt spid="31"/>
                                        </p:tgtEl>
                                        <p:attrNameLst>
                                          <p:attrName>ppt_y</p:attrName>
                                        </p:attrNameLst>
                                      </p:cBhvr>
                                      <p:tavLst>
                                        <p:tav tm="0">
                                          <p:val>
                                            <p:strVal val="#ppt_y"/>
                                          </p:val>
                                        </p:tav>
                                        <p:tav tm="100000">
                                          <p:val>
                                            <p:strVal val="#ppt_y"/>
                                          </p:val>
                                        </p:tav>
                                      </p:tavLst>
                                    </p:anim>
                                  </p:childTnLst>
                                </p:cTn>
                              </p:par>
                              <p:par>
                                <p:cTn id="14" presetID="2" presetClass="entr" presetSubtype="2" fill="hold" grpId="0" nodeType="withEffect">
                                  <p:stCondLst>
                                    <p:cond delay="0"/>
                                  </p:stCondLst>
                                  <p:childTnLst>
                                    <p:set>
                                      <p:cBhvr>
                                        <p:cTn id="15" dur="1" fill="hold">
                                          <p:stCondLst>
                                            <p:cond delay="0"/>
                                          </p:stCondLst>
                                        </p:cTn>
                                        <p:tgtEl>
                                          <p:spTgt spid="32"/>
                                        </p:tgtEl>
                                        <p:attrNameLst>
                                          <p:attrName>style.visibility</p:attrName>
                                        </p:attrNameLst>
                                      </p:cBhvr>
                                      <p:to>
                                        <p:strVal val="visible"/>
                                      </p:to>
                                    </p:set>
                                    <p:anim calcmode="lin" valueType="num">
                                      <p:cBhvr additive="base">
                                        <p:cTn id="16" dur="500" fill="hold"/>
                                        <p:tgtEl>
                                          <p:spTgt spid="32"/>
                                        </p:tgtEl>
                                        <p:attrNameLst>
                                          <p:attrName>ppt_x</p:attrName>
                                        </p:attrNameLst>
                                      </p:cBhvr>
                                      <p:tavLst>
                                        <p:tav tm="0">
                                          <p:val>
                                            <p:strVal val="1+#ppt_w/2"/>
                                          </p:val>
                                        </p:tav>
                                        <p:tav tm="100000">
                                          <p:val>
                                            <p:strVal val="#ppt_x"/>
                                          </p:val>
                                        </p:tav>
                                      </p:tavLst>
                                    </p:anim>
                                    <p:anim calcmode="lin" valueType="num">
                                      <p:cBhvr additive="base">
                                        <p:cTn id="17" dur="500" fill="hold"/>
                                        <p:tgtEl>
                                          <p:spTgt spid="32"/>
                                        </p:tgtEl>
                                        <p:attrNameLst>
                                          <p:attrName>ppt_y</p:attrName>
                                        </p:attrNameLst>
                                      </p:cBhvr>
                                      <p:tavLst>
                                        <p:tav tm="0">
                                          <p:val>
                                            <p:strVal val="#ppt_y"/>
                                          </p:val>
                                        </p:tav>
                                        <p:tav tm="100000">
                                          <p:val>
                                            <p:strVal val="#ppt_y"/>
                                          </p:val>
                                        </p:tav>
                                      </p:tavLst>
                                    </p:anim>
                                  </p:childTnLst>
                                </p:cTn>
                              </p:par>
                              <p:par>
                                <p:cTn id="18" presetID="2" presetClass="entr" presetSubtype="2" fill="hold" grpId="0" nodeType="withEffect">
                                  <p:stCondLst>
                                    <p:cond delay="0"/>
                                  </p:stCondLst>
                                  <p:childTnLst>
                                    <p:set>
                                      <p:cBhvr>
                                        <p:cTn id="19" dur="1" fill="hold">
                                          <p:stCondLst>
                                            <p:cond delay="0"/>
                                          </p:stCondLst>
                                        </p:cTn>
                                        <p:tgtEl>
                                          <p:spTgt spid="33"/>
                                        </p:tgtEl>
                                        <p:attrNameLst>
                                          <p:attrName>style.visibility</p:attrName>
                                        </p:attrNameLst>
                                      </p:cBhvr>
                                      <p:to>
                                        <p:strVal val="visible"/>
                                      </p:to>
                                    </p:set>
                                    <p:anim calcmode="lin" valueType="num">
                                      <p:cBhvr additive="base">
                                        <p:cTn id="20" dur="500" fill="hold"/>
                                        <p:tgtEl>
                                          <p:spTgt spid="33"/>
                                        </p:tgtEl>
                                        <p:attrNameLst>
                                          <p:attrName>ppt_x</p:attrName>
                                        </p:attrNameLst>
                                      </p:cBhvr>
                                      <p:tavLst>
                                        <p:tav tm="0">
                                          <p:val>
                                            <p:strVal val="1+#ppt_w/2"/>
                                          </p:val>
                                        </p:tav>
                                        <p:tav tm="100000">
                                          <p:val>
                                            <p:strVal val="#ppt_x"/>
                                          </p:val>
                                        </p:tav>
                                      </p:tavLst>
                                    </p:anim>
                                    <p:anim calcmode="lin" valueType="num">
                                      <p:cBhvr additive="base">
                                        <p:cTn id="21" dur="500" fill="hold"/>
                                        <p:tgtEl>
                                          <p:spTgt spid="33"/>
                                        </p:tgtEl>
                                        <p:attrNameLst>
                                          <p:attrName>ppt_y</p:attrName>
                                        </p:attrNameLst>
                                      </p:cBhvr>
                                      <p:tavLst>
                                        <p:tav tm="0">
                                          <p:val>
                                            <p:strVal val="#ppt_y"/>
                                          </p:val>
                                        </p:tav>
                                        <p:tav tm="100000">
                                          <p:val>
                                            <p:strVal val="#ppt_y"/>
                                          </p:val>
                                        </p:tav>
                                      </p:tavLst>
                                    </p:anim>
                                  </p:childTnLst>
                                </p:cTn>
                              </p:par>
                              <p:par>
                                <p:cTn id="22" presetID="2" presetClass="entr" presetSubtype="2" fill="hold" grpId="0" nodeType="withEffect">
                                  <p:stCondLst>
                                    <p:cond delay="0"/>
                                  </p:stCondLst>
                                  <p:childTnLst>
                                    <p:set>
                                      <p:cBhvr>
                                        <p:cTn id="23" dur="1" fill="hold">
                                          <p:stCondLst>
                                            <p:cond delay="0"/>
                                          </p:stCondLst>
                                        </p:cTn>
                                        <p:tgtEl>
                                          <p:spTgt spid="34"/>
                                        </p:tgtEl>
                                        <p:attrNameLst>
                                          <p:attrName>style.visibility</p:attrName>
                                        </p:attrNameLst>
                                      </p:cBhvr>
                                      <p:to>
                                        <p:strVal val="visible"/>
                                      </p:to>
                                    </p:set>
                                    <p:anim calcmode="lin" valueType="num">
                                      <p:cBhvr additive="base">
                                        <p:cTn id="24" dur="500" fill="hold"/>
                                        <p:tgtEl>
                                          <p:spTgt spid="34"/>
                                        </p:tgtEl>
                                        <p:attrNameLst>
                                          <p:attrName>ppt_x</p:attrName>
                                        </p:attrNameLst>
                                      </p:cBhvr>
                                      <p:tavLst>
                                        <p:tav tm="0">
                                          <p:val>
                                            <p:strVal val="1+#ppt_w/2"/>
                                          </p:val>
                                        </p:tav>
                                        <p:tav tm="100000">
                                          <p:val>
                                            <p:strVal val="#ppt_x"/>
                                          </p:val>
                                        </p:tav>
                                      </p:tavLst>
                                    </p:anim>
                                    <p:anim calcmode="lin" valueType="num">
                                      <p:cBhvr additive="base">
                                        <p:cTn id="25" dur="500" fill="hold"/>
                                        <p:tgtEl>
                                          <p:spTgt spid="34"/>
                                        </p:tgtEl>
                                        <p:attrNameLst>
                                          <p:attrName>ppt_y</p:attrName>
                                        </p:attrNameLst>
                                      </p:cBhvr>
                                      <p:tavLst>
                                        <p:tav tm="0">
                                          <p:val>
                                            <p:strVal val="#ppt_y"/>
                                          </p:val>
                                        </p:tav>
                                        <p:tav tm="100000">
                                          <p:val>
                                            <p:strVal val="#ppt_y"/>
                                          </p:val>
                                        </p:tav>
                                      </p:tavLst>
                                    </p:anim>
                                  </p:childTnLst>
                                </p:cTn>
                              </p:par>
                            </p:childTnLst>
                          </p:cTn>
                        </p:par>
                        <p:par>
                          <p:cTn id="26" fill="hold">
                            <p:stCondLst>
                              <p:cond delay="500"/>
                            </p:stCondLst>
                            <p:childTnLst>
                              <p:par>
                                <p:cTn id="27" presetID="2" presetClass="entr" presetSubtype="4" fill="hold" grpId="0" nodeType="afterEffect">
                                  <p:stCondLst>
                                    <p:cond delay="0"/>
                                  </p:stCondLst>
                                  <p:childTnLst>
                                    <p:set>
                                      <p:cBhvr>
                                        <p:cTn id="28" dur="1" fill="hold">
                                          <p:stCondLst>
                                            <p:cond delay="0"/>
                                          </p:stCondLst>
                                        </p:cTn>
                                        <p:tgtEl>
                                          <p:spTgt spid="35"/>
                                        </p:tgtEl>
                                        <p:attrNameLst>
                                          <p:attrName>style.visibility</p:attrName>
                                        </p:attrNameLst>
                                      </p:cBhvr>
                                      <p:to>
                                        <p:strVal val="visible"/>
                                      </p:to>
                                    </p:set>
                                    <p:anim calcmode="lin" valueType="num">
                                      <p:cBhvr additive="base">
                                        <p:cTn id="29" dur="500" fill="hold"/>
                                        <p:tgtEl>
                                          <p:spTgt spid="35"/>
                                        </p:tgtEl>
                                        <p:attrNameLst>
                                          <p:attrName>ppt_x</p:attrName>
                                        </p:attrNameLst>
                                      </p:cBhvr>
                                      <p:tavLst>
                                        <p:tav tm="0">
                                          <p:val>
                                            <p:strVal val="#ppt_x"/>
                                          </p:val>
                                        </p:tav>
                                        <p:tav tm="100000">
                                          <p:val>
                                            <p:strVal val="#ppt_x"/>
                                          </p:val>
                                        </p:tav>
                                      </p:tavLst>
                                    </p:anim>
                                    <p:anim calcmode="lin" valueType="num">
                                      <p:cBhvr additive="base">
                                        <p:cTn id="30" dur="500" fill="hold"/>
                                        <p:tgtEl>
                                          <p:spTgt spid="35"/>
                                        </p:tgtEl>
                                        <p:attrNameLst>
                                          <p:attrName>ppt_y</p:attrName>
                                        </p:attrNameLst>
                                      </p:cBhvr>
                                      <p:tavLst>
                                        <p:tav tm="0">
                                          <p:val>
                                            <p:strVal val="1+#ppt_h/2"/>
                                          </p:val>
                                        </p:tav>
                                        <p:tav tm="100000">
                                          <p:val>
                                            <p:strVal val="#ppt_y"/>
                                          </p:val>
                                        </p:tav>
                                      </p:tavLst>
                                    </p:anim>
                                  </p:childTnLst>
                                </p:cTn>
                              </p:par>
                            </p:childTnLst>
                          </p:cTn>
                        </p:par>
                        <p:par>
                          <p:cTn id="31" fill="hold">
                            <p:stCondLst>
                              <p:cond delay="1000"/>
                            </p:stCondLst>
                            <p:childTnLst>
                              <p:par>
                                <p:cTn id="32" presetID="2" presetClass="entr" presetSubtype="2" fill="hold" grpId="0" nodeType="afterEffect">
                                  <p:stCondLst>
                                    <p:cond delay="0"/>
                                  </p:stCondLst>
                                  <p:childTnLst>
                                    <p:set>
                                      <p:cBhvr>
                                        <p:cTn id="33" dur="1" fill="hold">
                                          <p:stCondLst>
                                            <p:cond delay="0"/>
                                          </p:stCondLst>
                                        </p:cTn>
                                        <p:tgtEl>
                                          <p:spTgt spid="223"/>
                                        </p:tgtEl>
                                        <p:attrNameLst>
                                          <p:attrName>style.visibility</p:attrName>
                                        </p:attrNameLst>
                                      </p:cBhvr>
                                      <p:to>
                                        <p:strVal val="visible"/>
                                      </p:to>
                                    </p:set>
                                    <p:anim calcmode="lin" valueType="num">
                                      <p:cBhvr additive="base">
                                        <p:cTn id="34" dur="500" fill="hold"/>
                                        <p:tgtEl>
                                          <p:spTgt spid="223"/>
                                        </p:tgtEl>
                                        <p:attrNameLst>
                                          <p:attrName>ppt_x</p:attrName>
                                        </p:attrNameLst>
                                      </p:cBhvr>
                                      <p:tavLst>
                                        <p:tav tm="0">
                                          <p:val>
                                            <p:strVal val="1+#ppt_w/2"/>
                                          </p:val>
                                        </p:tav>
                                        <p:tav tm="100000">
                                          <p:val>
                                            <p:strVal val="#ppt_x"/>
                                          </p:val>
                                        </p:tav>
                                      </p:tavLst>
                                    </p:anim>
                                    <p:anim calcmode="lin" valueType="num">
                                      <p:cBhvr additive="base">
                                        <p:cTn id="35" dur="500" fill="hold"/>
                                        <p:tgtEl>
                                          <p:spTgt spid="223"/>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84"/>
                                        </p:tgtEl>
                                        <p:attrNameLst>
                                          <p:attrName>style.visibility</p:attrName>
                                        </p:attrNameLst>
                                      </p:cBhvr>
                                      <p:to>
                                        <p:strVal val="visible"/>
                                      </p:to>
                                    </p:set>
                                    <p:animEffect transition="in" filter="dissolve">
                                      <p:cBhvr>
                                        <p:cTn id="40"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3" grpId="0" animBg="1"/>
      <p:bldP spid="34" grpId="0" animBg="1"/>
      <p:bldP spid="35" grpId="0"/>
      <p:bldP spid="22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2022"/>
          <p:cNvSpPr txBox="1"/>
          <p:nvPr/>
        </p:nvSpPr>
        <p:spPr>
          <a:xfrm>
            <a:off x="1487170" y="384810"/>
            <a:ext cx="9885680" cy="495935"/>
          </a:xfrm>
          <a:prstGeom prst="rect">
            <a:avLst/>
          </a:prstGeom>
          <a:ln w="12700">
            <a:miter lim="400000"/>
          </a:ln>
        </p:spPr>
        <p:txBody>
          <a:bodyPr lIns="0" tIns="0" rIns="0" bIns="0">
            <a:noAutofit/>
          </a:bodyPr>
          <a:lstStyle>
            <a:lvl1pPr defTabSz="609600">
              <a:defRPr sz="2665">
                <a:solidFill>
                  <a:srgbClr val="3A5063"/>
                </a:solidFill>
                <a:uFill>
                  <a:solidFill>
                    <a:srgbClr val="3A5063"/>
                  </a:solidFill>
                </a:uFill>
                <a:latin typeface="+mn-ea"/>
                <a:ea typeface="+mn-ea"/>
                <a:cs typeface="+mn-cs"/>
                <a:sym typeface="Bebas Neue"/>
              </a:defRPr>
            </a:lvl1pPr>
            <a:lvl2pPr defTabSz="609600">
              <a:defRPr sz="2665">
                <a:solidFill>
                  <a:srgbClr val="3A5063"/>
                </a:solidFill>
                <a:uFill>
                  <a:solidFill>
                    <a:srgbClr val="3A5063"/>
                  </a:solidFill>
                </a:uFill>
                <a:latin typeface="+mn-lt"/>
                <a:ea typeface="+mn-ea"/>
                <a:cs typeface="+mn-cs"/>
                <a:sym typeface="Bebas Neue"/>
              </a:defRPr>
            </a:lvl2pPr>
            <a:lvl3pPr defTabSz="609600">
              <a:defRPr sz="2665">
                <a:solidFill>
                  <a:srgbClr val="3A5063"/>
                </a:solidFill>
                <a:uFill>
                  <a:solidFill>
                    <a:srgbClr val="3A5063"/>
                  </a:solidFill>
                </a:uFill>
                <a:latin typeface="+mn-lt"/>
                <a:ea typeface="+mn-ea"/>
                <a:cs typeface="+mn-cs"/>
                <a:sym typeface="Bebas Neue"/>
              </a:defRPr>
            </a:lvl3pPr>
            <a:lvl4pPr defTabSz="609600">
              <a:defRPr sz="2665">
                <a:solidFill>
                  <a:srgbClr val="3A5063"/>
                </a:solidFill>
                <a:uFill>
                  <a:solidFill>
                    <a:srgbClr val="3A5063"/>
                  </a:solidFill>
                </a:uFill>
                <a:latin typeface="+mn-lt"/>
                <a:ea typeface="+mn-ea"/>
                <a:cs typeface="+mn-cs"/>
                <a:sym typeface="Bebas Neue"/>
              </a:defRPr>
            </a:lvl4pPr>
            <a:lvl5pPr defTabSz="609600">
              <a:defRPr sz="2665">
                <a:solidFill>
                  <a:srgbClr val="3A5063"/>
                </a:solidFill>
                <a:uFill>
                  <a:solidFill>
                    <a:srgbClr val="3A5063"/>
                  </a:solidFill>
                </a:uFill>
                <a:latin typeface="+mn-lt"/>
                <a:ea typeface="+mn-ea"/>
                <a:cs typeface="+mn-cs"/>
                <a:sym typeface="Bebas Neue"/>
              </a:defRPr>
            </a:lvl5pPr>
            <a:lvl6pPr defTabSz="609600">
              <a:defRPr sz="2665">
                <a:solidFill>
                  <a:srgbClr val="3A5063"/>
                </a:solidFill>
                <a:uFill>
                  <a:solidFill>
                    <a:srgbClr val="3A5063"/>
                  </a:solidFill>
                </a:uFill>
                <a:latin typeface="+mn-lt"/>
                <a:ea typeface="+mn-ea"/>
                <a:cs typeface="+mn-cs"/>
                <a:sym typeface="Bebas Neue"/>
              </a:defRPr>
            </a:lvl6pPr>
            <a:lvl7pPr defTabSz="609600">
              <a:defRPr sz="2665">
                <a:solidFill>
                  <a:srgbClr val="3A5063"/>
                </a:solidFill>
                <a:uFill>
                  <a:solidFill>
                    <a:srgbClr val="3A5063"/>
                  </a:solidFill>
                </a:uFill>
                <a:latin typeface="+mn-lt"/>
                <a:ea typeface="+mn-ea"/>
                <a:cs typeface="+mn-cs"/>
                <a:sym typeface="Bebas Neue"/>
              </a:defRPr>
            </a:lvl7pPr>
            <a:lvl8pPr defTabSz="609600">
              <a:defRPr sz="2665">
                <a:solidFill>
                  <a:srgbClr val="3A5063"/>
                </a:solidFill>
                <a:uFill>
                  <a:solidFill>
                    <a:srgbClr val="3A5063"/>
                  </a:solidFill>
                </a:uFill>
                <a:latin typeface="+mn-lt"/>
                <a:ea typeface="+mn-ea"/>
                <a:cs typeface="+mn-cs"/>
                <a:sym typeface="Bebas Neue"/>
              </a:defRPr>
            </a:lvl8pPr>
            <a:lvl9pPr defTabSz="609600">
              <a:defRPr sz="2665">
                <a:solidFill>
                  <a:srgbClr val="3A5063"/>
                </a:solidFill>
                <a:uFill>
                  <a:solidFill>
                    <a:srgbClr val="3A5063"/>
                  </a:solidFill>
                </a:uFill>
                <a:latin typeface="+mn-lt"/>
                <a:ea typeface="+mn-ea"/>
                <a:cs typeface="+mn-cs"/>
                <a:sym typeface="Bebas Neue"/>
              </a:defRPr>
            </a:lvl9pPr>
          </a:lstStyle>
          <a:p>
            <a:pPr lvl="0">
              <a:defRPr sz="1800">
                <a:solidFill>
                  <a:srgbClr val="000000"/>
                </a:solidFill>
                <a:uFillTx/>
              </a:defRPr>
            </a:pPr>
            <a:r>
              <a:rPr lang="zh-CN" altLang="en-US" sz="4000" b="1" kern="1100" spc="150" dirty="0">
                <a:solidFill>
                  <a:prstClr val="white"/>
                </a:solidFill>
                <a:latin typeface="+mn-lt"/>
                <a:cs typeface="+mn-ea"/>
                <a:sym typeface="+mn-lt"/>
              </a:rPr>
              <a:t>MIMO</a:t>
            </a:r>
            <a:r>
              <a:rPr lang="zh-CN" altLang="en-US" sz="2400" b="1" kern="1100" spc="150" dirty="0">
                <a:solidFill>
                  <a:prstClr val="white"/>
                </a:solidFill>
                <a:latin typeface="+mn-lt"/>
                <a:cs typeface="+mn-ea"/>
                <a:sym typeface="+mn-lt"/>
              </a:rPr>
              <a:t>（Multi-Input &amp; Multi-Output，多输入多输出）</a:t>
            </a:r>
            <a:endParaRPr lang="zh-CN" altLang="en-US" sz="2400" b="1" kern="1100" spc="150" dirty="0">
              <a:solidFill>
                <a:prstClr val="white"/>
              </a:solidFill>
              <a:latin typeface="+mn-lt"/>
              <a:cs typeface="+mn-ea"/>
              <a:sym typeface="+mn-lt"/>
            </a:endParaRPr>
          </a:p>
        </p:txBody>
      </p:sp>
      <p:grpSp>
        <p:nvGrpSpPr>
          <p:cNvPr id="3" name="Group 4"/>
          <p:cNvGrpSpPr>
            <a:grpSpLocks noChangeAspect="1"/>
          </p:cNvGrpSpPr>
          <p:nvPr/>
        </p:nvGrpSpPr>
        <p:grpSpPr bwMode="auto">
          <a:xfrm>
            <a:off x="289775" y="193045"/>
            <a:ext cx="993824" cy="993824"/>
            <a:chOff x="2848" y="1168"/>
            <a:chExt cx="1984" cy="1984"/>
          </a:xfrm>
        </p:grpSpPr>
        <p:sp>
          <p:nvSpPr>
            <p:cNvPr id="4" name="AutoShape 3"/>
            <p:cNvSpPr>
              <a:spLocks noChangeAspect="1" noChangeArrowheads="1" noTextEdit="1"/>
            </p:cNvSpPr>
            <p:nvPr/>
          </p:nvSpPr>
          <p:spPr bwMode="auto">
            <a:xfrm>
              <a:off x="2848" y="1168"/>
              <a:ext cx="1984" cy="1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 name="Oval 5"/>
            <p:cNvSpPr>
              <a:spLocks noChangeArrowheads="1"/>
            </p:cNvSpPr>
            <p:nvPr/>
          </p:nvSpPr>
          <p:spPr bwMode="auto">
            <a:xfrm>
              <a:off x="2846" y="1166"/>
              <a:ext cx="1984" cy="1986"/>
            </a:xfrm>
            <a:prstGeom prst="ellipse">
              <a:avLst/>
            </a:prstGeom>
            <a:solidFill>
              <a:srgbClr val="FACC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 name="Freeform 6"/>
            <p:cNvSpPr/>
            <p:nvPr/>
          </p:nvSpPr>
          <p:spPr bwMode="auto">
            <a:xfrm>
              <a:off x="3061" y="1720"/>
              <a:ext cx="1769" cy="1432"/>
            </a:xfrm>
            <a:custGeom>
              <a:avLst/>
              <a:gdLst>
                <a:gd name="T0" fmla="*/ 745 w 746"/>
                <a:gd name="T1" fmla="*/ 154 h 604"/>
                <a:gd name="T2" fmla="*/ 591 w 746"/>
                <a:gd name="T3" fmla="*/ 0 h 604"/>
                <a:gd name="T4" fmla="*/ 76 w 746"/>
                <a:gd name="T5" fmla="*/ 317 h 604"/>
                <a:gd name="T6" fmla="*/ 76 w 746"/>
                <a:gd name="T7" fmla="*/ 364 h 604"/>
                <a:gd name="T8" fmla="*/ 3 w 746"/>
                <a:gd name="T9" fmla="*/ 364 h 604"/>
                <a:gd name="T10" fmla="*/ 0 w 746"/>
                <a:gd name="T11" fmla="*/ 365 h 604"/>
                <a:gd name="T12" fmla="*/ 234 w 746"/>
                <a:gd name="T13" fmla="*/ 592 h 604"/>
                <a:gd name="T14" fmla="*/ 327 w 746"/>
                <a:gd name="T15" fmla="*/ 604 h 604"/>
                <a:gd name="T16" fmla="*/ 746 w 746"/>
                <a:gd name="T17" fmla="*/ 185 h 604"/>
                <a:gd name="T18" fmla="*/ 745 w 746"/>
                <a:gd name="T19" fmla="*/ 15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6" h="604">
                  <a:moveTo>
                    <a:pt x="745" y="154"/>
                  </a:moveTo>
                  <a:cubicBezTo>
                    <a:pt x="591" y="0"/>
                    <a:pt x="591" y="0"/>
                    <a:pt x="591" y="0"/>
                  </a:cubicBezTo>
                  <a:cubicBezTo>
                    <a:pt x="76" y="317"/>
                    <a:pt x="76" y="317"/>
                    <a:pt x="76" y="317"/>
                  </a:cubicBezTo>
                  <a:cubicBezTo>
                    <a:pt x="76" y="364"/>
                    <a:pt x="76" y="364"/>
                    <a:pt x="76" y="364"/>
                  </a:cubicBezTo>
                  <a:cubicBezTo>
                    <a:pt x="3" y="364"/>
                    <a:pt x="3" y="364"/>
                    <a:pt x="3" y="364"/>
                  </a:cubicBezTo>
                  <a:cubicBezTo>
                    <a:pt x="0" y="365"/>
                    <a:pt x="0" y="365"/>
                    <a:pt x="0" y="365"/>
                  </a:cubicBezTo>
                  <a:cubicBezTo>
                    <a:pt x="234" y="592"/>
                    <a:pt x="234" y="592"/>
                    <a:pt x="234" y="592"/>
                  </a:cubicBezTo>
                  <a:cubicBezTo>
                    <a:pt x="265" y="601"/>
                    <a:pt x="279" y="604"/>
                    <a:pt x="327" y="604"/>
                  </a:cubicBezTo>
                  <a:cubicBezTo>
                    <a:pt x="559" y="604"/>
                    <a:pt x="746" y="417"/>
                    <a:pt x="746" y="185"/>
                  </a:cubicBezTo>
                  <a:cubicBezTo>
                    <a:pt x="746" y="175"/>
                    <a:pt x="746" y="165"/>
                    <a:pt x="745" y="154"/>
                  </a:cubicBezTo>
                </a:path>
              </a:pathLst>
            </a:custGeom>
            <a:solidFill>
              <a:srgbClr val="EFBF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 name="Rectangle 7"/>
            <p:cNvSpPr>
              <a:spLocks noChangeArrowheads="1"/>
            </p:cNvSpPr>
            <p:nvPr/>
          </p:nvSpPr>
          <p:spPr bwMode="auto">
            <a:xfrm>
              <a:off x="3232" y="1749"/>
              <a:ext cx="1204" cy="777"/>
            </a:xfrm>
            <a:prstGeom prst="rect">
              <a:avLst/>
            </a:prstGeom>
            <a:solidFill>
              <a:srgbClr val="00AD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 name="Rectangle 8"/>
            <p:cNvSpPr>
              <a:spLocks noChangeArrowheads="1"/>
            </p:cNvSpPr>
            <p:nvPr/>
          </p:nvSpPr>
          <p:spPr bwMode="auto">
            <a:xfrm>
              <a:off x="3232" y="1749"/>
              <a:ext cx="1204" cy="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 name="Freeform 9"/>
            <p:cNvSpPr/>
            <p:nvPr/>
          </p:nvSpPr>
          <p:spPr bwMode="auto">
            <a:xfrm>
              <a:off x="3708" y="2526"/>
              <a:ext cx="264" cy="14"/>
            </a:xfrm>
            <a:custGeom>
              <a:avLst/>
              <a:gdLst>
                <a:gd name="T0" fmla="*/ 264 w 264"/>
                <a:gd name="T1" fmla="*/ 0 h 14"/>
                <a:gd name="T2" fmla="*/ 0 w 264"/>
                <a:gd name="T3" fmla="*/ 0 h 14"/>
                <a:gd name="T4" fmla="*/ 15 w 264"/>
                <a:gd name="T5" fmla="*/ 14 h 14"/>
                <a:gd name="T6" fmla="*/ 264 w 264"/>
                <a:gd name="T7" fmla="*/ 12 h 14"/>
                <a:gd name="T8" fmla="*/ 264 w 264"/>
                <a:gd name="T9" fmla="*/ 0 h 14"/>
              </a:gdLst>
              <a:ahLst/>
              <a:cxnLst>
                <a:cxn ang="0">
                  <a:pos x="T0" y="T1"/>
                </a:cxn>
                <a:cxn ang="0">
                  <a:pos x="T2" y="T3"/>
                </a:cxn>
                <a:cxn ang="0">
                  <a:pos x="T4" y="T5"/>
                </a:cxn>
                <a:cxn ang="0">
                  <a:pos x="T6" y="T7"/>
                </a:cxn>
                <a:cxn ang="0">
                  <a:pos x="T8" y="T9"/>
                </a:cxn>
              </a:cxnLst>
              <a:rect l="0" t="0" r="r" b="b"/>
              <a:pathLst>
                <a:path w="264" h="14">
                  <a:moveTo>
                    <a:pt x="264" y="0"/>
                  </a:moveTo>
                  <a:lnTo>
                    <a:pt x="0" y="0"/>
                  </a:lnTo>
                  <a:lnTo>
                    <a:pt x="15" y="14"/>
                  </a:lnTo>
                  <a:lnTo>
                    <a:pt x="264" y="12"/>
                  </a:lnTo>
                  <a:lnTo>
                    <a:pt x="264" y="0"/>
                  </a:lnTo>
                  <a:close/>
                </a:path>
              </a:pathLst>
            </a:custGeom>
            <a:solidFill>
              <a:srgbClr val="77A0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 name="Freeform 10"/>
            <p:cNvSpPr/>
            <p:nvPr/>
          </p:nvSpPr>
          <p:spPr bwMode="auto">
            <a:xfrm>
              <a:off x="3708" y="2526"/>
              <a:ext cx="264" cy="14"/>
            </a:xfrm>
            <a:custGeom>
              <a:avLst/>
              <a:gdLst>
                <a:gd name="T0" fmla="*/ 264 w 264"/>
                <a:gd name="T1" fmla="*/ 0 h 14"/>
                <a:gd name="T2" fmla="*/ 0 w 264"/>
                <a:gd name="T3" fmla="*/ 0 h 14"/>
                <a:gd name="T4" fmla="*/ 15 w 264"/>
                <a:gd name="T5" fmla="*/ 14 h 14"/>
                <a:gd name="T6" fmla="*/ 264 w 264"/>
                <a:gd name="T7" fmla="*/ 12 h 14"/>
                <a:gd name="T8" fmla="*/ 264 w 264"/>
                <a:gd name="T9" fmla="*/ 0 h 14"/>
              </a:gdLst>
              <a:ahLst/>
              <a:cxnLst>
                <a:cxn ang="0">
                  <a:pos x="T0" y="T1"/>
                </a:cxn>
                <a:cxn ang="0">
                  <a:pos x="T2" y="T3"/>
                </a:cxn>
                <a:cxn ang="0">
                  <a:pos x="T4" y="T5"/>
                </a:cxn>
                <a:cxn ang="0">
                  <a:pos x="T6" y="T7"/>
                </a:cxn>
                <a:cxn ang="0">
                  <a:pos x="T8" y="T9"/>
                </a:cxn>
              </a:cxnLst>
              <a:rect l="0" t="0" r="r" b="b"/>
              <a:pathLst>
                <a:path w="264" h="14">
                  <a:moveTo>
                    <a:pt x="264" y="0"/>
                  </a:moveTo>
                  <a:lnTo>
                    <a:pt x="0" y="0"/>
                  </a:lnTo>
                  <a:lnTo>
                    <a:pt x="15" y="14"/>
                  </a:lnTo>
                  <a:lnTo>
                    <a:pt x="264" y="12"/>
                  </a:lnTo>
                  <a:lnTo>
                    <a:pt x="26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 name="Freeform 11"/>
            <p:cNvSpPr/>
            <p:nvPr/>
          </p:nvSpPr>
          <p:spPr bwMode="auto">
            <a:xfrm>
              <a:off x="3516" y="1931"/>
              <a:ext cx="911" cy="595"/>
            </a:xfrm>
            <a:custGeom>
              <a:avLst/>
              <a:gdLst>
                <a:gd name="T0" fmla="*/ 645 w 911"/>
                <a:gd name="T1" fmla="*/ 0 h 595"/>
                <a:gd name="T2" fmla="*/ 605 w 911"/>
                <a:gd name="T3" fmla="*/ 183 h 595"/>
                <a:gd name="T4" fmla="*/ 512 w 911"/>
                <a:gd name="T5" fmla="*/ 88 h 595"/>
                <a:gd name="T6" fmla="*/ 465 w 911"/>
                <a:gd name="T7" fmla="*/ 273 h 595"/>
                <a:gd name="T8" fmla="*/ 375 w 911"/>
                <a:gd name="T9" fmla="*/ 180 h 595"/>
                <a:gd name="T10" fmla="*/ 323 w 911"/>
                <a:gd name="T11" fmla="*/ 225 h 595"/>
                <a:gd name="T12" fmla="*/ 240 w 911"/>
                <a:gd name="T13" fmla="*/ 143 h 595"/>
                <a:gd name="T14" fmla="*/ 188 w 911"/>
                <a:gd name="T15" fmla="*/ 339 h 595"/>
                <a:gd name="T16" fmla="*/ 109 w 911"/>
                <a:gd name="T17" fmla="*/ 256 h 595"/>
                <a:gd name="T18" fmla="*/ 57 w 911"/>
                <a:gd name="T19" fmla="*/ 455 h 595"/>
                <a:gd name="T20" fmla="*/ 0 w 911"/>
                <a:gd name="T21" fmla="*/ 503 h 595"/>
                <a:gd name="T22" fmla="*/ 57 w 911"/>
                <a:gd name="T23" fmla="*/ 576 h 595"/>
                <a:gd name="T24" fmla="*/ 176 w 911"/>
                <a:gd name="T25" fmla="*/ 579 h 595"/>
                <a:gd name="T26" fmla="*/ 192 w 911"/>
                <a:gd name="T27" fmla="*/ 595 h 595"/>
                <a:gd name="T28" fmla="*/ 456 w 911"/>
                <a:gd name="T29" fmla="*/ 595 h 595"/>
                <a:gd name="T30" fmla="*/ 456 w 911"/>
                <a:gd name="T31" fmla="*/ 579 h 595"/>
                <a:gd name="T32" fmla="*/ 560 w 911"/>
                <a:gd name="T33" fmla="*/ 581 h 595"/>
                <a:gd name="T34" fmla="*/ 560 w 911"/>
                <a:gd name="T35" fmla="*/ 579 h 595"/>
                <a:gd name="T36" fmla="*/ 614 w 911"/>
                <a:gd name="T37" fmla="*/ 579 h 595"/>
                <a:gd name="T38" fmla="*/ 614 w 911"/>
                <a:gd name="T39" fmla="*/ 579 h 595"/>
                <a:gd name="T40" fmla="*/ 911 w 911"/>
                <a:gd name="T41" fmla="*/ 576 h 595"/>
                <a:gd name="T42" fmla="*/ 911 w 911"/>
                <a:gd name="T43" fmla="*/ 271 h 595"/>
                <a:gd name="T44" fmla="*/ 645 w 911"/>
                <a:gd name="T45" fmla="*/ 0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11" h="595">
                  <a:moveTo>
                    <a:pt x="645" y="0"/>
                  </a:moveTo>
                  <a:lnTo>
                    <a:pt x="605" y="183"/>
                  </a:lnTo>
                  <a:lnTo>
                    <a:pt x="512" y="88"/>
                  </a:lnTo>
                  <a:lnTo>
                    <a:pt x="465" y="273"/>
                  </a:lnTo>
                  <a:lnTo>
                    <a:pt x="375" y="180"/>
                  </a:lnTo>
                  <a:lnTo>
                    <a:pt x="323" y="225"/>
                  </a:lnTo>
                  <a:lnTo>
                    <a:pt x="240" y="143"/>
                  </a:lnTo>
                  <a:lnTo>
                    <a:pt x="188" y="339"/>
                  </a:lnTo>
                  <a:lnTo>
                    <a:pt x="109" y="256"/>
                  </a:lnTo>
                  <a:lnTo>
                    <a:pt x="57" y="455"/>
                  </a:lnTo>
                  <a:lnTo>
                    <a:pt x="0" y="503"/>
                  </a:lnTo>
                  <a:lnTo>
                    <a:pt x="57" y="576"/>
                  </a:lnTo>
                  <a:lnTo>
                    <a:pt x="176" y="579"/>
                  </a:lnTo>
                  <a:lnTo>
                    <a:pt x="192" y="595"/>
                  </a:lnTo>
                  <a:lnTo>
                    <a:pt x="456" y="595"/>
                  </a:lnTo>
                  <a:lnTo>
                    <a:pt x="456" y="579"/>
                  </a:lnTo>
                  <a:lnTo>
                    <a:pt x="560" y="581"/>
                  </a:lnTo>
                  <a:lnTo>
                    <a:pt x="560" y="579"/>
                  </a:lnTo>
                  <a:lnTo>
                    <a:pt x="614" y="579"/>
                  </a:lnTo>
                  <a:lnTo>
                    <a:pt x="614" y="579"/>
                  </a:lnTo>
                  <a:lnTo>
                    <a:pt x="911" y="576"/>
                  </a:lnTo>
                  <a:lnTo>
                    <a:pt x="911" y="271"/>
                  </a:lnTo>
                  <a:lnTo>
                    <a:pt x="645" y="0"/>
                  </a:lnTo>
                  <a:close/>
                </a:path>
              </a:pathLst>
            </a:custGeom>
            <a:solidFill>
              <a:srgbClr val="0095A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2" name="Freeform 12"/>
            <p:cNvSpPr/>
            <p:nvPr/>
          </p:nvSpPr>
          <p:spPr bwMode="auto">
            <a:xfrm>
              <a:off x="3516" y="1931"/>
              <a:ext cx="911" cy="595"/>
            </a:xfrm>
            <a:custGeom>
              <a:avLst/>
              <a:gdLst>
                <a:gd name="T0" fmla="*/ 645 w 911"/>
                <a:gd name="T1" fmla="*/ 0 h 595"/>
                <a:gd name="T2" fmla="*/ 605 w 911"/>
                <a:gd name="T3" fmla="*/ 183 h 595"/>
                <a:gd name="T4" fmla="*/ 512 w 911"/>
                <a:gd name="T5" fmla="*/ 88 h 595"/>
                <a:gd name="T6" fmla="*/ 465 w 911"/>
                <a:gd name="T7" fmla="*/ 273 h 595"/>
                <a:gd name="T8" fmla="*/ 375 w 911"/>
                <a:gd name="T9" fmla="*/ 180 h 595"/>
                <a:gd name="T10" fmla="*/ 323 w 911"/>
                <a:gd name="T11" fmla="*/ 225 h 595"/>
                <a:gd name="T12" fmla="*/ 240 w 911"/>
                <a:gd name="T13" fmla="*/ 143 h 595"/>
                <a:gd name="T14" fmla="*/ 188 w 911"/>
                <a:gd name="T15" fmla="*/ 339 h 595"/>
                <a:gd name="T16" fmla="*/ 109 w 911"/>
                <a:gd name="T17" fmla="*/ 256 h 595"/>
                <a:gd name="T18" fmla="*/ 57 w 911"/>
                <a:gd name="T19" fmla="*/ 455 h 595"/>
                <a:gd name="T20" fmla="*/ 0 w 911"/>
                <a:gd name="T21" fmla="*/ 503 h 595"/>
                <a:gd name="T22" fmla="*/ 57 w 911"/>
                <a:gd name="T23" fmla="*/ 576 h 595"/>
                <a:gd name="T24" fmla="*/ 176 w 911"/>
                <a:gd name="T25" fmla="*/ 579 h 595"/>
                <a:gd name="T26" fmla="*/ 192 w 911"/>
                <a:gd name="T27" fmla="*/ 595 h 595"/>
                <a:gd name="T28" fmla="*/ 456 w 911"/>
                <a:gd name="T29" fmla="*/ 595 h 595"/>
                <a:gd name="T30" fmla="*/ 456 w 911"/>
                <a:gd name="T31" fmla="*/ 579 h 595"/>
                <a:gd name="T32" fmla="*/ 560 w 911"/>
                <a:gd name="T33" fmla="*/ 581 h 595"/>
                <a:gd name="T34" fmla="*/ 560 w 911"/>
                <a:gd name="T35" fmla="*/ 579 h 595"/>
                <a:gd name="T36" fmla="*/ 614 w 911"/>
                <a:gd name="T37" fmla="*/ 579 h 595"/>
                <a:gd name="T38" fmla="*/ 614 w 911"/>
                <a:gd name="T39" fmla="*/ 579 h 595"/>
                <a:gd name="T40" fmla="*/ 911 w 911"/>
                <a:gd name="T41" fmla="*/ 576 h 595"/>
                <a:gd name="T42" fmla="*/ 911 w 911"/>
                <a:gd name="T43" fmla="*/ 271 h 595"/>
                <a:gd name="T44" fmla="*/ 645 w 911"/>
                <a:gd name="T45" fmla="*/ 0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11" h="595">
                  <a:moveTo>
                    <a:pt x="645" y="0"/>
                  </a:moveTo>
                  <a:lnTo>
                    <a:pt x="605" y="183"/>
                  </a:lnTo>
                  <a:lnTo>
                    <a:pt x="512" y="88"/>
                  </a:lnTo>
                  <a:lnTo>
                    <a:pt x="465" y="273"/>
                  </a:lnTo>
                  <a:lnTo>
                    <a:pt x="375" y="180"/>
                  </a:lnTo>
                  <a:lnTo>
                    <a:pt x="323" y="225"/>
                  </a:lnTo>
                  <a:lnTo>
                    <a:pt x="240" y="143"/>
                  </a:lnTo>
                  <a:lnTo>
                    <a:pt x="188" y="339"/>
                  </a:lnTo>
                  <a:lnTo>
                    <a:pt x="109" y="256"/>
                  </a:lnTo>
                  <a:lnTo>
                    <a:pt x="57" y="455"/>
                  </a:lnTo>
                  <a:lnTo>
                    <a:pt x="0" y="503"/>
                  </a:lnTo>
                  <a:lnTo>
                    <a:pt x="57" y="576"/>
                  </a:lnTo>
                  <a:lnTo>
                    <a:pt x="176" y="579"/>
                  </a:lnTo>
                  <a:lnTo>
                    <a:pt x="192" y="595"/>
                  </a:lnTo>
                  <a:lnTo>
                    <a:pt x="456" y="595"/>
                  </a:lnTo>
                  <a:lnTo>
                    <a:pt x="456" y="579"/>
                  </a:lnTo>
                  <a:lnTo>
                    <a:pt x="560" y="581"/>
                  </a:lnTo>
                  <a:lnTo>
                    <a:pt x="560" y="579"/>
                  </a:lnTo>
                  <a:lnTo>
                    <a:pt x="614" y="579"/>
                  </a:lnTo>
                  <a:lnTo>
                    <a:pt x="614" y="579"/>
                  </a:lnTo>
                  <a:lnTo>
                    <a:pt x="911" y="576"/>
                  </a:lnTo>
                  <a:lnTo>
                    <a:pt x="911" y="271"/>
                  </a:lnTo>
                  <a:lnTo>
                    <a:pt x="6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 name="Rectangle 13"/>
            <p:cNvSpPr>
              <a:spLocks noChangeArrowheads="1"/>
            </p:cNvSpPr>
            <p:nvPr/>
          </p:nvSpPr>
          <p:spPr bwMode="auto">
            <a:xfrm>
              <a:off x="3516" y="2185"/>
              <a:ext cx="105" cy="246"/>
            </a:xfrm>
            <a:prstGeom prst="rect">
              <a:avLst/>
            </a:prstGeom>
            <a:solidFill>
              <a:srgbClr val="55C2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 name="Rectangle 14"/>
            <p:cNvSpPr>
              <a:spLocks noChangeArrowheads="1"/>
            </p:cNvSpPr>
            <p:nvPr/>
          </p:nvSpPr>
          <p:spPr bwMode="auto">
            <a:xfrm>
              <a:off x="3659" y="2071"/>
              <a:ext cx="94" cy="360"/>
            </a:xfrm>
            <a:prstGeom prst="rect">
              <a:avLst/>
            </a:prstGeom>
            <a:solidFill>
              <a:srgbClr val="55C2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 name="Rectangle 15"/>
            <p:cNvSpPr>
              <a:spLocks noChangeArrowheads="1"/>
            </p:cNvSpPr>
            <p:nvPr/>
          </p:nvSpPr>
          <p:spPr bwMode="auto">
            <a:xfrm>
              <a:off x="3782" y="2109"/>
              <a:ext cx="104" cy="322"/>
            </a:xfrm>
            <a:prstGeom prst="rect">
              <a:avLst/>
            </a:prstGeom>
            <a:solidFill>
              <a:srgbClr val="55C2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6" name="Rectangle 16"/>
            <p:cNvSpPr>
              <a:spLocks noChangeArrowheads="1"/>
            </p:cNvSpPr>
            <p:nvPr/>
          </p:nvSpPr>
          <p:spPr bwMode="auto">
            <a:xfrm>
              <a:off x="3924" y="2014"/>
              <a:ext cx="114" cy="417"/>
            </a:xfrm>
            <a:prstGeom prst="rect">
              <a:avLst/>
            </a:prstGeom>
            <a:solidFill>
              <a:srgbClr val="55C2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 name="Rectangle 17"/>
            <p:cNvSpPr>
              <a:spLocks noChangeArrowheads="1"/>
            </p:cNvSpPr>
            <p:nvPr/>
          </p:nvSpPr>
          <p:spPr bwMode="auto">
            <a:xfrm>
              <a:off x="4057" y="1938"/>
              <a:ext cx="95" cy="493"/>
            </a:xfrm>
            <a:prstGeom prst="rect">
              <a:avLst/>
            </a:prstGeom>
            <a:solidFill>
              <a:srgbClr val="55C2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 name="Freeform 18"/>
            <p:cNvSpPr/>
            <p:nvPr/>
          </p:nvSpPr>
          <p:spPr bwMode="auto">
            <a:xfrm>
              <a:off x="3049" y="2555"/>
              <a:ext cx="1574" cy="49"/>
            </a:xfrm>
            <a:custGeom>
              <a:avLst/>
              <a:gdLst>
                <a:gd name="T0" fmla="*/ 0 w 664"/>
                <a:gd name="T1" fmla="*/ 0 h 21"/>
                <a:gd name="T2" fmla="*/ 0 w 664"/>
                <a:gd name="T3" fmla="*/ 10 h 21"/>
                <a:gd name="T4" fmla="*/ 32 w 664"/>
                <a:gd name="T5" fmla="*/ 21 h 21"/>
                <a:gd name="T6" fmla="*/ 641 w 664"/>
                <a:gd name="T7" fmla="*/ 21 h 21"/>
                <a:gd name="T8" fmla="*/ 664 w 664"/>
                <a:gd name="T9" fmla="*/ 10 h 21"/>
                <a:gd name="T10" fmla="*/ 664 w 664"/>
                <a:gd name="T11" fmla="*/ 0 h 21"/>
                <a:gd name="T12" fmla="*/ 0 w 664"/>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664" h="21">
                  <a:moveTo>
                    <a:pt x="0" y="0"/>
                  </a:moveTo>
                  <a:cubicBezTo>
                    <a:pt x="0" y="10"/>
                    <a:pt x="0" y="10"/>
                    <a:pt x="0" y="10"/>
                  </a:cubicBezTo>
                  <a:cubicBezTo>
                    <a:pt x="0" y="10"/>
                    <a:pt x="10" y="21"/>
                    <a:pt x="32" y="21"/>
                  </a:cubicBezTo>
                  <a:cubicBezTo>
                    <a:pt x="54" y="21"/>
                    <a:pt x="641" y="21"/>
                    <a:pt x="641" y="21"/>
                  </a:cubicBezTo>
                  <a:cubicBezTo>
                    <a:pt x="641" y="21"/>
                    <a:pt x="657" y="15"/>
                    <a:pt x="664" y="10"/>
                  </a:cubicBezTo>
                  <a:cubicBezTo>
                    <a:pt x="664" y="0"/>
                    <a:pt x="664" y="0"/>
                    <a:pt x="664" y="0"/>
                  </a:cubicBezTo>
                  <a:lnTo>
                    <a:pt x="0" y="0"/>
                  </a:lnTo>
                  <a:close/>
                </a:path>
              </a:pathLst>
            </a:custGeom>
            <a:solidFill>
              <a:srgbClr val="E6E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 name="Freeform 19"/>
            <p:cNvSpPr/>
            <p:nvPr/>
          </p:nvSpPr>
          <p:spPr bwMode="auto">
            <a:xfrm>
              <a:off x="3225" y="171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92939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 name="Freeform 20"/>
            <p:cNvSpPr/>
            <p:nvPr/>
          </p:nvSpPr>
          <p:spPr bwMode="auto">
            <a:xfrm>
              <a:off x="3218" y="1716"/>
              <a:ext cx="2" cy="0"/>
            </a:xfrm>
            <a:custGeom>
              <a:avLst/>
              <a:gdLst>
                <a:gd name="T0" fmla="*/ 0 w 2"/>
                <a:gd name="T1" fmla="*/ 2 w 2"/>
                <a:gd name="T2" fmla="*/ 0 w 2"/>
              </a:gdLst>
              <a:ahLst/>
              <a:cxnLst>
                <a:cxn ang="0">
                  <a:pos x="T0" y="0"/>
                </a:cxn>
                <a:cxn ang="0">
                  <a:pos x="T1" y="0"/>
                </a:cxn>
                <a:cxn ang="0">
                  <a:pos x="T2" y="0"/>
                </a:cxn>
              </a:cxnLst>
              <a:rect l="0" t="0" r="r" b="b"/>
              <a:pathLst>
                <a:path w="2">
                  <a:moveTo>
                    <a:pt x="0" y="0"/>
                  </a:moveTo>
                  <a:lnTo>
                    <a:pt x="2" y="0"/>
                  </a:lnTo>
                  <a:lnTo>
                    <a:pt x="0" y="0"/>
                  </a:lnTo>
                  <a:close/>
                </a:path>
              </a:pathLst>
            </a:custGeom>
            <a:solidFill>
              <a:srgbClr val="92939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1" name="Freeform 21"/>
            <p:cNvSpPr/>
            <p:nvPr/>
          </p:nvSpPr>
          <p:spPr bwMode="auto">
            <a:xfrm>
              <a:off x="3206" y="2529"/>
              <a:ext cx="0" cy="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92939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2" name="Freeform 22"/>
            <p:cNvSpPr/>
            <p:nvPr/>
          </p:nvSpPr>
          <p:spPr bwMode="auto">
            <a:xfrm>
              <a:off x="3227" y="1711"/>
              <a:ext cx="3" cy="2"/>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1" y="1"/>
                    <a:pt x="1" y="0"/>
                    <a:pt x="1" y="0"/>
                  </a:cubicBezTo>
                  <a:cubicBezTo>
                    <a:pt x="1" y="0"/>
                    <a:pt x="1" y="1"/>
                    <a:pt x="0" y="1"/>
                  </a:cubicBezTo>
                  <a:close/>
                </a:path>
              </a:pathLst>
            </a:custGeom>
            <a:solidFill>
              <a:srgbClr val="92939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 name="Freeform 23"/>
            <p:cNvSpPr/>
            <p:nvPr/>
          </p:nvSpPr>
          <p:spPr bwMode="auto">
            <a:xfrm>
              <a:off x="3509" y="1711"/>
              <a:ext cx="956" cy="844"/>
            </a:xfrm>
            <a:custGeom>
              <a:avLst/>
              <a:gdLst>
                <a:gd name="T0" fmla="*/ 394 w 403"/>
                <a:gd name="T1" fmla="*/ 0 h 356"/>
                <a:gd name="T2" fmla="*/ 0 w 403"/>
                <a:gd name="T3" fmla="*/ 0 h 356"/>
                <a:gd name="T4" fmla="*/ 25 w 403"/>
                <a:gd name="T5" fmla="*/ 24 h 356"/>
                <a:gd name="T6" fmla="*/ 383 w 403"/>
                <a:gd name="T7" fmla="*/ 24 h 356"/>
                <a:gd name="T8" fmla="*/ 383 w 403"/>
                <a:gd name="T9" fmla="*/ 336 h 356"/>
                <a:gd name="T10" fmla="*/ 358 w 403"/>
                <a:gd name="T11" fmla="*/ 336 h 356"/>
                <a:gd name="T12" fmla="*/ 380 w 403"/>
                <a:gd name="T13" fmla="*/ 356 h 356"/>
                <a:gd name="T14" fmla="*/ 394 w 403"/>
                <a:gd name="T15" fmla="*/ 356 h 356"/>
                <a:gd name="T16" fmla="*/ 403 w 403"/>
                <a:gd name="T17" fmla="*/ 345 h 356"/>
                <a:gd name="T18" fmla="*/ 403 w 403"/>
                <a:gd name="T19" fmla="*/ 11 h 356"/>
                <a:gd name="T20" fmla="*/ 394 w 403"/>
                <a:gd name="T21"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3" h="356">
                  <a:moveTo>
                    <a:pt x="394" y="0"/>
                  </a:moveTo>
                  <a:cubicBezTo>
                    <a:pt x="0" y="0"/>
                    <a:pt x="0" y="0"/>
                    <a:pt x="0" y="0"/>
                  </a:cubicBezTo>
                  <a:cubicBezTo>
                    <a:pt x="25" y="24"/>
                    <a:pt x="25" y="24"/>
                    <a:pt x="25" y="24"/>
                  </a:cubicBezTo>
                  <a:cubicBezTo>
                    <a:pt x="383" y="24"/>
                    <a:pt x="383" y="24"/>
                    <a:pt x="383" y="24"/>
                  </a:cubicBezTo>
                  <a:cubicBezTo>
                    <a:pt x="383" y="336"/>
                    <a:pt x="383" y="336"/>
                    <a:pt x="383" y="336"/>
                  </a:cubicBezTo>
                  <a:cubicBezTo>
                    <a:pt x="358" y="336"/>
                    <a:pt x="358" y="336"/>
                    <a:pt x="358" y="336"/>
                  </a:cubicBezTo>
                  <a:cubicBezTo>
                    <a:pt x="380" y="356"/>
                    <a:pt x="380" y="356"/>
                    <a:pt x="380" y="356"/>
                  </a:cubicBezTo>
                  <a:cubicBezTo>
                    <a:pt x="394" y="356"/>
                    <a:pt x="394" y="356"/>
                    <a:pt x="394" y="356"/>
                  </a:cubicBezTo>
                  <a:cubicBezTo>
                    <a:pt x="400" y="356"/>
                    <a:pt x="403" y="351"/>
                    <a:pt x="403" y="345"/>
                  </a:cubicBezTo>
                  <a:cubicBezTo>
                    <a:pt x="403" y="11"/>
                    <a:pt x="403" y="11"/>
                    <a:pt x="403" y="11"/>
                  </a:cubicBezTo>
                  <a:cubicBezTo>
                    <a:pt x="403" y="5"/>
                    <a:pt x="400" y="0"/>
                    <a:pt x="394" y="0"/>
                  </a:cubicBezTo>
                  <a:close/>
                </a:path>
              </a:pathLst>
            </a:cu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 name="Freeform 24"/>
            <p:cNvSpPr/>
            <p:nvPr/>
          </p:nvSpPr>
          <p:spPr bwMode="auto">
            <a:xfrm>
              <a:off x="3206" y="1716"/>
              <a:ext cx="12" cy="21"/>
            </a:xfrm>
            <a:custGeom>
              <a:avLst/>
              <a:gdLst>
                <a:gd name="T0" fmla="*/ 5 w 5"/>
                <a:gd name="T1" fmla="*/ 0 h 9"/>
                <a:gd name="T2" fmla="*/ 0 w 5"/>
                <a:gd name="T3" fmla="*/ 9 h 9"/>
                <a:gd name="T4" fmla="*/ 5 w 5"/>
                <a:gd name="T5" fmla="*/ 0 h 9"/>
              </a:gdLst>
              <a:ahLst/>
              <a:cxnLst>
                <a:cxn ang="0">
                  <a:pos x="T0" y="T1"/>
                </a:cxn>
                <a:cxn ang="0">
                  <a:pos x="T2" y="T3"/>
                </a:cxn>
                <a:cxn ang="0">
                  <a:pos x="T4" y="T5"/>
                </a:cxn>
              </a:cxnLst>
              <a:rect l="0" t="0" r="r" b="b"/>
              <a:pathLst>
                <a:path w="5" h="9">
                  <a:moveTo>
                    <a:pt x="5" y="0"/>
                  </a:moveTo>
                  <a:cubicBezTo>
                    <a:pt x="2" y="2"/>
                    <a:pt x="0" y="5"/>
                    <a:pt x="0" y="9"/>
                  </a:cubicBezTo>
                  <a:cubicBezTo>
                    <a:pt x="0" y="9"/>
                    <a:pt x="1" y="3"/>
                    <a:pt x="5" y="0"/>
                  </a:cubicBezTo>
                  <a:close/>
                </a:path>
              </a:pathLst>
            </a:custGeom>
            <a:solidFill>
              <a:srgbClr val="92939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 name="Freeform 25"/>
            <p:cNvSpPr/>
            <p:nvPr/>
          </p:nvSpPr>
          <p:spPr bwMode="auto">
            <a:xfrm>
              <a:off x="3206" y="2531"/>
              <a:ext cx="24" cy="24"/>
            </a:xfrm>
            <a:custGeom>
              <a:avLst/>
              <a:gdLst>
                <a:gd name="T0" fmla="*/ 0 w 10"/>
                <a:gd name="T1" fmla="*/ 0 h 10"/>
                <a:gd name="T2" fmla="*/ 10 w 10"/>
                <a:gd name="T3" fmla="*/ 9 h 10"/>
                <a:gd name="T4" fmla="*/ 0 w 10"/>
                <a:gd name="T5" fmla="*/ 0 h 10"/>
              </a:gdLst>
              <a:ahLst/>
              <a:cxnLst>
                <a:cxn ang="0">
                  <a:pos x="T0" y="T1"/>
                </a:cxn>
                <a:cxn ang="0">
                  <a:pos x="T2" y="T3"/>
                </a:cxn>
                <a:cxn ang="0">
                  <a:pos x="T4" y="T5"/>
                </a:cxn>
              </a:cxnLst>
              <a:rect l="0" t="0" r="r" b="b"/>
              <a:pathLst>
                <a:path w="10" h="10">
                  <a:moveTo>
                    <a:pt x="0" y="0"/>
                  </a:moveTo>
                  <a:cubicBezTo>
                    <a:pt x="1" y="10"/>
                    <a:pt x="10" y="9"/>
                    <a:pt x="10" y="9"/>
                  </a:cubicBezTo>
                  <a:cubicBezTo>
                    <a:pt x="5" y="9"/>
                    <a:pt x="1" y="5"/>
                    <a:pt x="0" y="0"/>
                  </a:cubicBezTo>
                  <a:close/>
                </a:path>
              </a:pathLst>
            </a:custGeom>
            <a:solidFill>
              <a:srgbClr val="5858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 name="Freeform 26"/>
            <p:cNvSpPr/>
            <p:nvPr/>
          </p:nvSpPr>
          <p:spPr bwMode="auto">
            <a:xfrm>
              <a:off x="3220" y="1713"/>
              <a:ext cx="5" cy="3"/>
            </a:xfrm>
            <a:custGeom>
              <a:avLst/>
              <a:gdLst>
                <a:gd name="T0" fmla="*/ 0 w 2"/>
                <a:gd name="T1" fmla="*/ 1 h 1"/>
                <a:gd name="T2" fmla="*/ 2 w 2"/>
                <a:gd name="T3" fmla="*/ 0 h 1"/>
                <a:gd name="T4" fmla="*/ 0 w 2"/>
                <a:gd name="T5" fmla="*/ 1 h 1"/>
              </a:gdLst>
              <a:ahLst/>
              <a:cxnLst>
                <a:cxn ang="0">
                  <a:pos x="T0" y="T1"/>
                </a:cxn>
                <a:cxn ang="0">
                  <a:pos x="T2" y="T3"/>
                </a:cxn>
                <a:cxn ang="0">
                  <a:pos x="T4" y="T5"/>
                </a:cxn>
              </a:cxnLst>
              <a:rect l="0" t="0" r="r" b="b"/>
              <a:pathLst>
                <a:path w="2" h="1">
                  <a:moveTo>
                    <a:pt x="0" y="1"/>
                  </a:moveTo>
                  <a:cubicBezTo>
                    <a:pt x="0" y="0"/>
                    <a:pt x="1" y="0"/>
                    <a:pt x="2" y="0"/>
                  </a:cubicBezTo>
                  <a:cubicBezTo>
                    <a:pt x="1" y="0"/>
                    <a:pt x="0" y="0"/>
                    <a:pt x="0" y="1"/>
                  </a:cubicBezTo>
                  <a:close/>
                </a:path>
              </a:pathLst>
            </a:custGeom>
            <a:solidFill>
              <a:srgbClr val="5858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7" name="Freeform 27"/>
            <p:cNvSpPr/>
            <p:nvPr/>
          </p:nvSpPr>
          <p:spPr bwMode="auto">
            <a:xfrm>
              <a:off x="3218" y="1716"/>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5858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8" name="Freeform 28"/>
            <p:cNvSpPr/>
            <p:nvPr/>
          </p:nvSpPr>
          <p:spPr bwMode="auto">
            <a:xfrm>
              <a:off x="3225" y="1713"/>
              <a:ext cx="2" cy="0"/>
            </a:xfrm>
            <a:custGeom>
              <a:avLst/>
              <a:gdLst>
                <a:gd name="T0" fmla="*/ 0 w 2"/>
                <a:gd name="T1" fmla="*/ 2 w 2"/>
                <a:gd name="T2" fmla="*/ 0 w 2"/>
              </a:gdLst>
              <a:ahLst/>
              <a:cxnLst>
                <a:cxn ang="0">
                  <a:pos x="T0" y="0"/>
                </a:cxn>
                <a:cxn ang="0">
                  <a:pos x="T1" y="0"/>
                </a:cxn>
                <a:cxn ang="0">
                  <a:pos x="T2" y="0"/>
                </a:cxn>
              </a:cxnLst>
              <a:rect l="0" t="0" r="r" b="b"/>
              <a:pathLst>
                <a:path w="2">
                  <a:moveTo>
                    <a:pt x="0" y="0"/>
                  </a:moveTo>
                  <a:lnTo>
                    <a:pt x="2" y="0"/>
                  </a:lnTo>
                  <a:lnTo>
                    <a:pt x="0" y="0"/>
                  </a:lnTo>
                  <a:close/>
                </a:path>
              </a:pathLst>
            </a:custGeom>
            <a:solidFill>
              <a:srgbClr val="5858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9" name="Freeform 29"/>
            <p:cNvSpPr/>
            <p:nvPr/>
          </p:nvSpPr>
          <p:spPr bwMode="auto">
            <a:xfrm>
              <a:off x="3204" y="1711"/>
              <a:ext cx="1206" cy="844"/>
            </a:xfrm>
            <a:custGeom>
              <a:avLst/>
              <a:gdLst>
                <a:gd name="T0" fmla="*/ 20 w 509"/>
                <a:gd name="T1" fmla="*/ 336 h 356"/>
                <a:gd name="T2" fmla="*/ 20 w 509"/>
                <a:gd name="T3" fmla="*/ 24 h 356"/>
                <a:gd name="T4" fmla="*/ 154 w 509"/>
                <a:gd name="T5" fmla="*/ 24 h 356"/>
                <a:gd name="T6" fmla="*/ 129 w 509"/>
                <a:gd name="T7" fmla="*/ 0 h 356"/>
                <a:gd name="T8" fmla="*/ 11 w 509"/>
                <a:gd name="T9" fmla="*/ 0 h 356"/>
                <a:gd name="T10" fmla="*/ 10 w 509"/>
                <a:gd name="T11" fmla="*/ 0 h 356"/>
                <a:gd name="T12" fmla="*/ 9 w 509"/>
                <a:gd name="T13" fmla="*/ 1 h 356"/>
                <a:gd name="T14" fmla="*/ 9 w 509"/>
                <a:gd name="T15" fmla="*/ 1 h 356"/>
                <a:gd name="T16" fmla="*/ 7 w 509"/>
                <a:gd name="T17" fmla="*/ 2 h 356"/>
                <a:gd name="T18" fmla="*/ 6 w 509"/>
                <a:gd name="T19" fmla="*/ 2 h 356"/>
                <a:gd name="T20" fmla="*/ 5 w 509"/>
                <a:gd name="T21" fmla="*/ 2 h 356"/>
                <a:gd name="T22" fmla="*/ 0 w 509"/>
                <a:gd name="T23" fmla="*/ 11 h 356"/>
                <a:gd name="T24" fmla="*/ 0 w 509"/>
                <a:gd name="T25" fmla="*/ 345 h 356"/>
                <a:gd name="T26" fmla="*/ 1 w 509"/>
                <a:gd name="T27" fmla="*/ 346 h 356"/>
                <a:gd name="T28" fmla="*/ 11 w 509"/>
                <a:gd name="T29" fmla="*/ 356 h 356"/>
                <a:gd name="T30" fmla="*/ 509 w 509"/>
                <a:gd name="T31" fmla="*/ 356 h 356"/>
                <a:gd name="T32" fmla="*/ 487 w 509"/>
                <a:gd name="T33" fmla="*/ 336 h 356"/>
                <a:gd name="T34" fmla="*/ 20 w 509"/>
                <a:gd name="T35" fmla="*/ 336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9" h="356">
                  <a:moveTo>
                    <a:pt x="20" y="336"/>
                  </a:moveTo>
                  <a:cubicBezTo>
                    <a:pt x="20" y="24"/>
                    <a:pt x="20" y="24"/>
                    <a:pt x="20" y="24"/>
                  </a:cubicBezTo>
                  <a:cubicBezTo>
                    <a:pt x="154" y="24"/>
                    <a:pt x="154" y="24"/>
                    <a:pt x="154" y="24"/>
                  </a:cubicBezTo>
                  <a:cubicBezTo>
                    <a:pt x="129" y="0"/>
                    <a:pt x="129" y="0"/>
                    <a:pt x="129" y="0"/>
                  </a:cubicBezTo>
                  <a:cubicBezTo>
                    <a:pt x="11" y="0"/>
                    <a:pt x="11" y="0"/>
                    <a:pt x="11" y="0"/>
                  </a:cubicBezTo>
                  <a:cubicBezTo>
                    <a:pt x="11" y="0"/>
                    <a:pt x="11" y="0"/>
                    <a:pt x="10" y="0"/>
                  </a:cubicBezTo>
                  <a:cubicBezTo>
                    <a:pt x="9" y="1"/>
                    <a:pt x="9" y="1"/>
                    <a:pt x="9" y="1"/>
                  </a:cubicBezTo>
                  <a:cubicBezTo>
                    <a:pt x="9" y="1"/>
                    <a:pt x="9" y="1"/>
                    <a:pt x="9" y="1"/>
                  </a:cubicBezTo>
                  <a:cubicBezTo>
                    <a:pt x="8" y="1"/>
                    <a:pt x="7" y="1"/>
                    <a:pt x="7" y="2"/>
                  </a:cubicBezTo>
                  <a:cubicBezTo>
                    <a:pt x="6" y="2"/>
                    <a:pt x="6" y="2"/>
                    <a:pt x="6" y="2"/>
                  </a:cubicBezTo>
                  <a:cubicBezTo>
                    <a:pt x="5" y="2"/>
                    <a:pt x="5" y="2"/>
                    <a:pt x="5" y="2"/>
                  </a:cubicBezTo>
                  <a:cubicBezTo>
                    <a:pt x="1" y="5"/>
                    <a:pt x="0" y="11"/>
                    <a:pt x="0" y="11"/>
                  </a:cubicBezTo>
                  <a:cubicBezTo>
                    <a:pt x="0" y="345"/>
                    <a:pt x="0" y="345"/>
                    <a:pt x="0" y="345"/>
                  </a:cubicBezTo>
                  <a:cubicBezTo>
                    <a:pt x="0" y="345"/>
                    <a:pt x="1" y="346"/>
                    <a:pt x="1" y="346"/>
                  </a:cubicBezTo>
                  <a:cubicBezTo>
                    <a:pt x="1" y="352"/>
                    <a:pt x="6" y="356"/>
                    <a:pt x="11" y="356"/>
                  </a:cubicBezTo>
                  <a:cubicBezTo>
                    <a:pt x="509" y="356"/>
                    <a:pt x="509" y="356"/>
                    <a:pt x="509" y="356"/>
                  </a:cubicBezTo>
                  <a:cubicBezTo>
                    <a:pt x="487" y="336"/>
                    <a:pt x="487" y="336"/>
                    <a:pt x="487" y="336"/>
                  </a:cubicBezTo>
                  <a:lnTo>
                    <a:pt x="20" y="336"/>
                  </a:lnTo>
                  <a:close/>
                </a:path>
              </a:pathLst>
            </a:custGeom>
            <a:solidFill>
              <a:srgbClr val="5858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34" name="椭圆 33"/>
          <p:cNvSpPr/>
          <p:nvPr/>
        </p:nvSpPr>
        <p:spPr>
          <a:xfrm>
            <a:off x="11762275" y="6451600"/>
            <a:ext cx="252000" cy="252000"/>
          </a:xfrm>
          <a:prstGeom prst="ellipse">
            <a:avLst/>
          </a:prstGeom>
          <a:solidFill>
            <a:srgbClr val="EF6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aphicFrame>
        <p:nvGraphicFramePr>
          <p:cNvPr id="30" name="图示 29"/>
          <p:cNvGraphicFramePr/>
          <p:nvPr/>
        </p:nvGraphicFramePr>
        <p:xfrm>
          <a:off x="481965" y="2033270"/>
          <a:ext cx="6406515" cy="433959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36" name="文本框 35"/>
          <p:cNvSpPr txBox="1"/>
          <p:nvPr/>
        </p:nvSpPr>
        <p:spPr>
          <a:xfrm>
            <a:off x="4151630" y="1186815"/>
            <a:ext cx="3888740" cy="521970"/>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p>
            <a:r>
              <a:rPr lang="zh-CN" altLang="en-US" sz="2800">
                <a:solidFill>
                  <a:schemeClr val="accent4"/>
                </a:solidFill>
                <a:effectLst/>
              </a:rPr>
              <a:t>复杂的天线分集技术</a:t>
            </a:r>
            <a:endParaRPr lang="zh-CN" altLang="en-US" sz="2800">
              <a:solidFill>
                <a:schemeClr val="accent4"/>
              </a:solidFill>
              <a:effectLst/>
            </a:endParaRPr>
          </a:p>
        </p:txBody>
      </p:sp>
      <p:grpSp>
        <p:nvGrpSpPr>
          <p:cNvPr id="39" name="组合 38"/>
          <p:cNvGrpSpPr/>
          <p:nvPr/>
        </p:nvGrpSpPr>
        <p:grpSpPr>
          <a:xfrm>
            <a:off x="7228840" y="2098040"/>
            <a:ext cx="4528820" cy="4605020"/>
            <a:chOff x="11384" y="3304"/>
            <a:chExt cx="7132" cy="7252"/>
          </a:xfrm>
        </p:grpSpPr>
        <p:sp>
          <p:nvSpPr>
            <p:cNvPr id="31" name="椭圆 30"/>
            <p:cNvSpPr/>
            <p:nvPr/>
          </p:nvSpPr>
          <p:spPr>
            <a:xfrm>
              <a:off x="17816" y="10160"/>
              <a:ext cx="397" cy="39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椭圆 31"/>
            <p:cNvSpPr/>
            <p:nvPr/>
          </p:nvSpPr>
          <p:spPr>
            <a:xfrm>
              <a:off x="17108" y="10160"/>
              <a:ext cx="397" cy="39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7" name="文本框 36"/>
            <p:cNvSpPr txBox="1"/>
            <p:nvPr/>
          </p:nvSpPr>
          <p:spPr>
            <a:xfrm>
              <a:off x="11593" y="3304"/>
              <a:ext cx="6714" cy="2470"/>
            </a:xfrm>
            <a:prstGeom prst="rect">
              <a:avLst/>
            </a:prstGeom>
            <a:noFill/>
          </p:spPr>
          <p:txBody>
            <a:bodyPr wrap="square" rtlCol="0">
              <a:spAutoFit/>
            </a:bodyPr>
            <a:p>
              <a:pPr>
                <a:lnSpc>
                  <a:spcPct val="160000"/>
                </a:lnSpc>
              </a:pPr>
              <a:r>
                <a:rPr lang="zh-CN" altLang="en-US" sz="2000">
                  <a:solidFill>
                    <a:schemeClr val="bg1"/>
                  </a:solidFill>
                </a:rPr>
                <a:t>发送天线数为m，接收天线数是n，则在每个天线发送信号能够被分离的情况下，有如下信道容量公式：</a:t>
              </a:r>
              <a:endParaRPr lang="zh-CN" altLang="en-US" sz="2000">
                <a:solidFill>
                  <a:schemeClr val="bg1"/>
                </a:solidFill>
              </a:endParaRPr>
            </a:p>
          </p:txBody>
        </p:sp>
        <p:pic>
          <p:nvPicPr>
            <p:cNvPr id="38" name="图片 1"/>
            <p:cNvPicPr>
              <a:picLocks noChangeAspect="1"/>
            </p:cNvPicPr>
            <p:nvPr/>
          </p:nvPicPr>
          <p:blipFill>
            <a:blip r:embed="rId6"/>
            <a:stretch>
              <a:fillRect/>
            </a:stretch>
          </p:blipFill>
          <p:spPr>
            <a:xfrm>
              <a:off x="11384" y="6608"/>
              <a:ext cx="7132" cy="1523"/>
            </a:xfrm>
            <a:prstGeom prst="rect">
              <a:avLst/>
            </a:prstGeom>
            <a:solidFill>
              <a:schemeClr val="bg2"/>
            </a:solidFill>
            <a:ln>
              <a:noFill/>
            </a:ln>
          </p:spPr>
        </p:pic>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2" presetClass="entr" presetSubtype="2" fill="hold" grpId="0" nodeType="with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1+#ppt_w/2"/>
                                          </p:val>
                                        </p:tav>
                                        <p:tav tm="100000">
                                          <p:val>
                                            <p:strVal val="#ppt_x"/>
                                          </p:val>
                                        </p:tav>
                                      </p:tavLst>
                                    </p:anim>
                                    <p:anim calcmode="lin" valueType="num">
                                      <p:cBhvr additive="base">
                                        <p:cTn id="13" dur="500" fill="hold"/>
                                        <p:tgtEl>
                                          <p:spTgt spid="34"/>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2"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1+#ppt_w/2"/>
                                          </p:val>
                                        </p:tav>
                                        <p:tav tm="100000">
                                          <p:val>
                                            <p:strVal val="#ppt_x"/>
                                          </p:val>
                                        </p:tav>
                                      </p:tavLst>
                                    </p:anim>
                                    <p:anim calcmode="lin" valueType="num">
                                      <p:cBhvr additive="base">
                                        <p:cTn id="1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dissolve">
                                      <p:cBhvr>
                                        <p:cTn id="23" dur="500"/>
                                        <p:tgtEl>
                                          <p:spTgt spid="30"/>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39"/>
                                        </p:tgtEl>
                                        <p:attrNameLst>
                                          <p:attrName>style.visibility</p:attrName>
                                        </p:attrNameLst>
                                      </p:cBhvr>
                                      <p:to>
                                        <p:strVal val="visible"/>
                                      </p:to>
                                    </p:set>
                                    <p:anim calcmode="lin" valueType="num">
                                      <p:cBhvr additive="base">
                                        <p:cTn id="28" dur="500" fill="hold"/>
                                        <p:tgtEl>
                                          <p:spTgt spid="39"/>
                                        </p:tgtEl>
                                        <p:attrNameLst>
                                          <p:attrName>ppt_x</p:attrName>
                                        </p:attrNameLst>
                                      </p:cBhvr>
                                      <p:tavLst>
                                        <p:tav tm="0">
                                          <p:val>
                                            <p:strVal val="#ppt_x"/>
                                          </p:val>
                                        </p:tav>
                                        <p:tav tm="100000">
                                          <p:val>
                                            <p:strVal val="#ppt_x"/>
                                          </p:val>
                                        </p:tav>
                                      </p:tavLst>
                                    </p:anim>
                                    <p:anim calcmode="lin" valueType="num">
                                      <p:cBhvr additive="base">
                                        <p:cTn id="29"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3" name="组合 682"/>
          <p:cNvGrpSpPr/>
          <p:nvPr/>
        </p:nvGrpSpPr>
        <p:grpSpPr>
          <a:xfrm>
            <a:off x="10769116" y="2820850"/>
            <a:ext cx="1711589" cy="2466561"/>
            <a:chOff x="10803168" y="2263979"/>
            <a:chExt cx="1711589" cy="2466561"/>
          </a:xfrm>
        </p:grpSpPr>
        <p:sp>
          <p:nvSpPr>
            <p:cNvPr id="475" name="Freeform 6"/>
            <p:cNvSpPr>
              <a:spLocks noEditPoints="1"/>
            </p:cNvSpPr>
            <p:nvPr/>
          </p:nvSpPr>
          <p:spPr bwMode="auto">
            <a:xfrm>
              <a:off x="12109848" y="2296243"/>
              <a:ext cx="392004" cy="648500"/>
            </a:xfrm>
            <a:custGeom>
              <a:avLst/>
              <a:gdLst>
                <a:gd name="T0" fmla="*/ 23 w 1107"/>
                <a:gd name="T1" fmla="*/ 355 h 1834"/>
                <a:gd name="T2" fmla="*/ 178 w 1107"/>
                <a:gd name="T3" fmla="*/ 1009 h 1834"/>
                <a:gd name="T4" fmla="*/ 340 w 1107"/>
                <a:gd name="T5" fmla="*/ 1689 h 1834"/>
                <a:gd name="T6" fmla="*/ 500 w 1107"/>
                <a:gd name="T7" fmla="*/ 1788 h 1834"/>
                <a:gd name="T8" fmla="*/ 656 w 1107"/>
                <a:gd name="T9" fmla="*/ 1751 h 1834"/>
                <a:gd name="T10" fmla="*/ 762 w 1107"/>
                <a:gd name="T11" fmla="*/ 1825 h 1834"/>
                <a:gd name="T12" fmla="*/ 1107 w 1107"/>
                <a:gd name="T13" fmla="*/ 1723 h 1834"/>
                <a:gd name="T14" fmla="*/ 671 w 1107"/>
                <a:gd name="T15" fmla="*/ 913 h 1834"/>
                <a:gd name="T16" fmla="*/ 803 w 1107"/>
                <a:gd name="T17" fmla="*/ 808 h 1834"/>
                <a:gd name="T18" fmla="*/ 801 w 1107"/>
                <a:gd name="T19" fmla="*/ 804 h 1834"/>
                <a:gd name="T20" fmla="*/ 750 w 1107"/>
                <a:gd name="T21" fmla="*/ 744 h 1834"/>
                <a:gd name="T22" fmla="*/ 801 w 1107"/>
                <a:gd name="T23" fmla="*/ 803 h 1834"/>
                <a:gd name="T24" fmla="*/ 577 w 1107"/>
                <a:gd name="T25" fmla="*/ 305 h 1834"/>
                <a:gd name="T26" fmla="*/ 522 w 1107"/>
                <a:gd name="T27" fmla="*/ 25 h 1834"/>
                <a:gd name="T28" fmla="*/ 329 w 1107"/>
                <a:gd name="T29" fmla="*/ 0 h 1834"/>
                <a:gd name="T30" fmla="*/ 269 w 1107"/>
                <a:gd name="T31" fmla="*/ 132 h 1834"/>
                <a:gd name="T32" fmla="*/ 116 w 1107"/>
                <a:gd name="T33" fmla="*/ 168 h 1834"/>
                <a:gd name="T34" fmla="*/ 17 w 1107"/>
                <a:gd name="T35" fmla="*/ 329 h 1834"/>
                <a:gd name="T36" fmla="*/ 23 w 1107"/>
                <a:gd name="T37" fmla="*/ 355 h 1834"/>
                <a:gd name="T38" fmla="*/ 459 w 1107"/>
                <a:gd name="T39" fmla="*/ 933 h 1834"/>
                <a:gd name="T40" fmla="*/ 459 w 1107"/>
                <a:gd name="T41" fmla="*/ 933 h 1834"/>
                <a:gd name="T42" fmla="*/ 279 w 1107"/>
                <a:gd name="T43" fmla="*/ 177 h 1834"/>
                <a:gd name="T44" fmla="*/ 459 w 1107"/>
                <a:gd name="T45" fmla="*/ 933 h 1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07" h="1834">
                  <a:moveTo>
                    <a:pt x="23" y="355"/>
                  </a:moveTo>
                  <a:cubicBezTo>
                    <a:pt x="178" y="1009"/>
                    <a:pt x="178" y="1009"/>
                    <a:pt x="178" y="1009"/>
                  </a:cubicBezTo>
                  <a:cubicBezTo>
                    <a:pt x="340" y="1689"/>
                    <a:pt x="340" y="1689"/>
                    <a:pt x="340" y="1689"/>
                  </a:cubicBezTo>
                  <a:cubicBezTo>
                    <a:pt x="357" y="1760"/>
                    <a:pt x="429" y="1805"/>
                    <a:pt x="500" y="1788"/>
                  </a:cubicBezTo>
                  <a:cubicBezTo>
                    <a:pt x="656" y="1751"/>
                    <a:pt x="656" y="1751"/>
                    <a:pt x="656" y="1751"/>
                  </a:cubicBezTo>
                  <a:cubicBezTo>
                    <a:pt x="679" y="1802"/>
                    <a:pt x="722" y="1834"/>
                    <a:pt x="762" y="1825"/>
                  </a:cubicBezTo>
                  <a:cubicBezTo>
                    <a:pt x="1107" y="1723"/>
                    <a:pt x="1107" y="1723"/>
                    <a:pt x="1107" y="1723"/>
                  </a:cubicBezTo>
                  <a:cubicBezTo>
                    <a:pt x="1053" y="1415"/>
                    <a:pt x="754" y="1210"/>
                    <a:pt x="671" y="913"/>
                  </a:cubicBezTo>
                  <a:cubicBezTo>
                    <a:pt x="803" y="808"/>
                    <a:pt x="803" y="808"/>
                    <a:pt x="803" y="808"/>
                  </a:cubicBezTo>
                  <a:cubicBezTo>
                    <a:pt x="802" y="807"/>
                    <a:pt x="802" y="805"/>
                    <a:pt x="801" y="804"/>
                  </a:cubicBezTo>
                  <a:cubicBezTo>
                    <a:pt x="801" y="803"/>
                    <a:pt x="750" y="744"/>
                    <a:pt x="750" y="744"/>
                  </a:cubicBezTo>
                  <a:cubicBezTo>
                    <a:pt x="801" y="803"/>
                    <a:pt x="801" y="803"/>
                    <a:pt x="801" y="803"/>
                  </a:cubicBezTo>
                  <a:cubicBezTo>
                    <a:pt x="730" y="553"/>
                    <a:pt x="668" y="546"/>
                    <a:pt x="577" y="305"/>
                  </a:cubicBezTo>
                  <a:cubicBezTo>
                    <a:pt x="559" y="254"/>
                    <a:pt x="542" y="75"/>
                    <a:pt x="522" y="25"/>
                  </a:cubicBezTo>
                  <a:cubicBezTo>
                    <a:pt x="329" y="0"/>
                    <a:pt x="329" y="0"/>
                    <a:pt x="329" y="0"/>
                  </a:cubicBezTo>
                  <a:cubicBezTo>
                    <a:pt x="284" y="10"/>
                    <a:pt x="259" y="68"/>
                    <a:pt x="269" y="132"/>
                  </a:cubicBezTo>
                  <a:cubicBezTo>
                    <a:pt x="116" y="168"/>
                    <a:pt x="116" y="168"/>
                    <a:pt x="116" y="168"/>
                  </a:cubicBezTo>
                  <a:cubicBezTo>
                    <a:pt x="44" y="185"/>
                    <a:pt x="0" y="257"/>
                    <a:pt x="17" y="329"/>
                  </a:cubicBezTo>
                  <a:lnTo>
                    <a:pt x="23" y="355"/>
                  </a:lnTo>
                  <a:close/>
                  <a:moveTo>
                    <a:pt x="459" y="933"/>
                  </a:moveTo>
                  <a:cubicBezTo>
                    <a:pt x="459" y="933"/>
                    <a:pt x="459" y="933"/>
                    <a:pt x="459" y="933"/>
                  </a:cubicBezTo>
                  <a:cubicBezTo>
                    <a:pt x="279" y="177"/>
                    <a:pt x="279" y="177"/>
                    <a:pt x="279" y="177"/>
                  </a:cubicBezTo>
                  <a:lnTo>
                    <a:pt x="459" y="933"/>
                  </a:lnTo>
                  <a:close/>
                </a:path>
              </a:pathLst>
            </a:custGeom>
            <a:solidFill>
              <a:srgbClr val="223543"/>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76" name="Freeform 7"/>
            <p:cNvSpPr/>
            <p:nvPr/>
          </p:nvSpPr>
          <p:spPr bwMode="auto">
            <a:xfrm>
              <a:off x="11935624" y="3859419"/>
              <a:ext cx="579133" cy="851762"/>
            </a:xfrm>
            <a:custGeom>
              <a:avLst/>
              <a:gdLst>
                <a:gd name="T0" fmla="*/ 1433 w 1635"/>
                <a:gd name="T1" fmla="*/ 133 h 2408"/>
                <a:gd name="T2" fmla="*/ 1291 w 1635"/>
                <a:gd name="T3" fmla="*/ 156 h 2408"/>
                <a:gd name="T4" fmla="*/ 1175 w 1635"/>
                <a:gd name="T5" fmla="*/ 49 h 2408"/>
                <a:gd name="T6" fmla="*/ 987 w 1635"/>
                <a:gd name="T7" fmla="*/ 57 h 2408"/>
                <a:gd name="T8" fmla="*/ 512 w 1635"/>
                <a:gd name="T9" fmla="*/ 570 h 2408"/>
                <a:gd name="T10" fmla="*/ 37 w 1635"/>
                <a:gd name="T11" fmla="*/ 1083 h 2408"/>
                <a:gd name="T12" fmla="*/ 2 w 1635"/>
                <a:gd name="T13" fmla="*/ 1181 h 2408"/>
                <a:gd name="T14" fmla="*/ 45 w 1635"/>
                <a:gd name="T15" fmla="*/ 1271 h 2408"/>
                <a:gd name="T16" fmla="*/ 162 w 1635"/>
                <a:gd name="T17" fmla="*/ 1380 h 2408"/>
                <a:gd name="T18" fmla="*/ 160 w 1635"/>
                <a:gd name="T19" fmla="*/ 1510 h 2408"/>
                <a:gd name="T20" fmla="*/ 1036 w 1635"/>
                <a:gd name="T21" fmla="*/ 2408 h 2408"/>
                <a:gd name="T22" fmla="*/ 1316 w 1635"/>
                <a:gd name="T23" fmla="*/ 1391 h 2408"/>
                <a:gd name="T24" fmla="*/ 1527 w 1635"/>
                <a:gd name="T25" fmla="*/ 780 h 2408"/>
                <a:gd name="T26" fmla="*/ 1635 w 1635"/>
                <a:gd name="T27" fmla="*/ 318 h 2408"/>
                <a:gd name="T28" fmla="*/ 1433 w 1635"/>
                <a:gd name="T29" fmla="*/ 133 h 2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35" h="2408">
                  <a:moveTo>
                    <a:pt x="1433" y="133"/>
                  </a:moveTo>
                  <a:cubicBezTo>
                    <a:pt x="1400" y="101"/>
                    <a:pt x="1338" y="113"/>
                    <a:pt x="1291" y="156"/>
                  </a:cubicBezTo>
                  <a:cubicBezTo>
                    <a:pt x="1175" y="49"/>
                    <a:pt x="1175" y="49"/>
                    <a:pt x="1175" y="49"/>
                  </a:cubicBezTo>
                  <a:cubicBezTo>
                    <a:pt x="1121" y="0"/>
                    <a:pt x="1037" y="3"/>
                    <a:pt x="987" y="57"/>
                  </a:cubicBezTo>
                  <a:cubicBezTo>
                    <a:pt x="512" y="570"/>
                    <a:pt x="512" y="570"/>
                    <a:pt x="512" y="570"/>
                  </a:cubicBezTo>
                  <a:cubicBezTo>
                    <a:pt x="37" y="1083"/>
                    <a:pt x="37" y="1083"/>
                    <a:pt x="37" y="1083"/>
                  </a:cubicBezTo>
                  <a:cubicBezTo>
                    <a:pt x="12" y="1111"/>
                    <a:pt x="0" y="1146"/>
                    <a:pt x="2" y="1181"/>
                  </a:cubicBezTo>
                  <a:cubicBezTo>
                    <a:pt x="4" y="1214"/>
                    <a:pt x="18" y="1247"/>
                    <a:pt x="45" y="1271"/>
                  </a:cubicBezTo>
                  <a:cubicBezTo>
                    <a:pt x="162" y="1380"/>
                    <a:pt x="162" y="1380"/>
                    <a:pt x="162" y="1380"/>
                  </a:cubicBezTo>
                  <a:cubicBezTo>
                    <a:pt x="132" y="1428"/>
                    <a:pt x="129" y="1482"/>
                    <a:pt x="160" y="1510"/>
                  </a:cubicBezTo>
                  <a:cubicBezTo>
                    <a:pt x="1036" y="2408"/>
                    <a:pt x="1036" y="2408"/>
                    <a:pt x="1036" y="2408"/>
                  </a:cubicBezTo>
                  <a:cubicBezTo>
                    <a:pt x="1163" y="2092"/>
                    <a:pt x="1223" y="1723"/>
                    <a:pt x="1316" y="1391"/>
                  </a:cubicBezTo>
                  <a:cubicBezTo>
                    <a:pt x="1377" y="1171"/>
                    <a:pt x="1482" y="1007"/>
                    <a:pt x="1527" y="780"/>
                  </a:cubicBezTo>
                  <a:cubicBezTo>
                    <a:pt x="1554" y="651"/>
                    <a:pt x="1614" y="450"/>
                    <a:pt x="1635" y="318"/>
                  </a:cubicBezTo>
                  <a:lnTo>
                    <a:pt x="1433" y="133"/>
                  </a:lnTo>
                  <a:close/>
                </a:path>
              </a:pathLst>
            </a:custGeom>
            <a:solidFill>
              <a:srgbClr val="223543"/>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77" name="Freeform 8"/>
            <p:cNvSpPr/>
            <p:nvPr/>
          </p:nvSpPr>
          <p:spPr bwMode="auto">
            <a:xfrm>
              <a:off x="10849951" y="2446269"/>
              <a:ext cx="1343783" cy="1714816"/>
            </a:xfrm>
            <a:custGeom>
              <a:avLst/>
              <a:gdLst>
                <a:gd name="T0" fmla="*/ 3720 w 3798"/>
                <a:gd name="T1" fmla="*/ 4237 h 4848"/>
                <a:gd name="T2" fmla="*/ 3771 w 3798"/>
                <a:gd name="T3" fmla="*/ 4001 h 4848"/>
                <a:gd name="T4" fmla="*/ 3267 w 3798"/>
                <a:gd name="T5" fmla="*/ 3668 h 4848"/>
                <a:gd name="T6" fmla="*/ 2824 w 3798"/>
                <a:gd name="T7" fmla="*/ 3501 h 4848"/>
                <a:gd name="T8" fmla="*/ 2824 w 3798"/>
                <a:gd name="T9" fmla="*/ 2117 h 4848"/>
                <a:gd name="T10" fmla="*/ 3741 w 3798"/>
                <a:gd name="T11" fmla="*/ 1403 h 4848"/>
                <a:gd name="T12" fmla="*/ 3769 w 3798"/>
                <a:gd name="T13" fmla="*/ 1312 h 4848"/>
                <a:gd name="T14" fmla="*/ 3523 w 3798"/>
                <a:gd name="T15" fmla="*/ 246 h 4848"/>
                <a:gd name="T16" fmla="*/ 3186 w 3798"/>
                <a:gd name="T17" fmla="*/ 35 h 4848"/>
                <a:gd name="T18" fmla="*/ 2246 w 3798"/>
                <a:gd name="T19" fmla="*/ 253 h 4848"/>
                <a:gd name="T20" fmla="*/ 214 w 3798"/>
                <a:gd name="T21" fmla="*/ 253 h 4848"/>
                <a:gd name="T22" fmla="*/ 0 w 3798"/>
                <a:gd name="T23" fmla="*/ 467 h 4848"/>
                <a:gd name="T24" fmla="*/ 0 w 3798"/>
                <a:gd name="T25" fmla="*/ 3972 h 4848"/>
                <a:gd name="T26" fmla="*/ 214 w 3798"/>
                <a:gd name="T27" fmla="*/ 4186 h 4848"/>
                <a:gd name="T28" fmla="*/ 1909 w 3798"/>
                <a:gd name="T29" fmla="*/ 4186 h 4848"/>
                <a:gd name="T30" fmla="*/ 1907 w 3798"/>
                <a:gd name="T31" fmla="*/ 4194 h 4848"/>
                <a:gd name="T32" fmla="*/ 1810 w 3798"/>
                <a:gd name="T33" fmla="*/ 4187 h 4848"/>
                <a:gd name="T34" fmla="*/ 1216 w 3798"/>
                <a:gd name="T35" fmla="*/ 4187 h 4848"/>
                <a:gd name="T36" fmla="*/ 1708 w 3798"/>
                <a:gd name="T37" fmla="*/ 4673 h 4848"/>
                <a:gd name="T38" fmla="*/ 2204 w 3798"/>
                <a:gd name="T39" fmla="*/ 4722 h 4848"/>
                <a:gd name="T40" fmla="*/ 2808 w 3798"/>
                <a:gd name="T41" fmla="*/ 4735 h 4848"/>
                <a:gd name="T42" fmla="*/ 3149 w 3798"/>
                <a:gd name="T43" fmla="*/ 4848 h 4848"/>
                <a:gd name="T44" fmla="*/ 3720 w 3798"/>
                <a:gd name="T45" fmla="*/ 4237 h 4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798" h="4848">
                  <a:moveTo>
                    <a:pt x="3720" y="4237"/>
                  </a:moveTo>
                  <a:cubicBezTo>
                    <a:pt x="3781" y="4172"/>
                    <a:pt x="3798" y="4080"/>
                    <a:pt x="3771" y="4001"/>
                  </a:cubicBezTo>
                  <a:cubicBezTo>
                    <a:pt x="3539" y="3682"/>
                    <a:pt x="3439" y="3760"/>
                    <a:pt x="3267" y="3668"/>
                  </a:cubicBezTo>
                  <a:cubicBezTo>
                    <a:pt x="3177" y="3619"/>
                    <a:pt x="3017" y="3552"/>
                    <a:pt x="2824" y="3501"/>
                  </a:cubicBezTo>
                  <a:cubicBezTo>
                    <a:pt x="2824" y="2117"/>
                    <a:pt x="2824" y="2117"/>
                    <a:pt x="2824" y="2117"/>
                  </a:cubicBezTo>
                  <a:cubicBezTo>
                    <a:pt x="3741" y="1403"/>
                    <a:pt x="3741" y="1403"/>
                    <a:pt x="3741" y="1403"/>
                  </a:cubicBezTo>
                  <a:cubicBezTo>
                    <a:pt x="3766" y="1380"/>
                    <a:pt x="3777" y="1345"/>
                    <a:pt x="3769" y="1312"/>
                  </a:cubicBezTo>
                  <a:cubicBezTo>
                    <a:pt x="3732" y="1152"/>
                    <a:pt x="3602" y="589"/>
                    <a:pt x="3523" y="246"/>
                  </a:cubicBezTo>
                  <a:cubicBezTo>
                    <a:pt x="3488" y="95"/>
                    <a:pt x="3337" y="0"/>
                    <a:pt x="3186" y="35"/>
                  </a:cubicBezTo>
                  <a:cubicBezTo>
                    <a:pt x="2800" y="125"/>
                    <a:pt x="2399" y="217"/>
                    <a:pt x="2246" y="253"/>
                  </a:cubicBezTo>
                  <a:cubicBezTo>
                    <a:pt x="214" y="253"/>
                    <a:pt x="214" y="253"/>
                    <a:pt x="214" y="253"/>
                  </a:cubicBezTo>
                  <a:cubicBezTo>
                    <a:pt x="96" y="253"/>
                    <a:pt x="0" y="349"/>
                    <a:pt x="0" y="467"/>
                  </a:cubicBezTo>
                  <a:cubicBezTo>
                    <a:pt x="0" y="3972"/>
                    <a:pt x="0" y="3972"/>
                    <a:pt x="0" y="3972"/>
                  </a:cubicBezTo>
                  <a:cubicBezTo>
                    <a:pt x="0" y="4090"/>
                    <a:pt x="96" y="4186"/>
                    <a:pt x="214" y="4186"/>
                  </a:cubicBezTo>
                  <a:cubicBezTo>
                    <a:pt x="1909" y="4186"/>
                    <a:pt x="1909" y="4186"/>
                    <a:pt x="1909" y="4186"/>
                  </a:cubicBezTo>
                  <a:cubicBezTo>
                    <a:pt x="1908" y="4189"/>
                    <a:pt x="1907" y="4191"/>
                    <a:pt x="1907" y="4194"/>
                  </a:cubicBezTo>
                  <a:cubicBezTo>
                    <a:pt x="1901" y="4212"/>
                    <a:pt x="1864" y="4207"/>
                    <a:pt x="1810" y="4187"/>
                  </a:cubicBezTo>
                  <a:cubicBezTo>
                    <a:pt x="1216" y="4187"/>
                    <a:pt x="1216" y="4187"/>
                    <a:pt x="1216" y="4187"/>
                  </a:cubicBezTo>
                  <a:cubicBezTo>
                    <a:pt x="1375" y="4373"/>
                    <a:pt x="1600" y="4634"/>
                    <a:pt x="1708" y="4673"/>
                  </a:cubicBezTo>
                  <a:cubicBezTo>
                    <a:pt x="1794" y="4705"/>
                    <a:pt x="1971" y="4716"/>
                    <a:pt x="2204" y="4722"/>
                  </a:cubicBezTo>
                  <a:cubicBezTo>
                    <a:pt x="2379" y="4727"/>
                    <a:pt x="2585" y="4729"/>
                    <a:pt x="2808" y="4735"/>
                  </a:cubicBezTo>
                  <a:cubicBezTo>
                    <a:pt x="2904" y="4738"/>
                    <a:pt x="3022" y="4780"/>
                    <a:pt x="3149" y="4848"/>
                  </a:cubicBezTo>
                  <a:cubicBezTo>
                    <a:pt x="3282" y="4705"/>
                    <a:pt x="3548" y="4421"/>
                    <a:pt x="3720" y="4237"/>
                  </a:cubicBezTo>
                  <a:close/>
                </a:path>
              </a:pathLst>
            </a:custGeom>
            <a:solidFill>
              <a:srgbClr val="223543"/>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95" name="Freeform 26"/>
            <p:cNvSpPr/>
            <p:nvPr/>
          </p:nvSpPr>
          <p:spPr bwMode="auto">
            <a:xfrm>
              <a:off x="12071132" y="3862646"/>
              <a:ext cx="275855" cy="271015"/>
            </a:xfrm>
            <a:custGeom>
              <a:avLst/>
              <a:gdLst>
                <a:gd name="T0" fmla="*/ 663 w 778"/>
                <a:gd name="T1" fmla="*/ 50 h 767"/>
                <a:gd name="T2" fmla="*/ 474 w 778"/>
                <a:gd name="T3" fmla="*/ 57 h 767"/>
                <a:gd name="T4" fmla="*/ 0 w 778"/>
                <a:gd name="T5" fmla="*/ 570 h 767"/>
                <a:gd name="T6" fmla="*/ 30 w 778"/>
                <a:gd name="T7" fmla="*/ 598 h 767"/>
                <a:gd name="T8" fmla="*/ 213 w 778"/>
                <a:gd name="T9" fmla="*/ 767 h 767"/>
                <a:gd name="T10" fmla="*/ 219 w 778"/>
                <a:gd name="T11" fmla="*/ 761 h 767"/>
                <a:gd name="T12" fmla="*/ 624 w 778"/>
                <a:gd name="T13" fmla="*/ 323 h 767"/>
                <a:gd name="T14" fmla="*/ 768 w 778"/>
                <a:gd name="T15" fmla="*/ 167 h 767"/>
                <a:gd name="T16" fmla="*/ 778 w 778"/>
                <a:gd name="T17" fmla="*/ 157 h 767"/>
                <a:gd name="T18" fmla="*/ 663 w 778"/>
                <a:gd name="T19" fmla="*/ 50 h 7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8" h="767">
                  <a:moveTo>
                    <a:pt x="663" y="50"/>
                  </a:moveTo>
                  <a:cubicBezTo>
                    <a:pt x="609" y="0"/>
                    <a:pt x="524" y="3"/>
                    <a:pt x="474" y="57"/>
                  </a:cubicBezTo>
                  <a:cubicBezTo>
                    <a:pt x="0" y="570"/>
                    <a:pt x="0" y="570"/>
                    <a:pt x="0" y="570"/>
                  </a:cubicBezTo>
                  <a:cubicBezTo>
                    <a:pt x="30" y="598"/>
                    <a:pt x="30" y="598"/>
                    <a:pt x="30" y="598"/>
                  </a:cubicBezTo>
                  <a:cubicBezTo>
                    <a:pt x="213" y="767"/>
                    <a:pt x="213" y="767"/>
                    <a:pt x="213" y="767"/>
                  </a:cubicBezTo>
                  <a:cubicBezTo>
                    <a:pt x="219" y="761"/>
                    <a:pt x="219" y="761"/>
                    <a:pt x="219" y="761"/>
                  </a:cubicBezTo>
                  <a:cubicBezTo>
                    <a:pt x="624" y="323"/>
                    <a:pt x="624" y="323"/>
                    <a:pt x="624" y="323"/>
                  </a:cubicBezTo>
                  <a:cubicBezTo>
                    <a:pt x="768" y="167"/>
                    <a:pt x="768" y="167"/>
                    <a:pt x="768" y="167"/>
                  </a:cubicBezTo>
                  <a:cubicBezTo>
                    <a:pt x="771" y="163"/>
                    <a:pt x="775" y="160"/>
                    <a:pt x="778" y="157"/>
                  </a:cubicBezTo>
                  <a:lnTo>
                    <a:pt x="663" y="5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96" name="Freeform 27"/>
            <p:cNvSpPr/>
            <p:nvPr/>
          </p:nvSpPr>
          <p:spPr bwMode="auto">
            <a:xfrm>
              <a:off x="11890455" y="4064294"/>
              <a:ext cx="256496" cy="287147"/>
            </a:xfrm>
            <a:custGeom>
              <a:avLst/>
              <a:gdLst>
                <a:gd name="T0" fmla="*/ 542 w 725"/>
                <a:gd name="T1" fmla="*/ 28 h 810"/>
                <a:gd name="T2" fmla="*/ 512 w 725"/>
                <a:gd name="T3" fmla="*/ 0 h 810"/>
                <a:gd name="T4" fmla="*/ 37 w 725"/>
                <a:gd name="T5" fmla="*/ 513 h 810"/>
                <a:gd name="T6" fmla="*/ 2 w 725"/>
                <a:gd name="T7" fmla="*/ 611 h 810"/>
                <a:gd name="T8" fmla="*/ 45 w 725"/>
                <a:gd name="T9" fmla="*/ 702 h 810"/>
                <a:gd name="T10" fmla="*/ 162 w 725"/>
                <a:gd name="T11" fmla="*/ 810 h 810"/>
                <a:gd name="T12" fmla="*/ 182 w 725"/>
                <a:gd name="T13" fmla="*/ 784 h 810"/>
                <a:gd name="T14" fmla="*/ 725 w 725"/>
                <a:gd name="T15" fmla="*/ 197 h 810"/>
                <a:gd name="T16" fmla="*/ 542 w 725"/>
                <a:gd name="T17" fmla="*/ 28 h 8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5" h="810">
                  <a:moveTo>
                    <a:pt x="542" y="28"/>
                  </a:moveTo>
                  <a:cubicBezTo>
                    <a:pt x="512" y="0"/>
                    <a:pt x="512" y="0"/>
                    <a:pt x="512" y="0"/>
                  </a:cubicBezTo>
                  <a:cubicBezTo>
                    <a:pt x="37" y="513"/>
                    <a:pt x="37" y="513"/>
                    <a:pt x="37" y="513"/>
                  </a:cubicBezTo>
                  <a:cubicBezTo>
                    <a:pt x="12" y="541"/>
                    <a:pt x="0" y="576"/>
                    <a:pt x="2" y="611"/>
                  </a:cubicBezTo>
                  <a:cubicBezTo>
                    <a:pt x="4" y="645"/>
                    <a:pt x="18" y="677"/>
                    <a:pt x="45" y="702"/>
                  </a:cubicBezTo>
                  <a:cubicBezTo>
                    <a:pt x="162" y="810"/>
                    <a:pt x="162" y="810"/>
                    <a:pt x="162" y="810"/>
                  </a:cubicBezTo>
                  <a:cubicBezTo>
                    <a:pt x="168" y="801"/>
                    <a:pt x="174" y="793"/>
                    <a:pt x="182" y="784"/>
                  </a:cubicBezTo>
                  <a:cubicBezTo>
                    <a:pt x="725" y="197"/>
                    <a:pt x="725" y="197"/>
                    <a:pt x="725" y="197"/>
                  </a:cubicBezTo>
                  <a:lnTo>
                    <a:pt x="542" y="28"/>
                  </a:lnTo>
                  <a:close/>
                </a:path>
              </a:pathLst>
            </a:custGeom>
            <a:solidFill>
              <a:srgbClr val="ECEEE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97" name="Freeform 28"/>
            <p:cNvSpPr/>
            <p:nvPr/>
          </p:nvSpPr>
          <p:spPr bwMode="auto">
            <a:xfrm>
              <a:off x="12063066" y="2346252"/>
              <a:ext cx="100017" cy="79046"/>
            </a:xfrm>
            <a:custGeom>
              <a:avLst/>
              <a:gdLst>
                <a:gd name="T0" fmla="*/ 205 w 280"/>
                <a:gd name="T1" fmla="*/ 62 h 223"/>
                <a:gd name="T2" fmla="*/ 280 w 280"/>
                <a:gd name="T3" fmla="*/ 45 h 223"/>
                <a:gd name="T4" fmla="*/ 272 w 280"/>
                <a:gd name="T5" fmla="*/ 14 h 223"/>
                <a:gd name="T6" fmla="*/ 270 w 280"/>
                <a:gd name="T7" fmla="*/ 0 h 223"/>
                <a:gd name="T8" fmla="*/ 116 w 280"/>
                <a:gd name="T9" fmla="*/ 36 h 223"/>
                <a:gd name="T10" fmla="*/ 17 w 280"/>
                <a:gd name="T11" fmla="*/ 197 h 223"/>
                <a:gd name="T12" fmla="*/ 24 w 280"/>
                <a:gd name="T13" fmla="*/ 223 h 223"/>
                <a:gd name="T14" fmla="*/ 145 w 280"/>
                <a:gd name="T15" fmla="*/ 194 h 223"/>
                <a:gd name="T16" fmla="*/ 205 w 280"/>
                <a:gd name="T17" fmla="*/ 62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0" h="223">
                  <a:moveTo>
                    <a:pt x="205" y="62"/>
                  </a:moveTo>
                  <a:cubicBezTo>
                    <a:pt x="280" y="45"/>
                    <a:pt x="280" y="45"/>
                    <a:pt x="280" y="45"/>
                  </a:cubicBezTo>
                  <a:cubicBezTo>
                    <a:pt x="272" y="14"/>
                    <a:pt x="272" y="14"/>
                    <a:pt x="272" y="14"/>
                  </a:cubicBezTo>
                  <a:cubicBezTo>
                    <a:pt x="271" y="10"/>
                    <a:pt x="270" y="5"/>
                    <a:pt x="270" y="0"/>
                  </a:cubicBezTo>
                  <a:cubicBezTo>
                    <a:pt x="116" y="36"/>
                    <a:pt x="116" y="36"/>
                    <a:pt x="116" y="36"/>
                  </a:cubicBezTo>
                  <a:cubicBezTo>
                    <a:pt x="45" y="53"/>
                    <a:pt x="0" y="125"/>
                    <a:pt x="17" y="197"/>
                  </a:cubicBezTo>
                  <a:cubicBezTo>
                    <a:pt x="24" y="223"/>
                    <a:pt x="24" y="223"/>
                    <a:pt x="24" y="223"/>
                  </a:cubicBezTo>
                  <a:cubicBezTo>
                    <a:pt x="145" y="194"/>
                    <a:pt x="145" y="194"/>
                    <a:pt x="145" y="194"/>
                  </a:cubicBezTo>
                  <a:cubicBezTo>
                    <a:pt x="135" y="131"/>
                    <a:pt x="160" y="73"/>
                    <a:pt x="205" y="6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98" name="Freeform 29"/>
            <p:cNvSpPr/>
            <p:nvPr/>
          </p:nvSpPr>
          <p:spPr bwMode="auto">
            <a:xfrm>
              <a:off x="12072745" y="2362384"/>
              <a:ext cx="154866" cy="295213"/>
            </a:xfrm>
            <a:custGeom>
              <a:avLst/>
              <a:gdLst>
                <a:gd name="T0" fmla="*/ 437 w 437"/>
                <a:gd name="T1" fmla="*/ 765 h 832"/>
                <a:gd name="T2" fmla="*/ 435 w 437"/>
                <a:gd name="T3" fmla="*/ 756 h 832"/>
                <a:gd name="T4" fmla="*/ 256 w 437"/>
                <a:gd name="T5" fmla="*/ 0 h 832"/>
                <a:gd name="T6" fmla="*/ 181 w 437"/>
                <a:gd name="T7" fmla="*/ 17 h 832"/>
                <a:gd name="T8" fmla="*/ 121 w 437"/>
                <a:gd name="T9" fmla="*/ 149 h 832"/>
                <a:gd name="T10" fmla="*/ 0 w 437"/>
                <a:gd name="T11" fmla="*/ 178 h 832"/>
                <a:gd name="T12" fmla="*/ 155 w 437"/>
                <a:gd name="T13" fmla="*/ 832 h 832"/>
                <a:gd name="T14" fmla="*/ 437 w 437"/>
                <a:gd name="T15" fmla="*/ 765 h 8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7" h="832">
                  <a:moveTo>
                    <a:pt x="437" y="765"/>
                  </a:moveTo>
                  <a:cubicBezTo>
                    <a:pt x="435" y="756"/>
                    <a:pt x="435" y="756"/>
                    <a:pt x="435" y="756"/>
                  </a:cubicBezTo>
                  <a:cubicBezTo>
                    <a:pt x="256" y="0"/>
                    <a:pt x="256" y="0"/>
                    <a:pt x="256" y="0"/>
                  </a:cubicBezTo>
                  <a:cubicBezTo>
                    <a:pt x="181" y="17"/>
                    <a:pt x="181" y="17"/>
                    <a:pt x="181" y="17"/>
                  </a:cubicBezTo>
                  <a:cubicBezTo>
                    <a:pt x="136" y="28"/>
                    <a:pt x="111" y="86"/>
                    <a:pt x="121" y="149"/>
                  </a:cubicBezTo>
                  <a:cubicBezTo>
                    <a:pt x="0" y="178"/>
                    <a:pt x="0" y="178"/>
                    <a:pt x="0" y="178"/>
                  </a:cubicBezTo>
                  <a:cubicBezTo>
                    <a:pt x="155" y="832"/>
                    <a:pt x="155" y="832"/>
                    <a:pt x="155" y="832"/>
                  </a:cubicBezTo>
                  <a:lnTo>
                    <a:pt x="437" y="76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99" name="Freeform 30"/>
            <p:cNvSpPr/>
            <p:nvPr/>
          </p:nvSpPr>
          <p:spPr bwMode="auto">
            <a:xfrm>
              <a:off x="12127593" y="2633399"/>
              <a:ext cx="169384" cy="304892"/>
            </a:xfrm>
            <a:custGeom>
              <a:avLst/>
              <a:gdLst>
                <a:gd name="T0" fmla="*/ 282 w 478"/>
                <a:gd name="T1" fmla="*/ 0 h 863"/>
                <a:gd name="T2" fmla="*/ 0 w 478"/>
                <a:gd name="T3" fmla="*/ 67 h 863"/>
                <a:gd name="T4" fmla="*/ 162 w 478"/>
                <a:gd name="T5" fmla="*/ 747 h 863"/>
                <a:gd name="T6" fmla="*/ 322 w 478"/>
                <a:gd name="T7" fmla="*/ 846 h 863"/>
                <a:gd name="T8" fmla="*/ 478 w 478"/>
                <a:gd name="T9" fmla="*/ 809 h 863"/>
                <a:gd name="T10" fmla="*/ 467 w 478"/>
                <a:gd name="T11" fmla="*/ 778 h 863"/>
                <a:gd name="T12" fmla="*/ 282 w 478"/>
                <a:gd name="T13" fmla="*/ 0 h 863"/>
              </a:gdLst>
              <a:ahLst/>
              <a:cxnLst>
                <a:cxn ang="0">
                  <a:pos x="T0" y="T1"/>
                </a:cxn>
                <a:cxn ang="0">
                  <a:pos x="T2" y="T3"/>
                </a:cxn>
                <a:cxn ang="0">
                  <a:pos x="T4" y="T5"/>
                </a:cxn>
                <a:cxn ang="0">
                  <a:pos x="T6" y="T7"/>
                </a:cxn>
                <a:cxn ang="0">
                  <a:pos x="T8" y="T9"/>
                </a:cxn>
                <a:cxn ang="0">
                  <a:pos x="T10" y="T11"/>
                </a:cxn>
                <a:cxn ang="0">
                  <a:pos x="T12" y="T13"/>
                </a:cxn>
              </a:cxnLst>
              <a:rect l="0" t="0" r="r" b="b"/>
              <a:pathLst>
                <a:path w="478" h="863">
                  <a:moveTo>
                    <a:pt x="282" y="0"/>
                  </a:moveTo>
                  <a:cubicBezTo>
                    <a:pt x="0" y="67"/>
                    <a:pt x="0" y="67"/>
                    <a:pt x="0" y="67"/>
                  </a:cubicBezTo>
                  <a:cubicBezTo>
                    <a:pt x="162" y="747"/>
                    <a:pt x="162" y="747"/>
                    <a:pt x="162" y="747"/>
                  </a:cubicBezTo>
                  <a:cubicBezTo>
                    <a:pt x="179" y="819"/>
                    <a:pt x="250" y="863"/>
                    <a:pt x="322" y="846"/>
                  </a:cubicBezTo>
                  <a:cubicBezTo>
                    <a:pt x="478" y="809"/>
                    <a:pt x="478" y="809"/>
                    <a:pt x="478" y="809"/>
                  </a:cubicBezTo>
                  <a:cubicBezTo>
                    <a:pt x="473" y="799"/>
                    <a:pt x="470" y="789"/>
                    <a:pt x="467" y="778"/>
                  </a:cubicBezTo>
                  <a:lnTo>
                    <a:pt x="282" y="0"/>
                  </a:lnTo>
                  <a:close/>
                </a:path>
              </a:pathLst>
            </a:custGeom>
            <a:solidFill>
              <a:srgbClr val="ECEEE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00" name="Freeform 31"/>
            <p:cNvSpPr/>
            <p:nvPr/>
          </p:nvSpPr>
          <p:spPr bwMode="auto">
            <a:xfrm>
              <a:off x="12225998" y="2588230"/>
              <a:ext cx="175837" cy="45169"/>
            </a:xfrm>
            <a:custGeom>
              <a:avLst/>
              <a:gdLst>
                <a:gd name="T0" fmla="*/ 109 w 109"/>
                <a:gd name="T1" fmla="*/ 2 h 28"/>
                <a:gd name="T2" fmla="*/ 109 w 109"/>
                <a:gd name="T3" fmla="*/ 0 h 28"/>
                <a:gd name="T4" fmla="*/ 0 w 109"/>
                <a:gd name="T5" fmla="*/ 26 h 28"/>
                <a:gd name="T6" fmla="*/ 1 w 109"/>
                <a:gd name="T7" fmla="*/ 28 h 28"/>
                <a:gd name="T8" fmla="*/ 70 w 109"/>
                <a:gd name="T9" fmla="*/ 11 h 28"/>
                <a:gd name="T10" fmla="*/ 109 w 109"/>
                <a:gd name="T11" fmla="*/ 2 h 28"/>
              </a:gdLst>
              <a:ahLst/>
              <a:cxnLst>
                <a:cxn ang="0">
                  <a:pos x="T0" y="T1"/>
                </a:cxn>
                <a:cxn ang="0">
                  <a:pos x="T2" y="T3"/>
                </a:cxn>
                <a:cxn ang="0">
                  <a:pos x="T4" y="T5"/>
                </a:cxn>
                <a:cxn ang="0">
                  <a:pos x="T6" y="T7"/>
                </a:cxn>
                <a:cxn ang="0">
                  <a:pos x="T8" y="T9"/>
                </a:cxn>
                <a:cxn ang="0">
                  <a:pos x="T10" y="T11"/>
                </a:cxn>
              </a:cxnLst>
              <a:rect l="0" t="0" r="r" b="b"/>
              <a:pathLst>
                <a:path w="109" h="28">
                  <a:moveTo>
                    <a:pt x="109" y="2"/>
                  </a:moveTo>
                  <a:lnTo>
                    <a:pt x="109" y="0"/>
                  </a:lnTo>
                  <a:lnTo>
                    <a:pt x="0" y="26"/>
                  </a:lnTo>
                  <a:lnTo>
                    <a:pt x="1" y="28"/>
                  </a:lnTo>
                  <a:lnTo>
                    <a:pt x="70" y="11"/>
                  </a:lnTo>
                  <a:lnTo>
                    <a:pt x="109" y="2"/>
                  </a:lnTo>
                  <a:close/>
                </a:path>
              </a:pathLst>
            </a:custGeom>
            <a:solidFill>
              <a:srgbClr val="E44A30"/>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01" name="Freeform 32"/>
            <p:cNvSpPr/>
            <p:nvPr/>
          </p:nvSpPr>
          <p:spPr bwMode="auto">
            <a:xfrm>
              <a:off x="12227611" y="2581777"/>
              <a:ext cx="274241" cy="367806"/>
            </a:xfrm>
            <a:custGeom>
              <a:avLst/>
              <a:gdLst>
                <a:gd name="T0" fmla="*/ 493 w 776"/>
                <a:gd name="T1" fmla="*/ 21 h 1040"/>
                <a:gd name="T2" fmla="*/ 0 w 776"/>
                <a:gd name="T3" fmla="*/ 147 h 1040"/>
                <a:gd name="T4" fmla="*/ 185 w 776"/>
                <a:gd name="T5" fmla="*/ 925 h 1040"/>
                <a:gd name="T6" fmla="*/ 196 w 776"/>
                <a:gd name="T7" fmla="*/ 956 h 1040"/>
                <a:gd name="T8" fmla="*/ 302 w 776"/>
                <a:gd name="T9" fmla="*/ 1030 h 1040"/>
                <a:gd name="T10" fmla="*/ 776 w 776"/>
                <a:gd name="T11" fmla="*/ 917 h 1040"/>
                <a:gd name="T12" fmla="*/ 574 w 776"/>
                <a:gd name="T13" fmla="*/ 0 h 1040"/>
                <a:gd name="T14" fmla="*/ 493 w 776"/>
                <a:gd name="T15" fmla="*/ 21 h 10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6" h="1040">
                  <a:moveTo>
                    <a:pt x="493" y="21"/>
                  </a:moveTo>
                  <a:cubicBezTo>
                    <a:pt x="0" y="147"/>
                    <a:pt x="0" y="147"/>
                    <a:pt x="0" y="147"/>
                  </a:cubicBezTo>
                  <a:cubicBezTo>
                    <a:pt x="185" y="925"/>
                    <a:pt x="185" y="925"/>
                    <a:pt x="185" y="925"/>
                  </a:cubicBezTo>
                  <a:cubicBezTo>
                    <a:pt x="188" y="936"/>
                    <a:pt x="191" y="946"/>
                    <a:pt x="196" y="956"/>
                  </a:cubicBezTo>
                  <a:cubicBezTo>
                    <a:pt x="218" y="1008"/>
                    <a:pt x="262" y="1040"/>
                    <a:pt x="302" y="1030"/>
                  </a:cubicBezTo>
                  <a:cubicBezTo>
                    <a:pt x="776" y="917"/>
                    <a:pt x="776" y="917"/>
                    <a:pt x="776" y="917"/>
                  </a:cubicBezTo>
                  <a:cubicBezTo>
                    <a:pt x="721" y="607"/>
                    <a:pt x="658" y="299"/>
                    <a:pt x="574" y="0"/>
                  </a:cubicBezTo>
                  <a:lnTo>
                    <a:pt x="493" y="21"/>
                  </a:lnTo>
                  <a:close/>
                </a:path>
              </a:pathLst>
            </a:custGeom>
            <a:solidFill>
              <a:srgbClr val="A7D7DE"/>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02" name="Freeform 33"/>
            <p:cNvSpPr/>
            <p:nvPr/>
          </p:nvSpPr>
          <p:spPr bwMode="auto">
            <a:xfrm>
              <a:off x="12155018" y="2263979"/>
              <a:ext cx="275855" cy="369419"/>
            </a:xfrm>
            <a:custGeom>
              <a:avLst/>
              <a:gdLst>
                <a:gd name="T0" fmla="*/ 69 w 776"/>
                <a:gd name="T1" fmla="*/ 100 h 1042"/>
                <a:gd name="T2" fmla="*/ 10 w 776"/>
                <a:gd name="T3" fmla="*/ 232 h 1042"/>
                <a:gd name="T4" fmla="*/ 12 w 776"/>
                <a:gd name="T5" fmla="*/ 246 h 1042"/>
                <a:gd name="T6" fmla="*/ 20 w 776"/>
                <a:gd name="T7" fmla="*/ 277 h 1042"/>
                <a:gd name="T8" fmla="*/ 201 w 776"/>
                <a:gd name="T9" fmla="*/ 1042 h 1042"/>
                <a:gd name="T10" fmla="*/ 776 w 776"/>
                <a:gd name="T11" fmla="*/ 900 h 1042"/>
                <a:gd name="T12" fmla="*/ 535 w 776"/>
                <a:gd name="T13" fmla="*/ 155 h 1042"/>
                <a:gd name="T14" fmla="*/ 476 w 776"/>
                <a:gd name="T15" fmla="*/ 0 h 1042"/>
                <a:gd name="T16" fmla="*/ 69 w 776"/>
                <a:gd name="T17" fmla="*/ 100 h 10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6" h="1042">
                  <a:moveTo>
                    <a:pt x="69" y="100"/>
                  </a:moveTo>
                  <a:cubicBezTo>
                    <a:pt x="25" y="111"/>
                    <a:pt x="0" y="168"/>
                    <a:pt x="10" y="232"/>
                  </a:cubicBezTo>
                  <a:cubicBezTo>
                    <a:pt x="10" y="237"/>
                    <a:pt x="11" y="242"/>
                    <a:pt x="12" y="246"/>
                  </a:cubicBezTo>
                  <a:cubicBezTo>
                    <a:pt x="20" y="277"/>
                    <a:pt x="20" y="277"/>
                    <a:pt x="20" y="277"/>
                  </a:cubicBezTo>
                  <a:cubicBezTo>
                    <a:pt x="201" y="1042"/>
                    <a:pt x="201" y="1042"/>
                    <a:pt x="201" y="1042"/>
                  </a:cubicBezTo>
                  <a:cubicBezTo>
                    <a:pt x="776" y="900"/>
                    <a:pt x="776" y="900"/>
                    <a:pt x="776" y="900"/>
                  </a:cubicBezTo>
                  <a:cubicBezTo>
                    <a:pt x="705" y="649"/>
                    <a:pt x="625" y="397"/>
                    <a:pt x="535" y="155"/>
                  </a:cubicBezTo>
                  <a:cubicBezTo>
                    <a:pt x="516" y="104"/>
                    <a:pt x="495" y="50"/>
                    <a:pt x="476" y="0"/>
                  </a:cubicBezTo>
                  <a:lnTo>
                    <a:pt x="69" y="100"/>
                  </a:lnTo>
                  <a:close/>
                </a:path>
              </a:pathLst>
            </a:custGeom>
            <a:solidFill>
              <a:srgbClr val="A7D7DE"/>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03" name="Freeform 34"/>
            <p:cNvSpPr/>
            <p:nvPr/>
          </p:nvSpPr>
          <p:spPr bwMode="auto">
            <a:xfrm>
              <a:off x="12146952" y="3898136"/>
              <a:ext cx="361353" cy="488795"/>
            </a:xfrm>
            <a:custGeom>
              <a:avLst/>
              <a:gdLst>
                <a:gd name="T0" fmla="*/ 565 w 1021"/>
                <a:gd name="T1" fmla="*/ 55 h 1381"/>
                <a:gd name="T2" fmla="*/ 555 w 1021"/>
                <a:gd name="T3" fmla="*/ 65 h 1381"/>
                <a:gd name="T4" fmla="*/ 411 w 1021"/>
                <a:gd name="T5" fmla="*/ 221 h 1381"/>
                <a:gd name="T6" fmla="*/ 6 w 1021"/>
                <a:gd name="T7" fmla="*/ 659 h 1381"/>
                <a:gd name="T8" fmla="*/ 0 w 1021"/>
                <a:gd name="T9" fmla="*/ 665 h 1381"/>
                <a:gd name="T10" fmla="*/ 240 w 1021"/>
                <a:gd name="T11" fmla="*/ 887 h 1381"/>
                <a:gd name="T12" fmla="*/ 373 w 1021"/>
                <a:gd name="T13" fmla="*/ 1010 h 1381"/>
                <a:gd name="T14" fmla="*/ 787 w 1021"/>
                <a:gd name="T15" fmla="*/ 1381 h 1381"/>
                <a:gd name="T16" fmla="*/ 949 w 1021"/>
                <a:gd name="T17" fmla="*/ 710 h 1381"/>
                <a:gd name="T18" fmla="*/ 1021 w 1021"/>
                <a:gd name="T19" fmla="*/ 319 h 1381"/>
                <a:gd name="T20" fmla="*/ 708 w 1021"/>
                <a:gd name="T21" fmla="*/ 31 h 1381"/>
                <a:gd name="T22" fmla="*/ 565 w 1021"/>
                <a:gd name="T23" fmla="*/ 55 h 1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21" h="1381">
                  <a:moveTo>
                    <a:pt x="565" y="55"/>
                  </a:moveTo>
                  <a:cubicBezTo>
                    <a:pt x="562" y="58"/>
                    <a:pt x="558" y="61"/>
                    <a:pt x="555" y="65"/>
                  </a:cubicBezTo>
                  <a:cubicBezTo>
                    <a:pt x="411" y="221"/>
                    <a:pt x="411" y="221"/>
                    <a:pt x="411" y="221"/>
                  </a:cubicBezTo>
                  <a:cubicBezTo>
                    <a:pt x="6" y="659"/>
                    <a:pt x="6" y="659"/>
                    <a:pt x="6" y="659"/>
                  </a:cubicBezTo>
                  <a:cubicBezTo>
                    <a:pt x="0" y="665"/>
                    <a:pt x="0" y="665"/>
                    <a:pt x="0" y="665"/>
                  </a:cubicBezTo>
                  <a:cubicBezTo>
                    <a:pt x="240" y="887"/>
                    <a:pt x="240" y="887"/>
                    <a:pt x="240" y="887"/>
                  </a:cubicBezTo>
                  <a:cubicBezTo>
                    <a:pt x="373" y="1010"/>
                    <a:pt x="373" y="1010"/>
                    <a:pt x="373" y="1010"/>
                  </a:cubicBezTo>
                  <a:cubicBezTo>
                    <a:pt x="787" y="1381"/>
                    <a:pt x="787" y="1381"/>
                    <a:pt x="787" y="1381"/>
                  </a:cubicBezTo>
                  <a:cubicBezTo>
                    <a:pt x="848" y="1160"/>
                    <a:pt x="903" y="937"/>
                    <a:pt x="949" y="710"/>
                  </a:cubicBezTo>
                  <a:cubicBezTo>
                    <a:pt x="975" y="580"/>
                    <a:pt x="1001" y="451"/>
                    <a:pt x="1021" y="319"/>
                  </a:cubicBezTo>
                  <a:cubicBezTo>
                    <a:pt x="708" y="31"/>
                    <a:pt x="708" y="31"/>
                    <a:pt x="708" y="31"/>
                  </a:cubicBezTo>
                  <a:cubicBezTo>
                    <a:pt x="675" y="0"/>
                    <a:pt x="613" y="11"/>
                    <a:pt x="565" y="55"/>
                  </a:cubicBezTo>
                  <a:close/>
                </a:path>
              </a:pathLst>
            </a:custGeom>
            <a:solidFill>
              <a:srgbClr val="A7D7DE"/>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04" name="Freeform 35"/>
            <p:cNvSpPr/>
            <p:nvPr/>
          </p:nvSpPr>
          <p:spPr bwMode="auto">
            <a:xfrm>
              <a:off x="11935624" y="4133661"/>
              <a:ext cx="488795" cy="596879"/>
            </a:xfrm>
            <a:custGeom>
              <a:avLst/>
              <a:gdLst>
                <a:gd name="T0" fmla="*/ 969 w 1383"/>
                <a:gd name="T1" fmla="*/ 345 h 1686"/>
                <a:gd name="T2" fmla="*/ 836 w 1383"/>
                <a:gd name="T3" fmla="*/ 222 h 1686"/>
                <a:gd name="T4" fmla="*/ 596 w 1383"/>
                <a:gd name="T5" fmla="*/ 0 h 1686"/>
                <a:gd name="T6" fmla="*/ 53 w 1383"/>
                <a:gd name="T7" fmla="*/ 587 h 1686"/>
                <a:gd name="T8" fmla="*/ 33 w 1383"/>
                <a:gd name="T9" fmla="*/ 613 h 1686"/>
                <a:gd name="T10" fmla="*/ 31 w 1383"/>
                <a:gd name="T11" fmla="*/ 743 h 1686"/>
                <a:gd name="T12" fmla="*/ 1050 w 1383"/>
                <a:gd name="T13" fmla="*/ 1686 h 1686"/>
                <a:gd name="T14" fmla="*/ 1383 w 1383"/>
                <a:gd name="T15" fmla="*/ 716 h 1686"/>
                <a:gd name="T16" fmla="*/ 969 w 1383"/>
                <a:gd name="T17" fmla="*/ 345 h 1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83" h="1686">
                  <a:moveTo>
                    <a:pt x="969" y="345"/>
                  </a:moveTo>
                  <a:cubicBezTo>
                    <a:pt x="836" y="222"/>
                    <a:pt x="836" y="222"/>
                    <a:pt x="836" y="222"/>
                  </a:cubicBezTo>
                  <a:cubicBezTo>
                    <a:pt x="596" y="0"/>
                    <a:pt x="596" y="0"/>
                    <a:pt x="596" y="0"/>
                  </a:cubicBezTo>
                  <a:cubicBezTo>
                    <a:pt x="53" y="587"/>
                    <a:pt x="53" y="587"/>
                    <a:pt x="53" y="587"/>
                  </a:cubicBezTo>
                  <a:cubicBezTo>
                    <a:pt x="45" y="596"/>
                    <a:pt x="39" y="604"/>
                    <a:pt x="33" y="613"/>
                  </a:cubicBezTo>
                  <a:cubicBezTo>
                    <a:pt x="2" y="661"/>
                    <a:pt x="0" y="715"/>
                    <a:pt x="31" y="743"/>
                  </a:cubicBezTo>
                  <a:cubicBezTo>
                    <a:pt x="1050" y="1686"/>
                    <a:pt x="1050" y="1686"/>
                    <a:pt x="1050" y="1686"/>
                  </a:cubicBezTo>
                  <a:cubicBezTo>
                    <a:pt x="1177" y="1370"/>
                    <a:pt x="1290" y="1048"/>
                    <a:pt x="1383" y="716"/>
                  </a:cubicBezTo>
                  <a:lnTo>
                    <a:pt x="969" y="345"/>
                  </a:lnTo>
                  <a:close/>
                </a:path>
              </a:pathLst>
            </a:custGeom>
            <a:solidFill>
              <a:srgbClr val="8FBBBE"/>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05" name="Freeform 36"/>
            <p:cNvSpPr/>
            <p:nvPr/>
          </p:nvSpPr>
          <p:spPr bwMode="auto">
            <a:xfrm>
              <a:off x="10803168" y="2539834"/>
              <a:ext cx="1000175" cy="1390566"/>
            </a:xfrm>
            <a:custGeom>
              <a:avLst/>
              <a:gdLst>
                <a:gd name="T0" fmla="*/ 0 w 2825"/>
                <a:gd name="T1" fmla="*/ 3719 h 3933"/>
                <a:gd name="T2" fmla="*/ 215 w 2825"/>
                <a:gd name="T3" fmla="*/ 3933 h 3933"/>
                <a:gd name="T4" fmla="*/ 2611 w 2825"/>
                <a:gd name="T5" fmla="*/ 3933 h 3933"/>
                <a:gd name="T6" fmla="*/ 2825 w 2825"/>
                <a:gd name="T7" fmla="*/ 3719 h 3933"/>
                <a:gd name="T8" fmla="*/ 2825 w 2825"/>
                <a:gd name="T9" fmla="*/ 214 h 3933"/>
                <a:gd name="T10" fmla="*/ 2611 w 2825"/>
                <a:gd name="T11" fmla="*/ 0 h 3933"/>
                <a:gd name="T12" fmla="*/ 215 w 2825"/>
                <a:gd name="T13" fmla="*/ 0 h 3933"/>
                <a:gd name="T14" fmla="*/ 0 w 2825"/>
                <a:gd name="T15" fmla="*/ 214 h 3933"/>
                <a:gd name="T16" fmla="*/ 0 w 2825"/>
                <a:gd name="T17" fmla="*/ 3719 h 3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25" h="3933">
                  <a:moveTo>
                    <a:pt x="0" y="3719"/>
                  </a:moveTo>
                  <a:cubicBezTo>
                    <a:pt x="0" y="3837"/>
                    <a:pt x="97" y="3933"/>
                    <a:pt x="215" y="3933"/>
                  </a:cubicBezTo>
                  <a:cubicBezTo>
                    <a:pt x="2611" y="3933"/>
                    <a:pt x="2611" y="3933"/>
                    <a:pt x="2611" y="3933"/>
                  </a:cubicBezTo>
                  <a:cubicBezTo>
                    <a:pt x="2729" y="3933"/>
                    <a:pt x="2825" y="3837"/>
                    <a:pt x="2825" y="3719"/>
                  </a:cubicBezTo>
                  <a:cubicBezTo>
                    <a:pt x="2825" y="214"/>
                    <a:pt x="2825" y="214"/>
                    <a:pt x="2825" y="214"/>
                  </a:cubicBezTo>
                  <a:cubicBezTo>
                    <a:pt x="2825" y="96"/>
                    <a:pt x="2729" y="0"/>
                    <a:pt x="2611" y="0"/>
                  </a:cubicBezTo>
                  <a:cubicBezTo>
                    <a:pt x="215" y="0"/>
                    <a:pt x="215" y="0"/>
                    <a:pt x="215" y="0"/>
                  </a:cubicBezTo>
                  <a:cubicBezTo>
                    <a:pt x="97" y="0"/>
                    <a:pt x="0" y="96"/>
                    <a:pt x="0" y="214"/>
                  </a:cubicBezTo>
                  <a:lnTo>
                    <a:pt x="0" y="371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06" name="Rectangle 37"/>
            <p:cNvSpPr>
              <a:spLocks noChangeArrowheads="1"/>
            </p:cNvSpPr>
            <p:nvPr/>
          </p:nvSpPr>
          <p:spPr bwMode="auto">
            <a:xfrm>
              <a:off x="10877375" y="2601135"/>
              <a:ext cx="853375" cy="1208276"/>
            </a:xfrm>
            <a:prstGeom prst="rect">
              <a:avLst/>
            </a:prstGeom>
            <a:solidFill>
              <a:srgbClr val="C6E5E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07" name="Freeform 38"/>
            <p:cNvSpPr/>
            <p:nvPr/>
          </p:nvSpPr>
          <p:spPr bwMode="auto">
            <a:xfrm>
              <a:off x="11232276" y="2567258"/>
              <a:ext cx="143573" cy="11292"/>
            </a:xfrm>
            <a:custGeom>
              <a:avLst/>
              <a:gdLst>
                <a:gd name="T0" fmla="*/ 390 w 406"/>
                <a:gd name="T1" fmla="*/ 31 h 31"/>
                <a:gd name="T2" fmla="*/ 406 w 406"/>
                <a:gd name="T3" fmla="*/ 16 h 31"/>
                <a:gd name="T4" fmla="*/ 406 w 406"/>
                <a:gd name="T5" fmla="*/ 16 h 31"/>
                <a:gd name="T6" fmla="*/ 390 w 406"/>
                <a:gd name="T7" fmla="*/ 0 h 31"/>
                <a:gd name="T8" fmla="*/ 16 w 406"/>
                <a:gd name="T9" fmla="*/ 0 h 31"/>
                <a:gd name="T10" fmla="*/ 0 w 406"/>
                <a:gd name="T11" fmla="*/ 16 h 31"/>
                <a:gd name="T12" fmla="*/ 0 w 406"/>
                <a:gd name="T13" fmla="*/ 16 h 31"/>
                <a:gd name="T14" fmla="*/ 16 w 406"/>
                <a:gd name="T15" fmla="*/ 31 h 31"/>
                <a:gd name="T16" fmla="*/ 390 w 406"/>
                <a:gd name="T17"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6" h="31">
                  <a:moveTo>
                    <a:pt x="390" y="31"/>
                  </a:moveTo>
                  <a:cubicBezTo>
                    <a:pt x="399" y="31"/>
                    <a:pt x="406" y="24"/>
                    <a:pt x="406" y="16"/>
                  </a:cubicBezTo>
                  <a:cubicBezTo>
                    <a:pt x="406" y="16"/>
                    <a:pt x="406" y="16"/>
                    <a:pt x="406" y="16"/>
                  </a:cubicBezTo>
                  <a:cubicBezTo>
                    <a:pt x="406" y="7"/>
                    <a:pt x="399" y="0"/>
                    <a:pt x="390" y="0"/>
                  </a:cubicBezTo>
                  <a:cubicBezTo>
                    <a:pt x="16" y="0"/>
                    <a:pt x="16" y="0"/>
                    <a:pt x="16" y="0"/>
                  </a:cubicBezTo>
                  <a:cubicBezTo>
                    <a:pt x="7" y="0"/>
                    <a:pt x="0" y="7"/>
                    <a:pt x="0" y="16"/>
                  </a:cubicBezTo>
                  <a:cubicBezTo>
                    <a:pt x="0" y="16"/>
                    <a:pt x="0" y="16"/>
                    <a:pt x="0" y="16"/>
                  </a:cubicBezTo>
                  <a:cubicBezTo>
                    <a:pt x="0" y="24"/>
                    <a:pt x="7" y="31"/>
                    <a:pt x="16" y="31"/>
                  </a:cubicBezTo>
                  <a:lnTo>
                    <a:pt x="390" y="31"/>
                  </a:lnTo>
                  <a:close/>
                </a:path>
              </a:pathLst>
            </a:custGeom>
            <a:solidFill>
              <a:srgbClr val="72737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08" name="Rectangle 39"/>
            <p:cNvSpPr>
              <a:spLocks noChangeArrowheads="1"/>
            </p:cNvSpPr>
            <p:nvPr/>
          </p:nvSpPr>
          <p:spPr bwMode="auto">
            <a:xfrm>
              <a:off x="11258087" y="2705992"/>
              <a:ext cx="75820" cy="253270"/>
            </a:xfrm>
            <a:prstGeom prst="rect">
              <a:avLst/>
            </a:prstGeom>
            <a:solidFill>
              <a:srgbClr val="EA5B4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09" name="Rectangle 40"/>
            <p:cNvSpPr>
              <a:spLocks noChangeArrowheads="1"/>
            </p:cNvSpPr>
            <p:nvPr/>
          </p:nvSpPr>
          <p:spPr bwMode="auto">
            <a:xfrm>
              <a:off x="11398434" y="2705992"/>
              <a:ext cx="75820" cy="253270"/>
            </a:xfrm>
            <a:prstGeom prst="rect">
              <a:avLst/>
            </a:prstGeom>
            <a:solidFill>
              <a:srgbClr val="EA5B4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10" name="Rectangle 41"/>
            <p:cNvSpPr>
              <a:spLocks noChangeArrowheads="1"/>
            </p:cNvSpPr>
            <p:nvPr/>
          </p:nvSpPr>
          <p:spPr bwMode="auto">
            <a:xfrm>
              <a:off x="11119353" y="2705992"/>
              <a:ext cx="75820" cy="253270"/>
            </a:xfrm>
            <a:prstGeom prst="rect">
              <a:avLst/>
            </a:prstGeom>
            <a:solidFill>
              <a:srgbClr val="58BC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11" name="Freeform 42"/>
            <p:cNvSpPr/>
            <p:nvPr/>
          </p:nvSpPr>
          <p:spPr bwMode="auto">
            <a:xfrm>
              <a:off x="11327454" y="3114128"/>
              <a:ext cx="196809" cy="198422"/>
            </a:xfrm>
            <a:custGeom>
              <a:avLst/>
              <a:gdLst>
                <a:gd name="T0" fmla="*/ 558 w 558"/>
                <a:gd name="T1" fmla="*/ 560 h 561"/>
                <a:gd name="T2" fmla="*/ 0 w 558"/>
                <a:gd name="T3" fmla="*/ 0 h 561"/>
                <a:gd name="T4" fmla="*/ 0 w 558"/>
                <a:gd name="T5" fmla="*/ 561 h 561"/>
                <a:gd name="T6" fmla="*/ 558 w 558"/>
                <a:gd name="T7" fmla="*/ 560 h 561"/>
              </a:gdLst>
              <a:ahLst/>
              <a:cxnLst>
                <a:cxn ang="0">
                  <a:pos x="T0" y="T1"/>
                </a:cxn>
                <a:cxn ang="0">
                  <a:pos x="T2" y="T3"/>
                </a:cxn>
                <a:cxn ang="0">
                  <a:pos x="T4" y="T5"/>
                </a:cxn>
                <a:cxn ang="0">
                  <a:pos x="T6" y="T7"/>
                </a:cxn>
              </a:cxnLst>
              <a:rect l="0" t="0" r="r" b="b"/>
              <a:pathLst>
                <a:path w="558" h="561">
                  <a:moveTo>
                    <a:pt x="558" y="560"/>
                  </a:moveTo>
                  <a:cubicBezTo>
                    <a:pt x="558" y="251"/>
                    <a:pt x="308" y="0"/>
                    <a:pt x="0" y="0"/>
                  </a:cubicBezTo>
                  <a:cubicBezTo>
                    <a:pt x="0" y="561"/>
                    <a:pt x="0" y="561"/>
                    <a:pt x="0" y="561"/>
                  </a:cubicBezTo>
                  <a:lnTo>
                    <a:pt x="558" y="560"/>
                  </a:lnTo>
                  <a:close/>
                </a:path>
              </a:pathLst>
            </a:custGeom>
            <a:solidFill>
              <a:srgbClr val="58BCC5"/>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12" name="Freeform 43"/>
            <p:cNvSpPr/>
            <p:nvPr/>
          </p:nvSpPr>
          <p:spPr bwMode="auto">
            <a:xfrm>
              <a:off x="11075797" y="3170589"/>
              <a:ext cx="395230" cy="395230"/>
            </a:xfrm>
            <a:custGeom>
              <a:avLst/>
              <a:gdLst>
                <a:gd name="T0" fmla="*/ 1116 w 1116"/>
                <a:gd name="T1" fmla="*/ 561 h 1121"/>
                <a:gd name="T2" fmla="*/ 558 w 1116"/>
                <a:gd name="T3" fmla="*/ 561 h 1121"/>
                <a:gd name="T4" fmla="*/ 558 w 1116"/>
                <a:gd name="T5" fmla="*/ 0 h 1121"/>
                <a:gd name="T6" fmla="*/ 0 w 1116"/>
                <a:gd name="T7" fmla="*/ 561 h 1121"/>
                <a:gd name="T8" fmla="*/ 558 w 1116"/>
                <a:gd name="T9" fmla="*/ 1121 h 1121"/>
                <a:gd name="T10" fmla="*/ 1116 w 1116"/>
                <a:gd name="T11" fmla="*/ 561 h 1121"/>
              </a:gdLst>
              <a:ahLst/>
              <a:cxnLst>
                <a:cxn ang="0">
                  <a:pos x="T0" y="T1"/>
                </a:cxn>
                <a:cxn ang="0">
                  <a:pos x="T2" y="T3"/>
                </a:cxn>
                <a:cxn ang="0">
                  <a:pos x="T4" y="T5"/>
                </a:cxn>
                <a:cxn ang="0">
                  <a:pos x="T6" y="T7"/>
                </a:cxn>
                <a:cxn ang="0">
                  <a:pos x="T8" y="T9"/>
                </a:cxn>
                <a:cxn ang="0">
                  <a:pos x="T10" y="T11"/>
                </a:cxn>
              </a:cxnLst>
              <a:rect l="0" t="0" r="r" b="b"/>
              <a:pathLst>
                <a:path w="1116" h="1121">
                  <a:moveTo>
                    <a:pt x="1116" y="561"/>
                  </a:moveTo>
                  <a:cubicBezTo>
                    <a:pt x="558" y="561"/>
                    <a:pt x="558" y="561"/>
                    <a:pt x="558" y="561"/>
                  </a:cubicBezTo>
                  <a:cubicBezTo>
                    <a:pt x="558" y="0"/>
                    <a:pt x="558" y="0"/>
                    <a:pt x="558" y="0"/>
                  </a:cubicBezTo>
                  <a:cubicBezTo>
                    <a:pt x="250" y="0"/>
                    <a:pt x="0" y="251"/>
                    <a:pt x="0" y="561"/>
                  </a:cubicBezTo>
                  <a:cubicBezTo>
                    <a:pt x="0" y="870"/>
                    <a:pt x="250" y="1121"/>
                    <a:pt x="558" y="1121"/>
                  </a:cubicBezTo>
                  <a:cubicBezTo>
                    <a:pt x="866" y="1121"/>
                    <a:pt x="1116" y="870"/>
                    <a:pt x="1116" y="561"/>
                  </a:cubicBezTo>
                  <a:close/>
                </a:path>
              </a:pathLst>
            </a:custGeom>
            <a:solidFill>
              <a:srgbClr val="EA5B4E"/>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13" name="Freeform 44"/>
            <p:cNvSpPr/>
            <p:nvPr/>
          </p:nvSpPr>
          <p:spPr bwMode="auto">
            <a:xfrm>
              <a:off x="11085476" y="3609376"/>
              <a:ext cx="1061476" cy="554936"/>
            </a:xfrm>
            <a:custGeom>
              <a:avLst/>
              <a:gdLst>
                <a:gd name="T0" fmla="*/ 51 w 3003"/>
                <a:gd name="T1" fmla="*/ 208 h 1571"/>
                <a:gd name="T2" fmla="*/ 233 w 3003"/>
                <a:gd name="T3" fmla="*/ 473 h 1571"/>
                <a:gd name="T4" fmla="*/ 1072 w 3003"/>
                <a:gd name="T5" fmla="*/ 696 h 1571"/>
                <a:gd name="T6" fmla="*/ 1112 w 3003"/>
                <a:gd name="T7" fmla="*/ 917 h 1571"/>
                <a:gd name="T8" fmla="*/ 1016 w 3003"/>
                <a:gd name="T9" fmla="*/ 910 h 1571"/>
                <a:gd name="T10" fmla="*/ 422 w 3003"/>
                <a:gd name="T11" fmla="*/ 910 h 1571"/>
                <a:gd name="T12" fmla="*/ 913 w 3003"/>
                <a:gd name="T13" fmla="*/ 1396 h 1571"/>
                <a:gd name="T14" fmla="*/ 1409 w 3003"/>
                <a:gd name="T15" fmla="*/ 1446 h 1571"/>
                <a:gd name="T16" fmla="*/ 2013 w 3003"/>
                <a:gd name="T17" fmla="*/ 1459 h 1571"/>
                <a:gd name="T18" fmla="*/ 2355 w 3003"/>
                <a:gd name="T19" fmla="*/ 1571 h 1571"/>
                <a:gd name="T20" fmla="*/ 2926 w 3003"/>
                <a:gd name="T21" fmla="*/ 960 h 1571"/>
                <a:gd name="T22" fmla="*/ 2977 w 3003"/>
                <a:gd name="T23" fmla="*/ 724 h 1571"/>
                <a:gd name="T24" fmla="*/ 2473 w 3003"/>
                <a:gd name="T25" fmla="*/ 391 h 1571"/>
                <a:gd name="T26" fmla="*/ 1399 w 3003"/>
                <a:gd name="T27" fmla="*/ 157 h 1571"/>
                <a:gd name="T28" fmla="*/ 597 w 3003"/>
                <a:gd name="T29" fmla="*/ 81 h 1571"/>
                <a:gd name="T30" fmla="*/ 559 w 3003"/>
                <a:gd name="T31" fmla="*/ 75 h 1571"/>
                <a:gd name="T32" fmla="*/ 51 w 3003"/>
                <a:gd name="T33" fmla="*/ 208 h 15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03" h="1571">
                  <a:moveTo>
                    <a:pt x="51" y="208"/>
                  </a:moveTo>
                  <a:cubicBezTo>
                    <a:pt x="0" y="418"/>
                    <a:pt x="233" y="473"/>
                    <a:pt x="233" y="473"/>
                  </a:cubicBezTo>
                  <a:cubicBezTo>
                    <a:pt x="1072" y="696"/>
                    <a:pt x="1072" y="696"/>
                    <a:pt x="1072" y="696"/>
                  </a:cubicBezTo>
                  <a:cubicBezTo>
                    <a:pt x="1072" y="696"/>
                    <a:pt x="1143" y="820"/>
                    <a:pt x="1112" y="917"/>
                  </a:cubicBezTo>
                  <a:cubicBezTo>
                    <a:pt x="1106" y="935"/>
                    <a:pt x="1070" y="930"/>
                    <a:pt x="1016" y="910"/>
                  </a:cubicBezTo>
                  <a:cubicBezTo>
                    <a:pt x="422" y="910"/>
                    <a:pt x="422" y="910"/>
                    <a:pt x="422" y="910"/>
                  </a:cubicBezTo>
                  <a:cubicBezTo>
                    <a:pt x="581" y="1096"/>
                    <a:pt x="806" y="1357"/>
                    <a:pt x="913" y="1396"/>
                  </a:cubicBezTo>
                  <a:cubicBezTo>
                    <a:pt x="1000" y="1428"/>
                    <a:pt x="1177" y="1439"/>
                    <a:pt x="1409" y="1446"/>
                  </a:cubicBezTo>
                  <a:cubicBezTo>
                    <a:pt x="1585" y="1450"/>
                    <a:pt x="1791" y="1453"/>
                    <a:pt x="2013" y="1459"/>
                  </a:cubicBezTo>
                  <a:cubicBezTo>
                    <a:pt x="2110" y="1461"/>
                    <a:pt x="2228" y="1504"/>
                    <a:pt x="2355" y="1571"/>
                  </a:cubicBezTo>
                  <a:cubicBezTo>
                    <a:pt x="2488" y="1429"/>
                    <a:pt x="2753" y="1144"/>
                    <a:pt x="2926" y="960"/>
                  </a:cubicBezTo>
                  <a:cubicBezTo>
                    <a:pt x="2987" y="895"/>
                    <a:pt x="3003" y="803"/>
                    <a:pt x="2977" y="724"/>
                  </a:cubicBezTo>
                  <a:cubicBezTo>
                    <a:pt x="2745" y="405"/>
                    <a:pt x="2644" y="483"/>
                    <a:pt x="2473" y="391"/>
                  </a:cubicBezTo>
                  <a:cubicBezTo>
                    <a:pt x="2294" y="295"/>
                    <a:pt x="1840" y="123"/>
                    <a:pt x="1399" y="157"/>
                  </a:cubicBezTo>
                  <a:cubicBezTo>
                    <a:pt x="969" y="191"/>
                    <a:pt x="1077" y="153"/>
                    <a:pt x="597" y="81"/>
                  </a:cubicBezTo>
                  <a:cubicBezTo>
                    <a:pt x="585" y="79"/>
                    <a:pt x="572" y="77"/>
                    <a:pt x="559" y="75"/>
                  </a:cubicBezTo>
                  <a:cubicBezTo>
                    <a:pt x="36" y="0"/>
                    <a:pt x="51" y="208"/>
                    <a:pt x="51" y="208"/>
                  </a:cubicBezTo>
                  <a:close/>
                </a:path>
              </a:pathLst>
            </a:custGeom>
            <a:solidFill>
              <a:srgbClr val="F5D2AE"/>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14" name="Freeform 45"/>
            <p:cNvSpPr/>
            <p:nvPr/>
          </p:nvSpPr>
          <p:spPr bwMode="auto">
            <a:xfrm>
              <a:off x="11220983" y="2449496"/>
              <a:ext cx="919516" cy="814659"/>
            </a:xfrm>
            <a:custGeom>
              <a:avLst/>
              <a:gdLst>
                <a:gd name="T0" fmla="*/ 865 w 2600"/>
                <a:gd name="T1" fmla="*/ 491 h 2299"/>
                <a:gd name="T2" fmla="*/ 1078 w 2600"/>
                <a:gd name="T3" fmla="*/ 632 h 2299"/>
                <a:gd name="T4" fmla="*/ 1078 w 2600"/>
                <a:gd name="T5" fmla="*/ 635 h 2299"/>
                <a:gd name="T6" fmla="*/ 908 w 2600"/>
                <a:gd name="T7" fmla="*/ 674 h 2299"/>
                <a:gd name="T8" fmla="*/ 767 w 2600"/>
                <a:gd name="T9" fmla="*/ 899 h 2299"/>
                <a:gd name="T10" fmla="*/ 992 w 2600"/>
                <a:gd name="T11" fmla="*/ 1039 h 2299"/>
                <a:gd name="T12" fmla="*/ 809 w 2600"/>
                <a:gd name="T13" fmla="*/ 1081 h 2299"/>
                <a:gd name="T14" fmla="*/ 669 w 2600"/>
                <a:gd name="T15" fmla="*/ 1306 h 2299"/>
                <a:gd name="T16" fmla="*/ 894 w 2600"/>
                <a:gd name="T17" fmla="*/ 1446 h 2299"/>
                <a:gd name="T18" fmla="*/ 164 w 2600"/>
                <a:gd name="T19" fmla="*/ 1615 h 2299"/>
                <a:gd name="T20" fmla="*/ 24 w 2600"/>
                <a:gd name="T21" fmla="*/ 1839 h 2299"/>
                <a:gd name="T22" fmla="*/ 248 w 2600"/>
                <a:gd name="T23" fmla="*/ 1980 h 2299"/>
                <a:gd name="T24" fmla="*/ 365 w 2600"/>
                <a:gd name="T25" fmla="*/ 1953 h 2299"/>
                <a:gd name="T26" fmla="*/ 1343 w 2600"/>
                <a:gd name="T27" fmla="*/ 1727 h 2299"/>
                <a:gd name="T28" fmla="*/ 1475 w 2600"/>
                <a:gd name="T29" fmla="*/ 1696 h 2299"/>
                <a:gd name="T30" fmla="*/ 1533 w 2600"/>
                <a:gd name="T31" fmla="*/ 1727 h 2299"/>
                <a:gd name="T32" fmla="*/ 1527 w 2600"/>
                <a:gd name="T33" fmla="*/ 1791 h 2299"/>
                <a:gd name="T34" fmla="*/ 1252 w 2600"/>
                <a:gd name="T35" fmla="*/ 2191 h 2299"/>
                <a:gd name="T36" fmla="*/ 1340 w 2600"/>
                <a:gd name="T37" fmla="*/ 2286 h 2299"/>
                <a:gd name="T38" fmla="*/ 1466 w 2600"/>
                <a:gd name="T39" fmla="*/ 2258 h 2299"/>
                <a:gd name="T40" fmla="*/ 2564 w 2600"/>
                <a:gd name="T41" fmla="*/ 1402 h 2299"/>
                <a:gd name="T42" fmla="*/ 2593 w 2600"/>
                <a:gd name="T43" fmla="*/ 1311 h 2299"/>
                <a:gd name="T44" fmla="*/ 2346 w 2600"/>
                <a:gd name="T45" fmla="*/ 245 h 2299"/>
                <a:gd name="T46" fmla="*/ 2009 w 2600"/>
                <a:gd name="T47" fmla="*/ 35 h 2299"/>
                <a:gd name="T48" fmla="*/ 1006 w 2600"/>
                <a:gd name="T49" fmla="*/ 267 h 2299"/>
                <a:gd name="T50" fmla="*/ 865 w 2600"/>
                <a:gd name="T51" fmla="*/ 491 h 2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00" h="2299">
                  <a:moveTo>
                    <a:pt x="865" y="491"/>
                  </a:moveTo>
                  <a:cubicBezTo>
                    <a:pt x="888" y="588"/>
                    <a:pt x="982" y="647"/>
                    <a:pt x="1078" y="632"/>
                  </a:cubicBezTo>
                  <a:cubicBezTo>
                    <a:pt x="1078" y="633"/>
                    <a:pt x="1078" y="634"/>
                    <a:pt x="1078" y="635"/>
                  </a:cubicBezTo>
                  <a:cubicBezTo>
                    <a:pt x="908" y="674"/>
                    <a:pt x="908" y="674"/>
                    <a:pt x="908" y="674"/>
                  </a:cubicBezTo>
                  <a:cubicBezTo>
                    <a:pt x="807" y="697"/>
                    <a:pt x="744" y="798"/>
                    <a:pt x="767" y="899"/>
                  </a:cubicBezTo>
                  <a:cubicBezTo>
                    <a:pt x="790" y="999"/>
                    <a:pt x="892" y="1062"/>
                    <a:pt x="992" y="1039"/>
                  </a:cubicBezTo>
                  <a:cubicBezTo>
                    <a:pt x="809" y="1081"/>
                    <a:pt x="809" y="1081"/>
                    <a:pt x="809" y="1081"/>
                  </a:cubicBezTo>
                  <a:cubicBezTo>
                    <a:pt x="709" y="1104"/>
                    <a:pt x="646" y="1205"/>
                    <a:pt x="669" y="1306"/>
                  </a:cubicBezTo>
                  <a:cubicBezTo>
                    <a:pt x="692" y="1406"/>
                    <a:pt x="794" y="1469"/>
                    <a:pt x="894" y="1446"/>
                  </a:cubicBezTo>
                  <a:cubicBezTo>
                    <a:pt x="164" y="1615"/>
                    <a:pt x="164" y="1615"/>
                    <a:pt x="164" y="1615"/>
                  </a:cubicBezTo>
                  <a:cubicBezTo>
                    <a:pt x="64" y="1638"/>
                    <a:pt x="0" y="1739"/>
                    <a:pt x="24" y="1839"/>
                  </a:cubicBezTo>
                  <a:cubicBezTo>
                    <a:pt x="47" y="1940"/>
                    <a:pt x="148" y="2003"/>
                    <a:pt x="248" y="1980"/>
                  </a:cubicBezTo>
                  <a:cubicBezTo>
                    <a:pt x="365" y="1953"/>
                    <a:pt x="365" y="1953"/>
                    <a:pt x="365" y="1953"/>
                  </a:cubicBezTo>
                  <a:cubicBezTo>
                    <a:pt x="1343" y="1727"/>
                    <a:pt x="1343" y="1727"/>
                    <a:pt x="1343" y="1727"/>
                  </a:cubicBezTo>
                  <a:cubicBezTo>
                    <a:pt x="1475" y="1696"/>
                    <a:pt x="1475" y="1696"/>
                    <a:pt x="1475" y="1696"/>
                  </a:cubicBezTo>
                  <a:cubicBezTo>
                    <a:pt x="1497" y="1691"/>
                    <a:pt x="1522" y="1707"/>
                    <a:pt x="1533" y="1727"/>
                  </a:cubicBezTo>
                  <a:cubicBezTo>
                    <a:pt x="1545" y="1746"/>
                    <a:pt x="1542" y="1774"/>
                    <a:pt x="1527" y="1791"/>
                  </a:cubicBezTo>
                  <a:cubicBezTo>
                    <a:pt x="1383" y="1966"/>
                    <a:pt x="1208" y="1997"/>
                    <a:pt x="1252" y="2191"/>
                  </a:cubicBezTo>
                  <a:cubicBezTo>
                    <a:pt x="1263" y="2236"/>
                    <a:pt x="1296" y="2272"/>
                    <a:pt x="1340" y="2286"/>
                  </a:cubicBezTo>
                  <a:cubicBezTo>
                    <a:pt x="1384" y="2299"/>
                    <a:pt x="1432" y="2289"/>
                    <a:pt x="1466" y="2258"/>
                  </a:cubicBezTo>
                  <a:cubicBezTo>
                    <a:pt x="2564" y="1402"/>
                    <a:pt x="2564" y="1402"/>
                    <a:pt x="2564" y="1402"/>
                  </a:cubicBezTo>
                  <a:cubicBezTo>
                    <a:pt x="2590" y="1379"/>
                    <a:pt x="2600" y="1344"/>
                    <a:pt x="2593" y="1311"/>
                  </a:cubicBezTo>
                  <a:cubicBezTo>
                    <a:pt x="2556" y="1151"/>
                    <a:pt x="2426" y="588"/>
                    <a:pt x="2346" y="245"/>
                  </a:cubicBezTo>
                  <a:cubicBezTo>
                    <a:pt x="2311" y="94"/>
                    <a:pt x="2161" y="0"/>
                    <a:pt x="2009" y="35"/>
                  </a:cubicBezTo>
                  <a:cubicBezTo>
                    <a:pt x="1520" y="148"/>
                    <a:pt x="1006" y="267"/>
                    <a:pt x="1006" y="267"/>
                  </a:cubicBezTo>
                  <a:cubicBezTo>
                    <a:pt x="905" y="290"/>
                    <a:pt x="842" y="391"/>
                    <a:pt x="865" y="491"/>
                  </a:cubicBezTo>
                  <a:close/>
                </a:path>
              </a:pathLst>
            </a:custGeom>
            <a:solidFill>
              <a:srgbClr val="F5D2AE"/>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grpSp>
      <p:grpSp>
        <p:nvGrpSpPr>
          <p:cNvPr id="681" name="组合 680"/>
          <p:cNvGrpSpPr/>
          <p:nvPr/>
        </p:nvGrpSpPr>
        <p:grpSpPr>
          <a:xfrm>
            <a:off x="6697087" y="4696562"/>
            <a:ext cx="921128" cy="924356"/>
            <a:chOff x="10835432" y="4135274"/>
            <a:chExt cx="921128" cy="924356"/>
          </a:xfrm>
        </p:grpSpPr>
        <p:sp>
          <p:nvSpPr>
            <p:cNvPr id="481" name="Freeform 12"/>
            <p:cNvSpPr>
              <a:spLocks noEditPoints="1"/>
            </p:cNvSpPr>
            <p:nvPr/>
          </p:nvSpPr>
          <p:spPr bwMode="auto">
            <a:xfrm>
              <a:off x="10882214" y="4135274"/>
              <a:ext cx="874346" cy="921129"/>
            </a:xfrm>
            <a:custGeom>
              <a:avLst/>
              <a:gdLst>
                <a:gd name="T0" fmla="*/ 0 w 542"/>
                <a:gd name="T1" fmla="*/ 405 h 571"/>
                <a:gd name="T2" fmla="*/ 23 w 542"/>
                <a:gd name="T3" fmla="*/ 412 h 571"/>
                <a:gd name="T4" fmla="*/ 31 w 542"/>
                <a:gd name="T5" fmla="*/ 414 h 571"/>
                <a:gd name="T6" fmla="*/ 33 w 542"/>
                <a:gd name="T7" fmla="*/ 415 h 571"/>
                <a:gd name="T8" fmla="*/ 39 w 542"/>
                <a:gd name="T9" fmla="*/ 417 h 571"/>
                <a:gd name="T10" fmla="*/ 43 w 542"/>
                <a:gd name="T11" fmla="*/ 418 h 571"/>
                <a:gd name="T12" fmla="*/ 56 w 542"/>
                <a:gd name="T13" fmla="*/ 422 h 571"/>
                <a:gd name="T14" fmla="*/ 64 w 542"/>
                <a:gd name="T15" fmla="*/ 424 h 571"/>
                <a:gd name="T16" fmla="*/ 68 w 542"/>
                <a:gd name="T17" fmla="*/ 425 h 571"/>
                <a:gd name="T18" fmla="*/ 72 w 542"/>
                <a:gd name="T19" fmla="*/ 427 h 571"/>
                <a:gd name="T20" fmla="*/ 76 w 542"/>
                <a:gd name="T21" fmla="*/ 428 h 571"/>
                <a:gd name="T22" fmla="*/ 83 w 542"/>
                <a:gd name="T23" fmla="*/ 430 h 571"/>
                <a:gd name="T24" fmla="*/ 84 w 542"/>
                <a:gd name="T25" fmla="*/ 430 h 571"/>
                <a:gd name="T26" fmla="*/ 108 w 542"/>
                <a:gd name="T27" fmla="*/ 438 h 571"/>
                <a:gd name="T28" fmla="*/ 115 w 542"/>
                <a:gd name="T29" fmla="*/ 440 h 571"/>
                <a:gd name="T30" fmla="*/ 117 w 542"/>
                <a:gd name="T31" fmla="*/ 440 h 571"/>
                <a:gd name="T32" fmla="*/ 153 w 542"/>
                <a:gd name="T33" fmla="*/ 452 h 571"/>
                <a:gd name="T34" fmla="*/ 157 w 542"/>
                <a:gd name="T35" fmla="*/ 453 h 571"/>
                <a:gd name="T36" fmla="*/ 161 w 542"/>
                <a:gd name="T37" fmla="*/ 454 h 571"/>
                <a:gd name="T38" fmla="*/ 169 w 542"/>
                <a:gd name="T39" fmla="*/ 457 h 571"/>
                <a:gd name="T40" fmla="*/ 171 w 542"/>
                <a:gd name="T41" fmla="*/ 457 h 571"/>
                <a:gd name="T42" fmla="*/ 210 w 542"/>
                <a:gd name="T43" fmla="*/ 469 h 571"/>
                <a:gd name="T44" fmla="*/ 218 w 542"/>
                <a:gd name="T45" fmla="*/ 471 h 571"/>
                <a:gd name="T46" fmla="*/ 220 w 542"/>
                <a:gd name="T47" fmla="*/ 472 h 571"/>
                <a:gd name="T48" fmla="*/ 234 w 542"/>
                <a:gd name="T49" fmla="*/ 476 h 571"/>
                <a:gd name="T50" fmla="*/ 245 w 542"/>
                <a:gd name="T51" fmla="*/ 480 h 571"/>
                <a:gd name="T52" fmla="*/ 246 w 542"/>
                <a:gd name="T53" fmla="*/ 480 h 571"/>
                <a:gd name="T54" fmla="*/ 250 w 542"/>
                <a:gd name="T55" fmla="*/ 481 h 571"/>
                <a:gd name="T56" fmla="*/ 306 w 542"/>
                <a:gd name="T57" fmla="*/ 499 h 571"/>
                <a:gd name="T58" fmla="*/ 308 w 542"/>
                <a:gd name="T59" fmla="*/ 499 h 571"/>
                <a:gd name="T60" fmla="*/ 351 w 542"/>
                <a:gd name="T61" fmla="*/ 512 h 571"/>
                <a:gd name="T62" fmla="*/ 355 w 542"/>
                <a:gd name="T63" fmla="*/ 514 h 571"/>
                <a:gd name="T64" fmla="*/ 357 w 542"/>
                <a:gd name="T65" fmla="*/ 514 h 571"/>
                <a:gd name="T66" fmla="*/ 395 w 542"/>
                <a:gd name="T67" fmla="*/ 526 h 571"/>
                <a:gd name="T68" fmla="*/ 444 w 542"/>
                <a:gd name="T69" fmla="*/ 541 h 571"/>
                <a:gd name="T70" fmla="*/ 448 w 542"/>
                <a:gd name="T71" fmla="*/ 542 h 571"/>
                <a:gd name="T72" fmla="*/ 454 w 542"/>
                <a:gd name="T73" fmla="*/ 544 h 571"/>
                <a:gd name="T74" fmla="*/ 456 w 542"/>
                <a:gd name="T75" fmla="*/ 544 h 571"/>
                <a:gd name="T76" fmla="*/ 484 w 542"/>
                <a:gd name="T77" fmla="*/ 553 h 571"/>
                <a:gd name="T78" fmla="*/ 542 w 542"/>
                <a:gd name="T79" fmla="*/ 571 h 571"/>
                <a:gd name="T80" fmla="*/ 156 w 542"/>
                <a:gd name="T81" fmla="*/ 191 h 571"/>
                <a:gd name="T82" fmla="*/ 110 w 542"/>
                <a:gd name="T83" fmla="*/ 343 h 5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42" h="571">
                  <a:moveTo>
                    <a:pt x="124" y="0"/>
                  </a:moveTo>
                  <a:lnTo>
                    <a:pt x="0" y="405"/>
                  </a:lnTo>
                  <a:lnTo>
                    <a:pt x="23" y="412"/>
                  </a:lnTo>
                  <a:lnTo>
                    <a:pt x="23" y="412"/>
                  </a:lnTo>
                  <a:lnTo>
                    <a:pt x="25" y="412"/>
                  </a:lnTo>
                  <a:lnTo>
                    <a:pt x="31" y="414"/>
                  </a:lnTo>
                  <a:lnTo>
                    <a:pt x="31" y="414"/>
                  </a:lnTo>
                  <a:lnTo>
                    <a:pt x="33" y="415"/>
                  </a:lnTo>
                  <a:lnTo>
                    <a:pt x="39" y="417"/>
                  </a:lnTo>
                  <a:lnTo>
                    <a:pt x="39" y="417"/>
                  </a:lnTo>
                  <a:lnTo>
                    <a:pt x="43" y="418"/>
                  </a:lnTo>
                  <a:lnTo>
                    <a:pt x="43" y="418"/>
                  </a:lnTo>
                  <a:lnTo>
                    <a:pt x="56" y="422"/>
                  </a:lnTo>
                  <a:lnTo>
                    <a:pt x="56" y="422"/>
                  </a:lnTo>
                  <a:lnTo>
                    <a:pt x="56" y="422"/>
                  </a:lnTo>
                  <a:lnTo>
                    <a:pt x="64" y="424"/>
                  </a:lnTo>
                  <a:lnTo>
                    <a:pt x="64" y="424"/>
                  </a:lnTo>
                  <a:lnTo>
                    <a:pt x="68" y="425"/>
                  </a:lnTo>
                  <a:lnTo>
                    <a:pt x="68" y="425"/>
                  </a:lnTo>
                  <a:lnTo>
                    <a:pt x="72" y="427"/>
                  </a:lnTo>
                  <a:lnTo>
                    <a:pt x="72" y="427"/>
                  </a:lnTo>
                  <a:lnTo>
                    <a:pt x="76" y="428"/>
                  </a:lnTo>
                  <a:lnTo>
                    <a:pt x="76" y="428"/>
                  </a:lnTo>
                  <a:lnTo>
                    <a:pt x="83" y="430"/>
                  </a:lnTo>
                  <a:lnTo>
                    <a:pt x="84" y="430"/>
                  </a:lnTo>
                  <a:lnTo>
                    <a:pt x="84" y="430"/>
                  </a:lnTo>
                  <a:lnTo>
                    <a:pt x="106" y="437"/>
                  </a:lnTo>
                  <a:lnTo>
                    <a:pt x="108" y="438"/>
                  </a:lnTo>
                  <a:lnTo>
                    <a:pt x="108" y="438"/>
                  </a:lnTo>
                  <a:lnTo>
                    <a:pt x="115" y="440"/>
                  </a:lnTo>
                  <a:lnTo>
                    <a:pt x="117" y="440"/>
                  </a:lnTo>
                  <a:lnTo>
                    <a:pt x="117" y="440"/>
                  </a:lnTo>
                  <a:lnTo>
                    <a:pt x="153" y="452"/>
                  </a:lnTo>
                  <a:lnTo>
                    <a:pt x="153" y="452"/>
                  </a:lnTo>
                  <a:lnTo>
                    <a:pt x="157" y="453"/>
                  </a:lnTo>
                  <a:lnTo>
                    <a:pt x="157" y="453"/>
                  </a:lnTo>
                  <a:lnTo>
                    <a:pt x="161" y="454"/>
                  </a:lnTo>
                  <a:lnTo>
                    <a:pt x="161" y="454"/>
                  </a:lnTo>
                  <a:lnTo>
                    <a:pt x="162" y="454"/>
                  </a:lnTo>
                  <a:lnTo>
                    <a:pt x="169" y="457"/>
                  </a:lnTo>
                  <a:lnTo>
                    <a:pt x="169" y="457"/>
                  </a:lnTo>
                  <a:lnTo>
                    <a:pt x="171" y="457"/>
                  </a:lnTo>
                  <a:lnTo>
                    <a:pt x="210" y="469"/>
                  </a:lnTo>
                  <a:lnTo>
                    <a:pt x="210" y="469"/>
                  </a:lnTo>
                  <a:lnTo>
                    <a:pt x="211" y="469"/>
                  </a:lnTo>
                  <a:lnTo>
                    <a:pt x="218" y="471"/>
                  </a:lnTo>
                  <a:lnTo>
                    <a:pt x="218" y="471"/>
                  </a:lnTo>
                  <a:lnTo>
                    <a:pt x="220" y="472"/>
                  </a:lnTo>
                  <a:lnTo>
                    <a:pt x="234" y="476"/>
                  </a:lnTo>
                  <a:lnTo>
                    <a:pt x="234" y="476"/>
                  </a:lnTo>
                  <a:lnTo>
                    <a:pt x="235" y="477"/>
                  </a:lnTo>
                  <a:lnTo>
                    <a:pt x="245" y="480"/>
                  </a:lnTo>
                  <a:lnTo>
                    <a:pt x="246" y="480"/>
                  </a:lnTo>
                  <a:lnTo>
                    <a:pt x="246" y="480"/>
                  </a:lnTo>
                  <a:lnTo>
                    <a:pt x="250" y="481"/>
                  </a:lnTo>
                  <a:lnTo>
                    <a:pt x="250" y="481"/>
                  </a:lnTo>
                  <a:lnTo>
                    <a:pt x="250" y="481"/>
                  </a:lnTo>
                  <a:lnTo>
                    <a:pt x="306" y="499"/>
                  </a:lnTo>
                  <a:lnTo>
                    <a:pt x="306" y="499"/>
                  </a:lnTo>
                  <a:lnTo>
                    <a:pt x="308" y="499"/>
                  </a:lnTo>
                  <a:lnTo>
                    <a:pt x="349" y="512"/>
                  </a:lnTo>
                  <a:lnTo>
                    <a:pt x="351" y="512"/>
                  </a:lnTo>
                  <a:lnTo>
                    <a:pt x="351" y="512"/>
                  </a:lnTo>
                  <a:lnTo>
                    <a:pt x="355" y="514"/>
                  </a:lnTo>
                  <a:lnTo>
                    <a:pt x="355" y="514"/>
                  </a:lnTo>
                  <a:lnTo>
                    <a:pt x="357" y="514"/>
                  </a:lnTo>
                  <a:lnTo>
                    <a:pt x="395" y="526"/>
                  </a:lnTo>
                  <a:lnTo>
                    <a:pt x="395" y="526"/>
                  </a:lnTo>
                  <a:lnTo>
                    <a:pt x="396" y="526"/>
                  </a:lnTo>
                  <a:lnTo>
                    <a:pt x="444" y="541"/>
                  </a:lnTo>
                  <a:lnTo>
                    <a:pt x="444" y="541"/>
                  </a:lnTo>
                  <a:lnTo>
                    <a:pt x="448" y="542"/>
                  </a:lnTo>
                  <a:lnTo>
                    <a:pt x="448" y="542"/>
                  </a:lnTo>
                  <a:lnTo>
                    <a:pt x="454" y="544"/>
                  </a:lnTo>
                  <a:lnTo>
                    <a:pt x="456" y="544"/>
                  </a:lnTo>
                  <a:lnTo>
                    <a:pt x="456" y="544"/>
                  </a:lnTo>
                  <a:lnTo>
                    <a:pt x="484" y="553"/>
                  </a:lnTo>
                  <a:lnTo>
                    <a:pt x="484" y="553"/>
                  </a:lnTo>
                  <a:lnTo>
                    <a:pt x="484" y="553"/>
                  </a:lnTo>
                  <a:lnTo>
                    <a:pt x="542" y="571"/>
                  </a:lnTo>
                  <a:lnTo>
                    <a:pt x="124" y="0"/>
                  </a:lnTo>
                  <a:close/>
                  <a:moveTo>
                    <a:pt x="156" y="191"/>
                  </a:moveTo>
                  <a:lnTo>
                    <a:pt x="312" y="405"/>
                  </a:lnTo>
                  <a:lnTo>
                    <a:pt x="110" y="343"/>
                  </a:lnTo>
                  <a:lnTo>
                    <a:pt x="156" y="191"/>
                  </a:lnTo>
                  <a:close/>
                </a:path>
              </a:pathLst>
            </a:custGeom>
            <a:solidFill>
              <a:srgbClr val="223543"/>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20" name="Freeform 51"/>
            <p:cNvSpPr>
              <a:spLocks noEditPoints="1"/>
            </p:cNvSpPr>
            <p:nvPr/>
          </p:nvSpPr>
          <p:spPr bwMode="auto">
            <a:xfrm>
              <a:off x="10835432" y="4138501"/>
              <a:ext cx="875960" cy="921129"/>
            </a:xfrm>
            <a:custGeom>
              <a:avLst/>
              <a:gdLst>
                <a:gd name="T0" fmla="*/ 543 w 543"/>
                <a:gd name="T1" fmla="*/ 571 h 571"/>
                <a:gd name="T2" fmla="*/ 124 w 543"/>
                <a:gd name="T3" fmla="*/ 0 h 571"/>
                <a:gd name="T4" fmla="*/ 0 w 543"/>
                <a:gd name="T5" fmla="*/ 405 h 571"/>
                <a:gd name="T6" fmla="*/ 543 w 543"/>
                <a:gd name="T7" fmla="*/ 571 h 571"/>
                <a:gd name="T8" fmla="*/ 157 w 543"/>
                <a:gd name="T9" fmla="*/ 192 h 571"/>
                <a:gd name="T10" fmla="*/ 313 w 543"/>
                <a:gd name="T11" fmla="*/ 405 h 571"/>
                <a:gd name="T12" fmla="*/ 110 w 543"/>
                <a:gd name="T13" fmla="*/ 343 h 571"/>
                <a:gd name="T14" fmla="*/ 157 w 543"/>
                <a:gd name="T15" fmla="*/ 192 h 5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3" h="571">
                  <a:moveTo>
                    <a:pt x="543" y="571"/>
                  </a:moveTo>
                  <a:lnTo>
                    <a:pt x="124" y="0"/>
                  </a:lnTo>
                  <a:lnTo>
                    <a:pt x="0" y="405"/>
                  </a:lnTo>
                  <a:lnTo>
                    <a:pt x="543" y="571"/>
                  </a:lnTo>
                  <a:close/>
                  <a:moveTo>
                    <a:pt x="157" y="192"/>
                  </a:moveTo>
                  <a:lnTo>
                    <a:pt x="313" y="405"/>
                  </a:lnTo>
                  <a:lnTo>
                    <a:pt x="110" y="343"/>
                  </a:lnTo>
                  <a:lnTo>
                    <a:pt x="157" y="192"/>
                  </a:lnTo>
                  <a:close/>
                </a:path>
              </a:pathLst>
            </a:custGeom>
            <a:solidFill>
              <a:srgbClr val="F3C000"/>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21" name="Freeform 52"/>
            <p:cNvSpPr/>
            <p:nvPr/>
          </p:nvSpPr>
          <p:spPr bwMode="auto">
            <a:xfrm>
              <a:off x="11646864" y="5011234"/>
              <a:ext cx="9679" cy="29037"/>
            </a:xfrm>
            <a:custGeom>
              <a:avLst/>
              <a:gdLst>
                <a:gd name="T0" fmla="*/ 0 w 6"/>
                <a:gd name="T1" fmla="*/ 18 h 18"/>
                <a:gd name="T2" fmla="*/ 6 w 6"/>
                <a:gd name="T3" fmla="*/ 0 h 18"/>
                <a:gd name="T4" fmla="*/ 0 w 6"/>
                <a:gd name="T5" fmla="*/ 18 h 18"/>
              </a:gdLst>
              <a:ahLst/>
              <a:cxnLst>
                <a:cxn ang="0">
                  <a:pos x="T0" y="T1"/>
                </a:cxn>
                <a:cxn ang="0">
                  <a:pos x="T2" y="T3"/>
                </a:cxn>
                <a:cxn ang="0">
                  <a:pos x="T4" y="T5"/>
                </a:cxn>
              </a:cxnLst>
              <a:rect l="0" t="0" r="r" b="b"/>
              <a:pathLst>
                <a:path w="6" h="18">
                  <a:moveTo>
                    <a:pt x="0" y="18"/>
                  </a:moveTo>
                  <a:lnTo>
                    <a:pt x="6" y="0"/>
                  </a:lnTo>
                  <a:lnTo>
                    <a:pt x="0" y="18"/>
                  </a:lnTo>
                  <a:close/>
                </a:path>
              </a:pathLst>
            </a:custGeom>
            <a:solidFill>
              <a:srgbClr val="06B2C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22" name="Line 53"/>
            <p:cNvSpPr>
              <a:spLocks noChangeShapeType="1"/>
            </p:cNvSpPr>
            <p:nvPr/>
          </p:nvSpPr>
          <p:spPr bwMode="auto">
            <a:xfrm flipV="1">
              <a:off x="11646864" y="5011234"/>
              <a:ext cx="9679" cy="2903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23" name="Freeform 54"/>
            <p:cNvSpPr/>
            <p:nvPr/>
          </p:nvSpPr>
          <p:spPr bwMode="auto">
            <a:xfrm>
              <a:off x="11643638" y="5009621"/>
              <a:ext cx="16132" cy="32264"/>
            </a:xfrm>
            <a:custGeom>
              <a:avLst/>
              <a:gdLst>
                <a:gd name="T0" fmla="*/ 6 w 10"/>
                <a:gd name="T1" fmla="*/ 0 h 20"/>
                <a:gd name="T2" fmla="*/ 10 w 10"/>
                <a:gd name="T3" fmla="*/ 2 h 20"/>
                <a:gd name="T4" fmla="*/ 4 w 10"/>
                <a:gd name="T5" fmla="*/ 20 h 20"/>
                <a:gd name="T6" fmla="*/ 0 w 10"/>
                <a:gd name="T7" fmla="*/ 18 h 20"/>
                <a:gd name="T8" fmla="*/ 6 w 10"/>
                <a:gd name="T9" fmla="*/ 0 h 20"/>
              </a:gdLst>
              <a:ahLst/>
              <a:cxnLst>
                <a:cxn ang="0">
                  <a:pos x="T0" y="T1"/>
                </a:cxn>
                <a:cxn ang="0">
                  <a:pos x="T2" y="T3"/>
                </a:cxn>
                <a:cxn ang="0">
                  <a:pos x="T4" y="T5"/>
                </a:cxn>
                <a:cxn ang="0">
                  <a:pos x="T6" y="T7"/>
                </a:cxn>
                <a:cxn ang="0">
                  <a:pos x="T8" y="T9"/>
                </a:cxn>
              </a:cxnLst>
              <a:rect l="0" t="0" r="r" b="b"/>
              <a:pathLst>
                <a:path w="10" h="20">
                  <a:moveTo>
                    <a:pt x="6" y="0"/>
                  </a:moveTo>
                  <a:lnTo>
                    <a:pt x="10" y="2"/>
                  </a:lnTo>
                  <a:lnTo>
                    <a:pt x="4" y="20"/>
                  </a:lnTo>
                  <a:lnTo>
                    <a:pt x="0" y="18"/>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24" name="Freeform 55"/>
            <p:cNvSpPr/>
            <p:nvPr/>
          </p:nvSpPr>
          <p:spPr bwMode="auto">
            <a:xfrm>
              <a:off x="11633959" y="5020913"/>
              <a:ext cx="4840" cy="16132"/>
            </a:xfrm>
            <a:custGeom>
              <a:avLst/>
              <a:gdLst>
                <a:gd name="T0" fmla="*/ 0 w 3"/>
                <a:gd name="T1" fmla="*/ 10 h 10"/>
                <a:gd name="T2" fmla="*/ 3 w 3"/>
                <a:gd name="T3" fmla="*/ 0 h 10"/>
                <a:gd name="T4" fmla="*/ 0 w 3"/>
                <a:gd name="T5" fmla="*/ 10 h 10"/>
              </a:gdLst>
              <a:ahLst/>
              <a:cxnLst>
                <a:cxn ang="0">
                  <a:pos x="T0" y="T1"/>
                </a:cxn>
                <a:cxn ang="0">
                  <a:pos x="T2" y="T3"/>
                </a:cxn>
                <a:cxn ang="0">
                  <a:pos x="T4" y="T5"/>
                </a:cxn>
              </a:cxnLst>
              <a:rect l="0" t="0" r="r" b="b"/>
              <a:pathLst>
                <a:path w="3" h="10">
                  <a:moveTo>
                    <a:pt x="0" y="10"/>
                  </a:moveTo>
                  <a:lnTo>
                    <a:pt x="3" y="0"/>
                  </a:lnTo>
                  <a:lnTo>
                    <a:pt x="0" y="10"/>
                  </a:lnTo>
                  <a:close/>
                </a:path>
              </a:pathLst>
            </a:custGeom>
            <a:solidFill>
              <a:srgbClr val="06B2C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25" name="Line 56"/>
            <p:cNvSpPr>
              <a:spLocks noChangeShapeType="1"/>
            </p:cNvSpPr>
            <p:nvPr/>
          </p:nvSpPr>
          <p:spPr bwMode="auto">
            <a:xfrm flipV="1">
              <a:off x="11633959" y="5020913"/>
              <a:ext cx="4840" cy="1613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26" name="Freeform 57"/>
            <p:cNvSpPr/>
            <p:nvPr/>
          </p:nvSpPr>
          <p:spPr bwMode="auto">
            <a:xfrm>
              <a:off x="11630732" y="5020913"/>
              <a:ext cx="11292" cy="16132"/>
            </a:xfrm>
            <a:custGeom>
              <a:avLst/>
              <a:gdLst>
                <a:gd name="T0" fmla="*/ 3 w 7"/>
                <a:gd name="T1" fmla="*/ 0 h 10"/>
                <a:gd name="T2" fmla="*/ 7 w 7"/>
                <a:gd name="T3" fmla="*/ 1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27" name="Freeform 58"/>
            <p:cNvSpPr/>
            <p:nvPr/>
          </p:nvSpPr>
          <p:spPr bwMode="auto">
            <a:xfrm>
              <a:off x="11621053" y="5017686"/>
              <a:ext cx="3226" cy="14519"/>
            </a:xfrm>
            <a:custGeom>
              <a:avLst/>
              <a:gdLst>
                <a:gd name="T0" fmla="*/ 0 w 2"/>
                <a:gd name="T1" fmla="*/ 9 h 9"/>
                <a:gd name="T2" fmla="*/ 2 w 2"/>
                <a:gd name="T3" fmla="*/ 0 h 9"/>
                <a:gd name="T4" fmla="*/ 0 w 2"/>
                <a:gd name="T5" fmla="*/ 9 h 9"/>
              </a:gdLst>
              <a:ahLst/>
              <a:cxnLst>
                <a:cxn ang="0">
                  <a:pos x="T0" y="T1"/>
                </a:cxn>
                <a:cxn ang="0">
                  <a:pos x="T2" y="T3"/>
                </a:cxn>
                <a:cxn ang="0">
                  <a:pos x="T4" y="T5"/>
                </a:cxn>
              </a:cxnLst>
              <a:rect l="0" t="0" r="r" b="b"/>
              <a:pathLst>
                <a:path w="2" h="9">
                  <a:moveTo>
                    <a:pt x="0" y="9"/>
                  </a:moveTo>
                  <a:lnTo>
                    <a:pt x="2"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28" name="Line 59"/>
            <p:cNvSpPr>
              <a:spLocks noChangeShapeType="1"/>
            </p:cNvSpPr>
            <p:nvPr/>
          </p:nvSpPr>
          <p:spPr bwMode="auto">
            <a:xfrm flipV="1">
              <a:off x="11621053" y="5017686"/>
              <a:ext cx="3226"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29" name="Freeform 60"/>
            <p:cNvSpPr/>
            <p:nvPr/>
          </p:nvSpPr>
          <p:spPr bwMode="auto">
            <a:xfrm>
              <a:off x="11617827" y="5016073"/>
              <a:ext cx="9679" cy="17745"/>
            </a:xfrm>
            <a:custGeom>
              <a:avLst/>
              <a:gdLst>
                <a:gd name="T0" fmla="*/ 2 w 6"/>
                <a:gd name="T1" fmla="*/ 0 h 11"/>
                <a:gd name="T2" fmla="*/ 6 w 6"/>
                <a:gd name="T3" fmla="*/ 2 h 11"/>
                <a:gd name="T4" fmla="*/ 4 w 6"/>
                <a:gd name="T5" fmla="*/ 11 h 11"/>
                <a:gd name="T6" fmla="*/ 0 w 6"/>
                <a:gd name="T7" fmla="*/ 10 h 11"/>
                <a:gd name="T8" fmla="*/ 2 w 6"/>
                <a:gd name="T9" fmla="*/ 0 h 11"/>
              </a:gdLst>
              <a:ahLst/>
              <a:cxnLst>
                <a:cxn ang="0">
                  <a:pos x="T0" y="T1"/>
                </a:cxn>
                <a:cxn ang="0">
                  <a:pos x="T2" y="T3"/>
                </a:cxn>
                <a:cxn ang="0">
                  <a:pos x="T4" y="T5"/>
                </a:cxn>
                <a:cxn ang="0">
                  <a:pos x="T6" y="T7"/>
                </a:cxn>
                <a:cxn ang="0">
                  <a:pos x="T8" y="T9"/>
                </a:cxn>
              </a:cxnLst>
              <a:rect l="0" t="0" r="r" b="b"/>
              <a:pathLst>
                <a:path w="6" h="11">
                  <a:moveTo>
                    <a:pt x="2" y="0"/>
                  </a:moveTo>
                  <a:lnTo>
                    <a:pt x="6" y="2"/>
                  </a:lnTo>
                  <a:lnTo>
                    <a:pt x="4" y="11"/>
                  </a:lnTo>
                  <a:lnTo>
                    <a:pt x="0" y="10"/>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30" name="Freeform 61"/>
            <p:cNvSpPr/>
            <p:nvPr/>
          </p:nvSpPr>
          <p:spPr bwMode="auto">
            <a:xfrm>
              <a:off x="11608148" y="5014460"/>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31" name="Line 62"/>
            <p:cNvSpPr>
              <a:spLocks noChangeShapeType="1"/>
            </p:cNvSpPr>
            <p:nvPr/>
          </p:nvSpPr>
          <p:spPr bwMode="auto">
            <a:xfrm flipV="1">
              <a:off x="11608148" y="5014460"/>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32" name="Freeform 63"/>
            <p:cNvSpPr/>
            <p:nvPr/>
          </p:nvSpPr>
          <p:spPr bwMode="auto">
            <a:xfrm>
              <a:off x="11604921" y="5012847"/>
              <a:ext cx="11292" cy="16132"/>
            </a:xfrm>
            <a:custGeom>
              <a:avLst/>
              <a:gdLst>
                <a:gd name="T0" fmla="*/ 3 w 7"/>
                <a:gd name="T1" fmla="*/ 0 h 10"/>
                <a:gd name="T2" fmla="*/ 7 w 7"/>
                <a:gd name="T3" fmla="*/ 1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33" name="Freeform 64"/>
            <p:cNvSpPr/>
            <p:nvPr/>
          </p:nvSpPr>
          <p:spPr bwMode="auto">
            <a:xfrm>
              <a:off x="11595242" y="5009621"/>
              <a:ext cx="3226" cy="14519"/>
            </a:xfrm>
            <a:custGeom>
              <a:avLst/>
              <a:gdLst>
                <a:gd name="T0" fmla="*/ 0 w 2"/>
                <a:gd name="T1" fmla="*/ 9 h 9"/>
                <a:gd name="T2" fmla="*/ 2 w 2"/>
                <a:gd name="T3" fmla="*/ 0 h 9"/>
                <a:gd name="T4" fmla="*/ 0 w 2"/>
                <a:gd name="T5" fmla="*/ 9 h 9"/>
              </a:gdLst>
              <a:ahLst/>
              <a:cxnLst>
                <a:cxn ang="0">
                  <a:pos x="T0" y="T1"/>
                </a:cxn>
                <a:cxn ang="0">
                  <a:pos x="T2" y="T3"/>
                </a:cxn>
                <a:cxn ang="0">
                  <a:pos x="T4" y="T5"/>
                </a:cxn>
              </a:cxnLst>
              <a:rect l="0" t="0" r="r" b="b"/>
              <a:pathLst>
                <a:path w="2" h="9">
                  <a:moveTo>
                    <a:pt x="0" y="9"/>
                  </a:moveTo>
                  <a:lnTo>
                    <a:pt x="2"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34" name="Line 65"/>
            <p:cNvSpPr>
              <a:spLocks noChangeShapeType="1"/>
            </p:cNvSpPr>
            <p:nvPr/>
          </p:nvSpPr>
          <p:spPr bwMode="auto">
            <a:xfrm flipV="1">
              <a:off x="11595242" y="5009621"/>
              <a:ext cx="3226"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35" name="Freeform 66"/>
            <p:cNvSpPr/>
            <p:nvPr/>
          </p:nvSpPr>
          <p:spPr bwMode="auto">
            <a:xfrm>
              <a:off x="11592016" y="5009621"/>
              <a:ext cx="9679" cy="16132"/>
            </a:xfrm>
            <a:custGeom>
              <a:avLst/>
              <a:gdLst>
                <a:gd name="T0" fmla="*/ 2 w 6"/>
                <a:gd name="T1" fmla="*/ 0 h 10"/>
                <a:gd name="T2" fmla="*/ 6 w 6"/>
                <a:gd name="T3" fmla="*/ 1 h 10"/>
                <a:gd name="T4" fmla="*/ 4 w 6"/>
                <a:gd name="T5" fmla="*/ 10 h 10"/>
                <a:gd name="T6" fmla="*/ 0 w 6"/>
                <a:gd name="T7" fmla="*/ 9 h 10"/>
                <a:gd name="T8" fmla="*/ 2 w 6"/>
                <a:gd name="T9" fmla="*/ 0 h 10"/>
              </a:gdLst>
              <a:ahLst/>
              <a:cxnLst>
                <a:cxn ang="0">
                  <a:pos x="T0" y="T1"/>
                </a:cxn>
                <a:cxn ang="0">
                  <a:pos x="T2" y="T3"/>
                </a:cxn>
                <a:cxn ang="0">
                  <a:pos x="T4" y="T5"/>
                </a:cxn>
                <a:cxn ang="0">
                  <a:pos x="T6" y="T7"/>
                </a:cxn>
                <a:cxn ang="0">
                  <a:pos x="T8" y="T9"/>
                </a:cxn>
              </a:cxnLst>
              <a:rect l="0" t="0" r="r" b="b"/>
              <a:pathLst>
                <a:path w="6" h="10">
                  <a:moveTo>
                    <a:pt x="2" y="0"/>
                  </a:moveTo>
                  <a:lnTo>
                    <a:pt x="6" y="1"/>
                  </a:lnTo>
                  <a:lnTo>
                    <a:pt x="4" y="10"/>
                  </a:lnTo>
                  <a:lnTo>
                    <a:pt x="0" y="9"/>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36" name="Freeform 67"/>
            <p:cNvSpPr/>
            <p:nvPr/>
          </p:nvSpPr>
          <p:spPr bwMode="auto">
            <a:xfrm>
              <a:off x="11580724" y="5006394"/>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37" name="Line 68"/>
            <p:cNvSpPr>
              <a:spLocks noChangeShapeType="1"/>
            </p:cNvSpPr>
            <p:nvPr/>
          </p:nvSpPr>
          <p:spPr bwMode="auto">
            <a:xfrm flipV="1">
              <a:off x="11580724" y="5006394"/>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38" name="Freeform 69"/>
            <p:cNvSpPr/>
            <p:nvPr/>
          </p:nvSpPr>
          <p:spPr bwMode="auto">
            <a:xfrm>
              <a:off x="11579110" y="5004781"/>
              <a:ext cx="9679" cy="16132"/>
            </a:xfrm>
            <a:custGeom>
              <a:avLst/>
              <a:gdLst>
                <a:gd name="T0" fmla="*/ 2 w 6"/>
                <a:gd name="T1" fmla="*/ 0 h 10"/>
                <a:gd name="T2" fmla="*/ 6 w 6"/>
                <a:gd name="T3" fmla="*/ 1 h 10"/>
                <a:gd name="T4" fmla="*/ 3 w 6"/>
                <a:gd name="T5" fmla="*/ 10 h 10"/>
                <a:gd name="T6" fmla="*/ 0 w 6"/>
                <a:gd name="T7" fmla="*/ 9 h 10"/>
                <a:gd name="T8" fmla="*/ 2 w 6"/>
                <a:gd name="T9" fmla="*/ 0 h 10"/>
              </a:gdLst>
              <a:ahLst/>
              <a:cxnLst>
                <a:cxn ang="0">
                  <a:pos x="T0" y="T1"/>
                </a:cxn>
                <a:cxn ang="0">
                  <a:pos x="T2" y="T3"/>
                </a:cxn>
                <a:cxn ang="0">
                  <a:pos x="T4" y="T5"/>
                </a:cxn>
                <a:cxn ang="0">
                  <a:pos x="T6" y="T7"/>
                </a:cxn>
                <a:cxn ang="0">
                  <a:pos x="T8" y="T9"/>
                </a:cxn>
              </a:cxnLst>
              <a:rect l="0" t="0" r="r" b="b"/>
              <a:pathLst>
                <a:path w="6" h="10">
                  <a:moveTo>
                    <a:pt x="2" y="0"/>
                  </a:moveTo>
                  <a:lnTo>
                    <a:pt x="6" y="1"/>
                  </a:lnTo>
                  <a:lnTo>
                    <a:pt x="3" y="10"/>
                  </a:lnTo>
                  <a:lnTo>
                    <a:pt x="0" y="9"/>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39" name="Freeform 70"/>
            <p:cNvSpPr/>
            <p:nvPr/>
          </p:nvSpPr>
          <p:spPr bwMode="auto">
            <a:xfrm>
              <a:off x="11567818" y="4987036"/>
              <a:ext cx="9679" cy="29037"/>
            </a:xfrm>
            <a:custGeom>
              <a:avLst/>
              <a:gdLst>
                <a:gd name="T0" fmla="*/ 0 w 6"/>
                <a:gd name="T1" fmla="*/ 18 h 18"/>
                <a:gd name="T2" fmla="*/ 6 w 6"/>
                <a:gd name="T3" fmla="*/ 0 h 18"/>
                <a:gd name="T4" fmla="*/ 0 w 6"/>
                <a:gd name="T5" fmla="*/ 18 h 18"/>
              </a:gdLst>
              <a:ahLst/>
              <a:cxnLst>
                <a:cxn ang="0">
                  <a:pos x="T0" y="T1"/>
                </a:cxn>
                <a:cxn ang="0">
                  <a:pos x="T2" y="T3"/>
                </a:cxn>
                <a:cxn ang="0">
                  <a:pos x="T4" y="T5"/>
                </a:cxn>
              </a:cxnLst>
              <a:rect l="0" t="0" r="r" b="b"/>
              <a:pathLst>
                <a:path w="6" h="18">
                  <a:moveTo>
                    <a:pt x="0" y="18"/>
                  </a:moveTo>
                  <a:lnTo>
                    <a:pt x="6" y="0"/>
                  </a:lnTo>
                  <a:lnTo>
                    <a:pt x="0" y="18"/>
                  </a:lnTo>
                  <a:close/>
                </a:path>
              </a:pathLst>
            </a:custGeom>
            <a:solidFill>
              <a:srgbClr val="06B2C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40" name="Line 71"/>
            <p:cNvSpPr>
              <a:spLocks noChangeShapeType="1"/>
            </p:cNvSpPr>
            <p:nvPr/>
          </p:nvSpPr>
          <p:spPr bwMode="auto">
            <a:xfrm flipV="1">
              <a:off x="11567818" y="4987036"/>
              <a:ext cx="9679" cy="2903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41" name="Freeform 72"/>
            <p:cNvSpPr/>
            <p:nvPr/>
          </p:nvSpPr>
          <p:spPr bwMode="auto">
            <a:xfrm>
              <a:off x="11564592" y="4987036"/>
              <a:ext cx="16132" cy="30651"/>
            </a:xfrm>
            <a:custGeom>
              <a:avLst/>
              <a:gdLst>
                <a:gd name="T0" fmla="*/ 6 w 10"/>
                <a:gd name="T1" fmla="*/ 0 h 19"/>
                <a:gd name="T2" fmla="*/ 10 w 10"/>
                <a:gd name="T3" fmla="*/ 1 h 19"/>
                <a:gd name="T4" fmla="*/ 4 w 10"/>
                <a:gd name="T5" fmla="*/ 19 h 19"/>
                <a:gd name="T6" fmla="*/ 0 w 10"/>
                <a:gd name="T7" fmla="*/ 18 h 19"/>
                <a:gd name="T8" fmla="*/ 6 w 10"/>
                <a:gd name="T9" fmla="*/ 0 h 19"/>
              </a:gdLst>
              <a:ahLst/>
              <a:cxnLst>
                <a:cxn ang="0">
                  <a:pos x="T0" y="T1"/>
                </a:cxn>
                <a:cxn ang="0">
                  <a:pos x="T2" y="T3"/>
                </a:cxn>
                <a:cxn ang="0">
                  <a:pos x="T4" y="T5"/>
                </a:cxn>
                <a:cxn ang="0">
                  <a:pos x="T6" y="T7"/>
                </a:cxn>
                <a:cxn ang="0">
                  <a:pos x="T8" y="T9"/>
                </a:cxn>
              </a:cxnLst>
              <a:rect l="0" t="0" r="r" b="b"/>
              <a:pathLst>
                <a:path w="10" h="19">
                  <a:moveTo>
                    <a:pt x="6" y="0"/>
                  </a:moveTo>
                  <a:lnTo>
                    <a:pt x="10" y="1"/>
                  </a:lnTo>
                  <a:lnTo>
                    <a:pt x="4" y="19"/>
                  </a:lnTo>
                  <a:lnTo>
                    <a:pt x="0" y="18"/>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42" name="Freeform 73"/>
            <p:cNvSpPr/>
            <p:nvPr/>
          </p:nvSpPr>
          <p:spPr bwMode="auto">
            <a:xfrm>
              <a:off x="11554913" y="4998328"/>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43" name="Line 74"/>
            <p:cNvSpPr>
              <a:spLocks noChangeShapeType="1"/>
            </p:cNvSpPr>
            <p:nvPr/>
          </p:nvSpPr>
          <p:spPr bwMode="auto">
            <a:xfrm flipV="1">
              <a:off x="11554913" y="4998328"/>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44" name="Freeform 75"/>
            <p:cNvSpPr/>
            <p:nvPr/>
          </p:nvSpPr>
          <p:spPr bwMode="auto">
            <a:xfrm>
              <a:off x="11551686" y="4996715"/>
              <a:ext cx="11292" cy="16132"/>
            </a:xfrm>
            <a:custGeom>
              <a:avLst/>
              <a:gdLst>
                <a:gd name="T0" fmla="*/ 3 w 7"/>
                <a:gd name="T1" fmla="*/ 0 h 10"/>
                <a:gd name="T2" fmla="*/ 7 w 7"/>
                <a:gd name="T3" fmla="*/ 1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45" name="Freeform 76"/>
            <p:cNvSpPr/>
            <p:nvPr/>
          </p:nvSpPr>
          <p:spPr bwMode="auto">
            <a:xfrm>
              <a:off x="11542007" y="4993489"/>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46" name="Line 77"/>
            <p:cNvSpPr>
              <a:spLocks noChangeShapeType="1"/>
            </p:cNvSpPr>
            <p:nvPr/>
          </p:nvSpPr>
          <p:spPr bwMode="auto">
            <a:xfrm flipV="1">
              <a:off x="11542007" y="4993489"/>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47" name="Freeform 78"/>
            <p:cNvSpPr/>
            <p:nvPr/>
          </p:nvSpPr>
          <p:spPr bwMode="auto">
            <a:xfrm>
              <a:off x="11538781" y="4993489"/>
              <a:ext cx="11292" cy="16132"/>
            </a:xfrm>
            <a:custGeom>
              <a:avLst/>
              <a:gdLst>
                <a:gd name="T0" fmla="*/ 3 w 7"/>
                <a:gd name="T1" fmla="*/ 0 h 10"/>
                <a:gd name="T2" fmla="*/ 7 w 7"/>
                <a:gd name="T3" fmla="*/ 1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48" name="Freeform 79"/>
            <p:cNvSpPr/>
            <p:nvPr/>
          </p:nvSpPr>
          <p:spPr bwMode="auto">
            <a:xfrm>
              <a:off x="11529102" y="4990262"/>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49" name="Line 80"/>
            <p:cNvSpPr>
              <a:spLocks noChangeShapeType="1"/>
            </p:cNvSpPr>
            <p:nvPr/>
          </p:nvSpPr>
          <p:spPr bwMode="auto">
            <a:xfrm flipV="1">
              <a:off x="11529102" y="4990262"/>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50" name="Freeform 81"/>
            <p:cNvSpPr/>
            <p:nvPr/>
          </p:nvSpPr>
          <p:spPr bwMode="auto">
            <a:xfrm>
              <a:off x="11525875" y="4988649"/>
              <a:ext cx="11292" cy="16132"/>
            </a:xfrm>
            <a:custGeom>
              <a:avLst/>
              <a:gdLst>
                <a:gd name="T0" fmla="*/ 3 w 7"/>
                <a:gd name="T1" fmla="*/ 0 h 10"/>
                <a:gd name="T2" fmla="*/ 7 w 7"/>
                <a:gd name="T3" fmla="*/ 1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51" name="Freeform 82"/>
            <p:cNvSpPr/>
            <p:nvPr/>
          </p:nvSpPr>
          <p:spPr bwMode="auto">
            <a:xfrm>
              <a:off x="11516196" y="4985423"/>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52" name="Line 83"/>
            <p:cNvSpPr>
              <a:spLocks noChangeShapeType="1"/>
            </p:cNvSpPr>
            <p:nvPr/>
          </p:nvSpPr>
          <p:spPr bwMode="auto">
            <a:xfrm flipV="1">
              <a:off x="11516196" y="4985423"/>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53" name="Freeform 84"/>
            <p:cNvSpPr/>
            <p:nvPr/>
          </p:nvSpPr>
          <p:spPr bwMode="auto">
            <a:xfrm>
              <a:off x="11512970" y="4985423"/>
              <a:ext cx="11292" cy="16132"/>
            </a:xfrm>
            <a:custGeom>
              <a:avLst/>
              <a:gdLst>
                <a:gd name="T0" fmla="*/ 3 w 7"/>
                <a:gd name="T1" fmla="*/ 0 h 10"/>
                <a:gd name="T2" fmla="*/ 7 w 7"/>
                <a:gd name="T3" fmla="*/ 1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54" name="Freeform 85"/>
            <p:cNvSpPr/>
            <p:nvPr/>
          </p:nvSpPr>
          <p:spPr bwMode="auto">
            <a:xfrm>
              <a:off x="11503291" y="4982196"/>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55" name="Line 86"/>
            <p:cNvSpPr>
              <a:spLocks noChangeShapeType="1"/>
            </p:cNvSpPr>
            <p:nvPr/>
          </p:nvSpPr>
          <p:spPr bwMode="auto">
            <a:xfrm flipV="1">
              <a:off x="11503291" y="4982196"/>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56" name="Freeform 87"/>
            <p:cNvSpPr/>
            <p:nvPr/>
          </p:nvSpPr>
          <p:spPr bwMode="auto">
            <a:xfrm>
              <a:off x="11500064" y="4980583"/>
              <a:ext cx="11292" cy="17745"/>
            </a:xfrm>
            <a:custGeom>
              <a:avLst/>
              <a:gdLst>
                <a:gd name="T0" fmla="*/ 3 w 7"/>
                <a:gd name="T1" fmla="*/ 0 h 11"/>
                <a:gd name="T2" fmla="*/ 7 w 7"/>
                <a:gd name="T3" fmla="*/ 1 h 11"/>
                <a:gd name="T4" fmla="*/ 4 w 7"/>
                <a:gd name="T5" fmla="*/ 11 h 11"/>
                <a:gd name="T6" fmla="*/ 0 w 7"/>
                <a:gd name="T7" fmla="*/ 9 h 11"/>
                <a:gd name="T8" fmla="*/ 3 w 7"/>
                <a:gd name="T9" fmla="*/ 0 h 11"/>
              </a:gdLst>
              <a:ahLst/>
              <a:cxnLst>
                <a:cxn ang="0">
                  <a:pos x="T0" y="T1"/>
                </a:cxn>
                <a:cxn ang="0">
                  <a:pos x="T2" y="T3"/>
                </a:cxn>
                <a:cxn ang="0">
                  <a:pos x="T4" y="T5"/>
                </a:cxn>
                <a:cxn ang="0">
                  <a:pos x="T6" y="T7"/>
                </a:cxn>
                <a:cxn ang="0">
                  <a:pos x="T8" y="T9"/>
                </a:cxn>
              </a:cxnLst>
              <a:rect l="0" t="0" r="r" b="b"/>
              <a:pathLst>
                <a:path w="7" h="11">
                  <a:moveTo>
                    <a:pt x="3" y="0"/>
                  </a:moveTo>
                  <a:lnTo>
                    <a:pt x="7" y="1"/>
                  </a:lnTo>
                  <a:lnTo>
                    <a:pt x="4" y="11"/>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57" name="Freeform 88"/>
            <p:cNvSpPr/>
            <p:nvPr/>
          </p:nvSpPr>
          <p:spPr bwMode="auto">
            <a:xfrm>
              <a:off x="11490385" y="4962838"/>
              <a:ext cx="9679" cy="30651"/>
            </a:xfrm>
            <a:custGeom>
              <a:avLst/>
              <a:gdLst>
                <a:gd name="T0" fmla="*/ 0 w 6"/>
                <a:gd name="T1" fmla="*/ 19 h 19"/>
                <a:gd name="T2" fmla="*/ 6 w 6"/>
                <a:gd name="T3" fmla="*/ 0 h 19"/>
                <a:gd name="T4" fmla="*/ 0 w 6"/>
                <a:gd name="T5" fmla="*/ 19 h 19"/>
              </a:gdLst>
              <a:ahLst/>
              <a:cxnLst>
                <a:cxn ang="0">
                  <a:pos x="T0" y="T1"/>
                </a:cxn>
                <a:cxn ang="0">
                  <a:pos x="T2" y="T3"/>
                </a:cxn>
                <a:cxn ang="0">
                  <a:pos x="T4" y="T5"/>
                </a:cxn>
              </a:cxnLst>
              <a:rect l="0" t="0" r="r" b="b"/>
              <a:pathLst>
                <a:path w="6" h="19">
                  <a:moveTo>
                    <a:pt x="0" y="19"/>
                  </a:moveTo>
                  <a:lnTo>
                    <a:pt x="6" y="0"/>
                  </a:lnTo>
                  <a:lnTo>
                    <a:pt x="0" y="19"/>
                  </a:lnTo>
                  <a:close/>
                </a:path>
              </a:pathLst>
            </a:custGeom>
            <a:solidFill>
              <a:srgbClr val="06B2C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58" name="Line 89"/>
            <p:cNvSpPr>
              <a:spLocks noChangeShapeType="1"/>
            </p:cNvSpPr>
            <p:nvPr/>
          </p:nvSpPr>
          <p:spPr bwMode="auto">
            <a:xfrm flipV="1">
              <a:off x="11490385" y="4962838"/>
              <a:ext cx="9679" cy="30651"/>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59" name="Freeform 90"/>
            <p:cNvSpPr/>
            <p:nvPr/>
          </p:nvSpPr>
          <p:spPr bwMode="auto">
            <a:xfrm>
              <a:off x="11487159" y="4962838"/>
              <a:ext cx="16132" cy="30651"/>
            </a:xfrm>
            <a:custGeom>
              <a:avLst/>
              <a:gdLst>
                <a:gd name="T0" fmla="*/ 6 w 10"/>
                <a:gd name="T1" fmla="*/ 0 h 19"/>
                <a:gd name="T2" fmla="*/ 10 w 10"/>
                <a:gd name="T3" fmla="*/ 1 h 19"/>
                <a:gd name="T4" fmla="*/ 4 w 10"/>
                <a:gd name="T5" fmla="*/ 19 h 19"/>
                <a:gd name="T6" fmla="*/ 0 w 10"/>
                <a:gd name="T7" fmla="*/ 18 h 19"/>
                <a:gd name="T8" fmla="*/ 6 w 10"/>
                <a:gd name="T9" fmla="*/ 0 h 19"/>
              </a:gdLst>
              <a:ahLst/>
              <a:cxnLst>
                <a:cxn ang="0">
                  <a:pos x="T0" y="T1"/>
                </a:cxn>
                <a:cxn ang="0">
                  <a:pos x="T2" y="T3"/>
                </a:cxn>
                <a:cxn ang="0">
                  <a:pos x="T4" y="T5"/>
                </a:cxn>
                <a:cxn ang="0">
                  <a:pos x="T6" y="T7"/>
                </a:cxn>
                <a:cxn ang="0">
                  <a:pos x="T8" y="T9"/>
                </a:cxn>
              </a:cxnLst>
              <a:rect l="0" t="0" r="r" b="b"/>
              <a:pathLst>
                <a:path w="10" h="19">
                  <a:moveTo>
                    <a:pt x="6" y="0"/>
                  </a:moveTo>
                  <a:lnTo>
                    <a:pt x="10" y="1"/>
                  </a:lnTo>
                  <a:lnTo>
                    <a:pt x="4" y="19"/>
                  </a:lnTo>
                  <a:lnTo>
                    <a:pt x="0" y="18"/>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60" name="Freeform 91"/>
            <p:cNvSpPr/>
            <p:nvPr/>
          </p:nvSpPr>
          <p:spPr bwMode="auto">
            <a:xfrm>
              <a:off x="11477480" y="4974130"/>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61" name="Line 92"/>
            <p:cNvSpPr>
              <a:spLocks noChangeShapeType="1"/>
            </p:cNvSpPr>
            <p:nvPr/>
          </p:nvSpPr>
          <p:spPr bwMode="auto">
            <a:xfrm flipV="1">
              <a:off x="11477480" y="4974130"/>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62" name="Freeform 93"/>
            <p:cNvSpPr/>
            <p:nvPr/>
          </p:nvSpPr>
          <p:spPr bwMode="auto">
            <a:xfrm>
              <a:off x="11474253" y="4972517"/>
              <a:ext cx="11292" cy="17745"/>
            </a:xfrm>
            <a:custGeom>
              <a:avLst/>
              <a:gdLst>
                <a:gd name="T0" fmla="*/ 3 w 7"/>
                <a:gd name="T1" fmla="*/ 0 h 11"/>
                <a:gd name="T2" fmla="*/ 7 w 7"/>
                <a:gd name="T3" fmla="*/ 2 h 11"/>
                <a:gd name="T4" fmla="*/ 4 w 7"/>
                <a:gd name="T5" fmla="*/ 11 h 11"/>
                <a:gd name="T6" fmla="*/ 0 w 7"/>
                <a:gd name="T7" fmla="*/ 9 h 11"/>
                <a:gd name="T8" fmla="*/ 3 w 7"/>
                <a:gd name="T9" fmla="*/ 0 h 11"/>
              </a:gdLst>
              <a:ahLst/>
              <a:cxnLst>
                <a:cxn ang="0">
                  <a:pos x="T0" y="T1"/>
                </a:cxn>
                <a:cxn ang="0">
                  <a:pos x="T2" y="T3"/>
                </a:cxn>
                <a:cxn ang="0">
                  <a:pos x="T4" y="T5"/>
                </a:cxn>
                <a:cxn ang="0">
                  <a:pos x="T6" y="T7"/>
                </a:cxn>
                <a:cxn ang="0">
                  <a:pos x="T8" y="T9"/>
                </a:cxn>
              </a:cxnLst>
              <a:rect l="0" t="0" r="r" b="b"/>
              <a:pathLst>
                <a:path w="7" h="11">
                  <a:moveTo>
                    <a:pt x="3" y="0"/>
                  </a:moveTo>
                  <a:lnTo>
                    <a:pt x="7" y="2"/>
                  </a:lnTo>
                  <a:lnTo>
                    <a:pt x="4" y="11"/>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63" name="Freeform 94"/>
            <p:cNvSpPr/>
            <p:nvPr/>
          </p:nvSpPr>
          <p:spPr bwMode="auto">
            <a:xfrm>
              <a:off x="11464574" y="4969291"/>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64" name="Line 95"/>
            <p:cNvSpPr>
              <a:spLocks noChangeShapeType="1"/>
            </p:cNvSpPr>
            <p:nvPr/>
          </p:nvSpPr>
          <p:spPr bwMode="auto">
            <a:xfrm flipV="1">
              <a:off x="11464574" y="4969291"/>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65" name="Freeform 96"/>
            <p:cNvSpPr/>
            <p:nvPr/>
          </p:nvSpPr>
          <p:spPr bwMode="auto">
            <a:xfrm>
              <a:off x="11461348" y="4969291"/>
              <a:ext cx="11292" cy="16132"/>
            </a:xfrm>
            <a:custGeom>
              <a:avLst/>
              <a:gdLst>
                <a:gd name="T0" fmla="*/ 3 w 7"/>
                <a:gd name="T1" fmla="*/ 0 h 10"/>
                <a:gd name="T2" fmla="*/ 7 w 7"/>
                <a:gd name="T3" fmla="*/ 1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66" name="Freeform 97"/>
            <p:cNvSpPr/>
            <p:nvPr/>
          </p:nvSpPr>
          <p:spPr bwMode="auto">
            <a:xfrm>
              <a:off x="11451669" y="4966065"/>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67" name="Line 98"/>
            <p:cNvSpPr>
              <a:spLocks noChangeShapeType="1"/>
            </p:cNvSpPr>
            <p:nvPr/>
          </p:nvSpPr>
          <p:spPr bwMode="auto">
            <a:xfrm flipV="1">
              <a:off x="11451669" y="4966065"/>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68" name="Freeform 99"/>
            <p:cNvSpPr/>
            <p:nvPr/>
          </p:nvSpPr>
          <p:spPr bwMode="auto">
            <a:xfrm>
              <a:off x="11448442" y="4964451"/>
              <a:ext cx="11292" cy="16132"/>
            </a:xfrm>
            <a:custGeom>
              <a:avLst/>
              <a:gdLst>
                <a:gd name="T0" fmla="*/ 3 w 7"/>
                <a:gd name="T1" fmla="*/ 0 h 10"/>
                <a:gd name="T2" fmla="*/ 7 w 7"/>
                <a:gd name="T3" fmla="*/ 2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2"/>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69" name="Freeform 100"/>
            <p:cNvSpPr/>
            <p:nvPr/>
          </p:nvSpPr>
          <p:spPr bwMode="auto">
            <a:xfrm>
              <a:off x="11438763" y="4961225"/>
              <a:ext cx="3226" cy="14519"/>
            </a:xfrm>
            <a:custGeom>
              <a:avLst/>
              <a:gdLst>
                <a:gd name="T0" fmla="*/ 0 w 2"/>
                <a:gd name="T1" fmla="*/ 9 h 9"/>
                <a:gd name="T2" fmla="*/ 2 w 2"/>
                <a:gd name="T3" fmla="*/ 0 h 9"/>
                <a:gd name="T4" fmla="*/ 0 w 2"/>
                <a:gd name="T5" fmla="*/ 9 h 9"/>
              </a:gdLst>
              <a:ahLst/>
              <a:cxnLst>
                <a:cxn ang="0">
                  <a:pos x="T0" y="T1"/>
                </a:cxn>
                <a:cxn ang="0">
                  <a:pos x="T2" y="T3"/>
                </a:cxn>
                <a:cxn ang="0">
                  <a:pos x="T4" y="T5"/>
                </a:cxn>
              </a:cxnLst>
              <a:rect l="0" t="0" r="r" b="b"/>
              <a:pathLst>
                <a:path w="2" h="9">
                  <a:moveTo>
                    <a:pt x="0" y="9"/>
                  </a:moveTo>
                  <a:lnTo>
                    <a:pt x="2"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70" name="Line 101"/>
            <p:cNvSpPr>
              <a:spLocks noChangeShapeType="1"/>
            </p:cNvSpPr>
            <p:nvPr/>
          </p:nvSpPr>
          <p:spPr bwMode="auto">
            <a:xfrm flipV="1">
              <a:off x="11438763" y="4961225"/>
              <a:ext cx="3226"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71" name="Freeform 102"/>
            <p:cNvSpPr/>
            <p:nvPr/>
          </p:nvSpPr>
          <p:spPr bwMode="auto">
            <a:xfrm>
              <a:off x="11435537" y="4961225"/>
              <a:ext cx="9679" cy="16132"/>
            </a:xfrm>
            <a:custGeom>
              <a:avLst/>
              <a:gdLst>
                <a:gd name="T0" fmla="*/ 3 w 6"/>
                <a:gd name="T1" fmla="*/ 0 h 10"/>
                <a:gd name="T2" fmla="*/ 6 w 6"/>
                <a:gd name="T3" fmla="*/ 1 h 10"/>
                <a:gd name="T4" fmla="*/ 4 w 6"/>
                <a:gd name="T5" fmla="*/ 10 h 10"/>
                <a:gd name="T6" fmla="*/ 0 w 6"/>
                <a:gd name="T7" fmla="*/ 9 h 10"/>
                <a:gd name="T8" fmla="*/ 3 w 6"/>
                <a:gd name="T9" fmla="*/ 0 h 10"/>
              </a:gdLst>
              <a:ahLst/>
              <a:cxnLst>
                <a:cxn ang="0">
                  <a:pos x="T0" y="T1"/>
                </a:cxn>
                <a:cxn ang="0">
                  <a:pos x="T2" y="T3"/>
                </a:cxn>
                <a:cxn ang="0">
                  <a:pos x="T4" y="T5"/>
                </a:cxn>
                <a:cxn ang="0">
                  <a:pos x="T6" y="T7"/>
                </a:cxn>
                <a:cxn ang="0">
                  <a:pos x="T8" y="T9"/>
                </a:cxn>
              </a:cxnLst>
              <a:rect l="0" t="0" r="r" b="b"/>
              <a:pathLst>
                <a:path w="6" h="10">
                  <a:moveTo>
                    <a:pt x="3" y="0"/>
                  </a:moveTo>
                  <a:lnTo>
                    <a:pt x="6"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72" name="Freeform 103"/>
            <p:cNvSpPr/>
            <p:nvPr/>
          </p:nvSpPr>
          <p:spPr bwMode="auto">
            <a:xfrm>
              <a:off x="11425858" y="4957999"/>
              <a:ext cx="3226" cy="14519"/>
            </a:xfrm>
            <a:custGeom>
              <a:avLst/>
              <a:gdLst>
                <a:gd name="T0" fmla="*/ 0 w 2"/>
                <a:gd name="T1" fmla="*/ 9 h 9"/>
                <a:gd name="T2" fmla="*/ 2 w 2"/>
                <a:gd name="T3" fmla="*/ 0 h 9"/>
                <a:gd name="T4" fmla="*/ 0 w 2"/>
                <a:gd name="T5" fmla="*/ 9 h 9"/>
              </a:gdLst>
              <a:ahLst/>
              <a:cxnLst>
                <a:cxn ang="0">
                  <a:pos x="T0" y="T1"/>
                </a:cxn>
                <a:cxn ang="0">
                  <a:pos x="T2" y="T3"/>
                </a:cxn>
                <a:cxn ang="0">
                  <a:pos x="T4" y="T5"/>
                </a:cxn>
              </a:cxnLst>
              <a:rect l="0" t="0" r="r" b="b"/>
              <a:pathLst>
                <a:path w="2" h="9">
                  <a:moveTo>
                    <a:pt x="0" y="9"/>
                  </a:moveTo>
                  <a:lnTo>
                    <a:pt x="2"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73" name="Line 104"/>
            <p:cNvSpPr>
              <a:spLocks noChangeShapeType="1"/>
            </p:cNvSpPr>
            <p:nvPr/>
          </p:nvSpPr>
          <p:spPr bwMode="auto">
            <a:xfrm flipV="1">
              <a:off x="11425858" y="4957999"/>
              <a:ext cx="3226"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74" name="Freeform 105"/>
            <p:cNvSpPr/>
            <p:nvPr/>
          </p:nvSpPr>
          <p:spPr bwMode="auto">
            <a:xfrm>
              <a:off x="11422632" y="4956385"/>
              <a:ext cx="9679" cy="17745"/>
            </a:xfrm>
            <a:custGeom>
              <a:avLst/>
              <a:gdLst>
                <a:gd name="T0" fmla="*/ 2 w 6"/>
                <a:gd name="T1" fmla="*/ 0 h 11"/>
                <a:gd name="T2" fmla="*/ 6 w 6"/>
                <a:gd name="T3" fmla="*/ 1 h 11"/>
                <a:gd name="T4" fmla="*/ 4 w 6"/>
                <a:gd name="T5" fmla="*/ 11 h 11"/>
                <a:gd name="T6" fmla="*/ 0 w 6"/>
                <a:gd name="T7" fmla="*/ 9 h 11"/>
                <a:gd name="T8" fmla="*/ 2 w 6"/>
                <a:gd name="T9" fmla="*/ 0 h 11"/>
              </a:gdLst>
              <a:ahLst/>
              <a:cxnLst>
                <a:cxn ang="0">
                  <a:pos x="T0" y="T1"/>
                </a:cxn>
                <a:cxn ang="0">
                  <a:pos x="T2" y="T3"/>
                </a:cxn>
                <a:cxn ang="0">
                  <a:pos x="T4" y="T5"/>
                </a:cxn>
                <a:cxn ang="0">
                  <a:pos x="T6" y="T7"/>
                </a:cxn>
                <a:cxn ang="0">
                  <a:pos x="T8" y="T9"/>
                </a:cxn>
              </a:cxnLst>
              <a:rect l="0" t="0" r="r" b="b"/>
              <a:pathLst>
                <a:path w="6" h="11">
                  <a:moveTo>
                    <a:pt x="2" y="0"/>
                  </a:moveTo>
                  <a:lnTo>
                    <a:pt x="6" y="1"/>
                  </a:lnTo>
                  <a:lnTo>
                    <a:pt x="4" y="11"/>
                  </a:lnTo>
                  <a:lnTo>
                    <a:pt x="0" y="9"/>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75" name="Freeform 106"/>
            <p:cNvSpPr/>
            <p:nvPr/>
          </p:nvSpPr>
          <p:spPr bwMode="auto">
            <a:xfrm>
              <a:off x="11412952" y="4938640"/>
              <a:ext cx="8066" cy="30651"/>
            </a:xfrm>
            <a:custGeom>
              <a:avLst/>
              <a:gdLst>
                <a:gd name="T0" fmla="*/ 0 w 5"/>
                <a:gd name="T1" fmla="*/ 19 h 19"/>
                <a:gd name="T2" fmla="*/ 5 w 5"/>
                <a:gd name="T3" fmla="*/ 0 h 19"/>
                <a:gd name="T4" fmla="*/ 0 w 5"/>
                <a:gd name="T5" fmla="*/ 19 h 19"/>
              </a:gdLst>
              <a:ahLst/>
              <a:cxnLst>
                <a:cxn ang="0">
                  <a:pos x="T0" y="T1"/>
                </a:cxn>
                <a:cxn ang="0">
                  <a:pos x="T2" y="T3"/>
                </a:cxn>
                <a:cxn ang="0">
                  <a:pos x="T4" y="T5"/>
                </a:cxn>
              </a:cxnLst>
              <a:rect l="0" t="0" r="r" b="b"/>
              <a:pathLst>
                <a:path w="5" h="19">
                  <a:moveTo>
                    <a:pt x="0" y="19"/>
                  </a:moveTo>
                  <a:lnTo>
                    <a:pt x="5" y="0"/>
                  </a:lnTo>
                  <a:lnTo>
                    <a:pt x="0" y="19"/>
                  </a:lnTo>
                  <a:close/>
                </a:path>
              </a:pathLst>
            </a:custGeom>
            <a:solidFill>
              <a:srgbClr val="06B2C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76" name="Line 107"/>
            <p:cNvSpPr>
              <a:spLocks noChangeShapeType="1"/>
            </p:cNvSpPr>
            <p:nvPr/>
          </p:nvSpPr>
          <p:spPr bwMode="auto">
            <a:xfrm flipV="1">
              <a:off x="11412952" y="4938640"/>
              <a:ext cx="8066" cy="30651"/>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77" name="Freeform 108"/>
            <p:cNvSpPr/>
            <p:nvPr/>
          </p:nvSpPr>
          <p:spPr bwMode="auto">
            <a:xfrm>
              <a:off x="11409726" y="4938640"/>
              <a:ext cx="14519" cy="30651"/>
            </a:xfrm>
            <a:custGeom>
              <a:avLst/>
              <a:gdLst>
                <a:gd name="T0" fmla="*/ 5 w 9"/>
                <a:gd name="T1" fmla="*/ 0 h 19"/>
                <a:gd name="T2" fmla="*/ 9 w 9"/>
                <a:gd name="T3" fmla="*/ 1 h 19"/>
                <a:gd name="T4" fmla="*/ 4 w 9"/>
                <a:gd name="T5" fmla="*/ 19 h 19"/>
                <a:gd name="T6" fmla="*/ 0 w 9"/>
                <a:gd name="T7" fmla="*/ 18 h 19"/>
                <a:gd name="T8" fmla="*/ 5 w 9"/>
                <a:gd name="T9" fmla="*/ 0 h 19"/>
              </a:gdLst>
              <a:ahLst/>
              <a:cxnLst>
                <a:cxn ang="0">
                  <a:pos x="T0" y="T1"/>
                </a:cxn>
                <a:cxn ang="0">
                  <a:pos x="T2" y="T3"/>
                </a:cxn>
                <a:cxn ang="0">
                  <a:pos x="T4" y="T5"/>
                </a:cxn>
                <a:cxn ang="0">
                  <a:pos x="T6" y="T7"/>
                </a:cxn>
                <a:cxn ang="0">
                  <a:pos x="T8" y="T9"/>
                </a:cxn>
              </a:cxnLst>
              <a:rect l="0" t="0" r="r" b="b"/>
              <a:pathLst>
                <a:path w="9" h="19">
                  <a:moveTo>
                    <a:pt x="5" y="0"/>
                  </a:moveTo>
                  <a:lnTo>
                    <a:pt x="9" y="1"/>
                  </a:lnTo>
                  <a:lnTo>
                    <a:pt x="4" y="19"/>
                  </a:lnTo>
                  <a:lnTo>
                    <a:pt x="0" y="18"/>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78" name="Freeform 109"/>
            <p:cNvSpPr/>
            <p:nvPr/>
          </p:nvSpPr>
          <p:spPr bwMode="auto">
            <a:xfrm>
              <a:off x="11400047" y="4949933"/>
              <a:ext cx="3226" cy="14519"/>
            </a:xfrm>
            <a:custGeom>
              <a:avLst/>
              <a:gdLst>
                <a:gd name="T0" fmla="*/ 0 w 2"/>
                <a:gd name="T1" fmla="*/ 9 h 9"/>
                <a:gd name="T2" fmla="*/ 2 w 2"/>
                <a:gd name="T3" fmla="*/ 0 h 9"/>
                <a:gd name="T4" fmla="*/ 0 w 2"/>
                <a:gd name="T5" fmla="*/ 9 h 9"/>
              </a:gdLst>
              <a:ahLst/>
              <a:cxnLst>
                <a:cxn ang="0">
                  <a:pos x="T0" y="T1"/>
                </a:cxn>
                <a:cxn ang="0">
                  <a:pos x="T2" y="T3"/>
                </a:cxn>
                <a:cxn ang="0">
                  <a:pos x="T4" y="T5"/>
                </a:cxn>
              </a:cxnLst>
              <a:rect l="0" t="0" r="r" b="b"/>
              <a:pathLst>
                <a:path w="2" h="9">
                  <a:moveTo>
                    <a:pt x="0" y="9"/>
                  </a:moveTo>
                  <a:lnTo>
                    <a:pt x="2"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79" name="Line 110"/>
            <p:cNvSpPr>
              <a:spLocks noChangeShapeType="1"/>
            </p:cNvSpPr>
            <p:nvPr/>
          </p:nvSpPr>
          <p:spPr bwMode="auto">
            <a:xfrm flipV="1">
              <a:off x="11400047" y="4949933"/>
              <a:ext cx="3226"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80" name="Freeform 111"/>
            <p:cNvSpPr/>
            <p:nvPr/>
          </p:nvSpPr>
          <p:spPr bwMode="auto">
            <a:xfrm>
              <a:off x="11396821" y="4948320"/>
              <a:ext cx="9679" cy="17745"/>
            </a:xfrm>
            <a:custGeom>
              <a:avLst/>
              <a:gdLst>
                <a:gd name="T0" fmla="*/ 2 w 6"/>
                <a:gd name="T1" fmla="*/ 0 h 11"/>
                <a:gd name="T2" fmla="*/ 6 w 6"/>
                <a:gd name="T3" fmla="*/ 2 h 11"/>
                <a:gd name="T4" fmla="*/ 3 w 6"/>
                <a:gd name="T5" fmla="*/ 11 h 11"/>
                <a:gd name="T6" fmla="*/ 0 w 6"/>
                <a:gd name="T7" fmla="*/ 10 h 11"/>
                <a:gd name="T8" fmla="*/ 2 w 6"/>
                <a:gd name="T9" fmla="*/ 0 h 11"/>
              </a:gdLst>
              <a:ahLst/>
              <a:cxnLst>
                <a:cxn ang="0">
                  <a:pos x="T0" y="T1"/>
                </a:cxn>
                <a:cxn ang="0">
                  <a:pos x="T2" y="T3"/>
                </a:cxn>
                <a:cxn ang="0">
                  <a:pos x="T4" y="T5"/>
                </a:cxn>
                <a:cxn ang="0">
                  <a:pos x="T6" y="T7"/>
                </a:cxn>
                <a:cxn ang="0">
                  <a:pos x="T8" y="T9"/>
                </a:cxn>
              </a:cxnLst>
              <a:rect l="0" t="0" r="r" b="b"/>
              <a:pathLst>
                <a:path w="6" h="11">
                  <a:moveTo>
                    <a:pt x="2" y="0"/>
                  </a:moveTo>
                  <a:lnTo>
                    <a:pt x="6" y="2"/>
                  </a:lnTo>
                  <a:lnTo>
                    <a:pt x="3" y="11"/>
                  </a:lnTo>
                  <a:lnTo>
                    <a:pt x="0" y="10"/>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81" name="Freeform 112"/>
            <p:cNvSpPr/>
            <p:nvPr/>
          </p:nvSpPr>
          <p:spPr bwMode="auto">
            <a:xfrm>
              <a:off x="11385528" y="4946706"/>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82" name="Line 113"/>
            <p:cNvSpPr>
              <a:spLocks noChangeShapeType="1"/>
            </p:cNvSpPr>
            <p:nvPr/>
          </p:nvSpPr>
          <p:spPr bwMode="auto">
            <a:xfrm flipV="1">
              <a:off x="11385528" y="4946706"/>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83" name="Freeform 114"/>
            <p:cNvSpPr/>
            <p:nvPr/>
          </p:nvSpPr>
          <p:spPr bwMode="auto">
            <a:xfrm>
              <a:off x="11382302" y="4945093"/>
              <a:ext cx="11292" cy="16132"/>
            </a:xfrm>
            <a:custGeom>
              <a:avLst/>
              <a:gdLst>
                <a:gd name="T0" fmla="*/ 3 w 7"/>
                <a:gd name="T1" fmla="*/ 0 h 10"/>
                <a:gd name="T2" fmla="*/ 7 w 7"/>
                <a:gd name="T3" fmla="*/ 1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84" name="Freeform 115"/>
            <p:cNvSpPr/>
            <p:nvPr/>
          </p:nvSpPr>
          <p:spPr bwMode="auto">
            <a:xfrm>
              <a:off x="11372623" y="4941867"/>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85" name="Line 116"/>
            <p:cNvSpPr>
              <a:spLocks noChangeShapeType="1"/>
            </p:cNvSpPr>
            <p:nvPr/>
          </p:nvSpPr>
          <p:spPr bwMode="auto">
            <a:xfrm flipV="1">
              <a:off x="11372623" y="4941867"/>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86" name="Freeform 117"/>
            <p:cNvSpPr/>
            <p:nvPr/>
          </p:nvSpPr>
          <p:spPr bwMode="auto">
            <a:xfrm>
              <a:off x="11369396" y="4940254"/>
              <a:ext cx="11292" cy="17745"/>
            </a:xfrm>
            <a:custGeom>
              <a:avLst/>
              <a:gdLst>
                <a:gd name="T0" fmla="*/ 3 w 7"/>
                <a:gd name="T1" fmla="*/ 0 h 11"/>
                <a:gd name="T2" fmla="*/ 7 w 7"/>
                <a:gd name="T3" fmla="*/ 2 h 11"/>
                <a:gd name="T4" fmla="*/ 4 w 7"/>
                <a:gd name="T5" fmla="*/ 11 h 11"/>
                <a:gd name="T6" fmla="*/ 0 w 7"/>
                <a:gd name="T7" fmla="*/ 9 h 11"/>
                <a:gd name="T8" fmla="*/ 3 w 7"/>
                <a:gd name="T9" fmla="*/ 0 h 11"/>
              </a:gdLst>
              <a:ahLst/>
              <a:cxnLst>
                <a:cxn ang="0">
                  <a:pos x="T0" y="T1"/>
                </a:cxn>
                <a:cxn ang="0">
                  <a:pos x="T2" y="T3"/>
                </a:cxn>
                <a:cxn ang="0">
                  <a:pos x="T4" y="T5"/>
                </a:cxn>
                <a:cxn ang="0">
                  <a:pos x="T6" y="T7"/>
                </a:cxn>
                <a:cxn ang="0">
                  <a:pos x="T8" y="T9"/>
                </a:cxn>
              </a:cxnLst>
              <a:rect l="0" t="0" r="r" b="b"/>
              <a:pathLst>
                <a:path w="7" h="11">
                  <a:moveTo>
                    <a:pt x="3" y="0"/>
                  </a:moveTo>
                  <a:lnTo>
                    <a:pt x="7" y="2"/>
                  </a:lnTo>
                  <a:lnTo>
                    <a:pt x="4" y="11"/>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87" name="Freeform 118"/>
            <p:cNvSpPr/>
            <p:nvPr/>
          </p:nvSpPr>
          <p:spPr bwMode="auto">
            <a:xfrm>
              <a:off x="11359717" y="4938640"/>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88" name="Line 119"/>
            <p:cNvSpPr>
              <a:spLocks noChangeShapeType="1"/>
            </p:cNvSpPr>
            <p:nvPr/>
          </p:nvSpPr>
          <p:spPr bwMode="auto">
            <a:xfrm flipV="1">
              <a:off x="11359717" y="4938640"/>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89" name="Freeform 120"/>
            <p:cNvSpPr/>
            <p:nvPr/>
          </p:nvSpPr>
          <p:spPr bwMode="auto">
            <a:xfrm>
              <a:off x="11356491" y="4937027"/>
              <a:ext cx="11292" cy="16132"/>
            </a:xfrm>
            <a:custGeom>
              <a:avLst/>
              <a:gdLst>
                <a:gd name="T0" fmla="*/ 3 w 7"/>
                <a:gd name="T1" fmla="*/ 0 h 10"/>
                <a:gd name="T2" fmla="*/ 7 w 7"/>
                <a:gd name="T3" fmla="*/ 1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90" name="Freeform 121"/>
            <p:cNvSpPr/>
            <p:nvPr/>
          </p:nvSpPr>
          <p:spPr bwMode="auto">
            <a:xfrm>
              <a:off x="11346812" y="4933801"/>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91" name="Line 122"/>
            <p:cNvSpPr>
              <a:spLocks noChangeShapeType="1"/>
            </p:cNvSpPr>
            <p:nvPr/>
          </p:nvSpPr>
          <p:spPr bwMode="auto">
            <a:xfrm flipV="1">
              <a:off x="11346812" y="4933801"/>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92" name="Freeform 123"/>
            <p:cNvSpPr/>
            <p:nvPr/>
          </p:nvSpPr>
          <p:spPr bwMode="auto">
            <a:xfrm>
              <a:off x="11343585" y="4932188"/>
              <a:ext cx="11292" cy="17745"/>
            </a:xfrm>
            <a:custGeom>
              <a:avLst/>
              <a:gdLst>
                <a:gd name="T0" fmla="*/ 3 w 7"/>
                <a:gd name="T1" fmla="*/ 0 h 11"/>
                <a:gd name="T2" fmla="*/ 7 w 7"/>
                <a:gd name="T3" fmla="*/ 2 h 11"/>
                <a:gd name="T4" fmla="*/ 4 w 7"/>
                <a:gd name="T5" fmla="*/ 11 h 11"/>
                <a:gd name="T6" fmla="*/ 0 w 7"/>
                <a:gd name="T7" fmla="*/ 10 h 11"/>
                <a:gd name="T8" fmla="*/ 3 w 7"/>
                <a:gd name="T9" fmla="*/ 0 h 11"/>
              </a:gdLst>
              <a:ahLst/>
              <a:cxnLst>
                <a:cxn ang="0">
                  <a:pos x="T0" y="T1"/>
                </a:cxn>
                <a:cxn ang="0">
                  <a:pos x="T2" y="T3"/>
                </a:cxn>
                <a:cxn ang="0">
                  <a:pos x="T4" y="T5"/>
                </a:cxn>
                <a:cxn ang="0">
                  <a:pos x="T6" y="T7"/>
                </a:cxn>
                <a:cxn ang="0">
                  <a:pos x="T8" y="T9"/>
                </a:cxn>
              </a:cxnLst>
              <a:rect l="0" t="0" r="r" b="b"/>
              <a:pathLst>
                <a:path w="7" h="11">
                  <a:moveTo>
                    <a:pt x="3" y="0"/>
                  </a:moveTo>
                  <a:lnTo>
                    <a:pt x="7" y="2"/>
                  </a:lnTo>
                  <a:lnTo>
                    <a:pt x="4" y="11"/>
                  </a:lnTo>
                  <a:lnTo>
                    <a:pt x="0" y="10"/>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93" name="Freeform 124"/>
            <p:cNvSpPr/>
            <p:nvPr/>
          </p:nvSpPr>
          <p:spPr bwMode="auto">
            <a:xfrm>
              <a:off x="11333906" y="4914443"/>
              <a:ext cx="9679" cy="30651"/>
            </a:xfrm>
            <a:custGeom>
              <a:avLst/>
              <a:gdLst>
                <a:gd name="T0" fmla="*/ 0 w 6"/>
                <a:gd name="T1" fmla="*/ 19 h 19"/>
                <a:gd name="T2" fmla="*/ 6 w 6"/>
                <a:gd name="T3" fmla="*/ 0 h 19"/>
                <a:gd name="T4" fmla="*/ 0 w 6"/>
                <a:gd name="T5" fmla="*/ 19 h 19"/>
              </a:gdLst>
              <a:ahLst/>
              <a:cxnLst>
                <a:cxn ang="0">
                  <a:pos x="T0" y="T1"/>
                </a:cxn>
                <a:cxn ang="0">
                  <a:pos x="T2" y="T3"/>
                </a:cxn>
                <a:cxn ang="0">
                  <a:pos x="T4" y="T5"/>
                </a:cxn>
              </a:cxnLst>
              <a:rect l="0" t="0" r="r" b="b"/>
              <a:pathLst>
                <a:path w="6" h="19">
                  <a:moveTo>
                    <a:pt x="0" y="19"/>
                  </a:moveTo>
                  <a:lnTo>
                    <a:pt x="6" y="0"/>
                  </a:lnTo>
                  <a:lnTo>
                    <a:pt x="0" y="19"/>
                  </a:lnTo>
                  <a:close/>
                </a:path>
              </a:pathLst>
            </a:custGeom>
            <a:solidFill>
              <a:srgbClr val="06B2C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94" name="Line 125"/>
            <p:cNvSpPr>
              <a:spLocks noChangeShapeType="1"/>
            </p:cNvSpPr>
            <p:nvPr/>
          </p:nvSpPr>
          <p:spPr bwMode="auto">
            <a:xfrm flipV="1">
              <a:off x="11333906" y="4914443"/>
              <a:ext cx="9679" cy="30651"/>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95" name="Freeform 126"/>
            <p:cNvSpPr/>
            <p:nvPr/>
          </p:nvSpPr>
          <p:spPr bwMode="auto">
            <a:xfrm>
              <a:off x="11330680" y="4914443"/>
              <a:ext cx="16132" cy="30651"/>
            </a:xfrm>
            <a:custGeom>
              <a:avLst/>
              <a:gdLst>
                <a:gd name="T0" fmla="*/ 6 w 10"/>
                <a:gd name="T1" fmla="*/ 0 h 19"/>
                <a:gd name="T2" fmla="*/ 10 w 10"/>
                <a:gd name="T3" fmla="*/ 1 h 19"/>
                <a:gd name="T4" fmla="*/ 4 w 10"/>
                <a:gd name="T5" fmla="*/ 19 h 19"/>
                <a:gd name="T6" fmla="*/ 0 w 10"/>
                <a:gd name="T7" fmla="*/ 18 h 19"/>
                <a:gd name="T8" fmla="*/ 6 w 10"/>
                <a:gd name="T9" fmla="*/ 0 h 19"/>
              </a:gdLst>
              <a:ahLst/>
              <a:cxnLst>
                <a:cxn ang="0">
                  <a:pos x="T0" y="T1"/>
                </a:cxn>
                <a:cxn ang="0">
                  <a:pos x="T2" y="T3"/>
                </a:cxn>
                <a:cxn ang="0">
                  <a:pos x="T4" y="T5"/>
                </a:cxn>
                <a:cxn ang="0">
                  <a:pos x="T6" y="T7"/>
                </a:cxn>
                <a:cxn ang="0">
                  <a:pos x="T8" y="T9"/>
                </a:cxn>
              </a:cxnLst>
              <a:rect l="0" t="0" r="r" b="b"/>
              <a:pathLst>
                <a:path w="10" h="19">
                  <a:moveTo>
                    <a:pt x="6" y="0"/>
                  </a:moveTo>
                  <a:lnTo>
                    <a:pt x="10" y="1"/>
                  </a:lnTo>
                  <a:lnTo>
                    <a:pt x="4" y="19"/>
                  </a:lnTo>
                  <a:lnTo>
                    <a:pt x="0" y="18"/>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96" name="Freeform 127"/>
            <p:cNvSpPr/>
            <p:nvPr/>
          </p:nvSpPr>
          <p:spPr bwMode="auto">
            <a:xfrm>
              <a:off x="11321001" y="4925735"/>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97" name="Line 128"/>
            <p:cNvSpPr>
              <a:spLocks noChangeShapeType="1"/>
            </p:cNvSpPr>
            <p:nvPr/>
          </p:nvSpPr>
          <p:spPr bwMode="auto">
            <a:xfrm flipV="1">
              <a:off x="11321001" y="4925735"/>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98" name="Freeform 129"/>
            <p:cNvSpPr/>
            <p:nvPr/>
          </p:nvSpPr>
          <p:spPr bwMode="auto">
            <a:xfrm>
              <a:off x="11317774" y="4925735"/>
              <a:ext cx="11292" cy="16132"/>
            </a:xfrm>
            <a:custGeom>
              <a:avLst/>
              <a:gdLst>
                <a:gd name="T0" fmla="*/ 3 w 7"/>
                <a:gd name="T1" fmla="*/ 0 h 10"/>
                <a:gd name="T2" fmla="*/ 7 w 7"/>
                <a:gd name="T3" fmla="*/ 1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99" name="Freeform 130"/>
            <p:cNvSpPr/>
            <p:nvPr/>
          </p:nvSpPr>
          <p:spPr bwMode="auto">
            <a:xfrm>
              <a:off x="11308095" y="4922509"/>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00" name="Line 131"/>
            <p:cNvSpPr>
              <a:spLocks noChangeShapeType="1"/>
            </p:cNvSpPr>
            <p:nvPr/>
          </p:nvSpPr>
          <p:spPr bwMode="auto">
            <a:xfrm flipV="1">
              <a:off x="11308095" y="4922509"/>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01" name="Freeform 132"/>
            <p:cNvSpPr/>
            <p:nvPr/>
          </p:nvSpPr>
          <p:spPr bwMode="auto">
            <a:xfrm>
              <a:off x="11304869" y="4920895"/>
              <a:ext cx="11292" cy="16132"/>
            </a:xfrm>
            <a:custGeom>
              <a:avLst/>
              <a:gdLst>
                <a:gd name="T0" fmla="*/ 3 w 7"/>
                <a:gd name="T1" fmla="*/ 0 h 10"/>
                <a:gd name="T2" fmla="*/ 7 w 7"/>
                <a:gd name="T3" fmla="*/ 1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02" name="Freeform 133"/>
            <p:cNvSpPr/>
            <p:nvPr/>
          </p:nvSpPr>
          <p:spPr bwMode="auto">
            <a:xfrm>
              <a:off x="11295190" y="4917669"/>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03" name="Line 134"/>
            <p:cNvSpPr>
              <a:spLocks noChangeShapeType="1"/>
            </p:cNvSpPr>
            <p:nvPr/>
          </p:nvSpPr>
          <p:spPr bwMode="auto">
            <a:xfrm flipV="1">
              <a:off x="11295190" y="4917669"/>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04" name="Freeform 135"/>
            <p:cNvSpPr/>
            <p:nvPr/>
          </p:nvSpPr>
          <p:spPr bwMode="auto">
            <a:xfrm>
              <a:off x="11291964" y="4917669"/>
              <a:ext cx="11292" cy="16132"/>
            </a:xfrm>
            <a:custGeom>
              <a:avLst/>
              <a:gdLst>
                <a:gd name="T0" fmla="*/ 3 w 7"/>
                <a:gd name="T1" fmla="*/ 0 h 10"/>
                <a:gd name="T2" fmla="*/ 7 w 7"/>
                <a:gd name="T3" fmla="*/ 1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05" name="Freeform 136"/>
            <p:cNvSpPr/>
            <p:nvPr/>
          </p:nvSpPr>
          <p:spPr bwMode="auto">
            <a:xfrm>
              <a:off x="11282284" y="4914443"/>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06" name="Line 137"/>
            <p:cNvSpPr>
              <a:spLocks noChangeShapeType="1"/>
            </p:cNvSpPr>
            <p:nvPr/>
          </p:nvSpPr>
          <p:spPr bwMode="auto">
            <a:xfrm flipV="1">
              <a:off x="11282284" y="4914443"/>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07" name="Freeform 138"/>
            <p:cNvSpPr/>
            <p:nvPr/>
          </p:nvSpPr>
          <p:spPr bwMode="auto">
            <a:xfrm>
              <a:off x="11279058" y="4912829"/>
              <a:ext cx="11292" cy="16132"/>
            </a:xfrm>
            <a:custGeom>
              <a:avLst/>
              <a:gdLst>
                <a:gd name="T0" fmla="*/ 3 w 7"/>
                <a:gd name="T1" fmla="*/ 0 h 10"/>
                <a:gd name="T2" fmla="*/ 7 w 7"/>
                <a:gd name="T3" fmla="*/ 1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08" name="Freeform 139"/>
            <p:cNvSpPr/>
            <p:nvPr/>
          </p:nvSpPr>
          <p:spPr bwMode="auto">
            <a:xfrm>
              <a:off x="11269379" y="4909603"/>
              <a:ext cx="3226" cy="14519"/>
            </a:xfrm>
            <a:custGeom>
              <a:avLst/>
              <a:gdLst>
                <a:gd name="T0" fmla="*/ 0 w 2"/>
                <a:gd name="T1" fmla="*/ 9 h 9"/>
                <a:gd name="T2" fmla="*/ 2 w 2"/>
                <a:gd name="T3" fmla="*/ 0 h 9"/>
                <a:gd name="T4" fmla="*/ 0 w 2"/>
                <a:gd name="T5" fmla="*/ 9 h 9"/>
              </a:gdLst>
              <a:ahLst/>
              <a:cxnLst>
                <a:cxn ang="0">
                  <a:pos x="T0" y="T1"/>
                </a:cxn>
                <a:cxn ang="0">
                  <a:pos x="T2" y="T3"/>
                </a:cxn>
                <a:cxn ang="0">
                  <a:pos x="T4" y="T5"/>
                </a:cxn>
              </a:cxnLst>
              <a:rect l="0" t="0" r="r" b="b"/>
              <a:pathLst>
                <a:path w="2" h="9">
                  <a:moveTo>
                    <a:pt x="0" y="9"/>
                  </a:moveTo>
                  <a:lnTo>
                    <a:pt x="2"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09" name="Line 140"/>
            <p:cNvSpPr>
              <a:spLocks noChangeShapeType="1"/>
            </p:cNvSpPr>
            <p:nvPr/>
          </p:nvSpPr>
          <p:spPr bwMode="auto">
            <a:xfrm flipV="1">
              <a:off x="11269379" y="4909603"/>
              <a:ext cx="3226"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10" name="Freeform 141"/>
            <p:cNvSpPr/>
            <p:nvPr/>
          </p:nvSpPr>
          <p:spPr bwMode="auto">
            <a:xfrm>
              <a:off x="11266153" y="4909603"/>
              <a:ext cx="9679" cy="16132"/>
            </a:xfrm>
            <a:custGeom>
              <a:avLst/>
              <a:gdLst>
                <a:gd name="T0" fmla="*/ 2 w 6"/>
                <a:gd name="T1" fmla="*/ 0 h 10"/>
                <a:gd name="T2" fmla="*/ 6 w 6"/>
                <a:gd name="T3" fmla="*/ 1 h 10"/>
                <a:gd name="T4" fmla="*/ 4 w 6"/>
                <a:gd name="T5" fmla="*/ 10 h 10"/>
                <a:gd name="T6" fmla="*/ 0 w 6"/>
                <a:gd name="T7" fmla="*/ 9 h 10"/>
                <a:gd name="T8" fmla="*/ 2 w 6"/>
                <a:gd name="T9" fmla="*/ 0 h 10"/>
              </a:gdLst>
              <a:ahLst/>
              <a:cxnLst>
                <a:cxn ang="0">
                  <a:pos x="T0" y="T1"/>
                </a:cxn>
                <a:cxn ang="0">
                  <a:pos x="T2" y="T3"/>
                </a:cxn>
                <a:cxn ang="0">
                  <a:pos x="T4" y="T5"/>
                </a:cxn>
                <a:cxn ang="0">
                  <a:pos x="T6" y="T7"/>
                </a:cxn>
                <a:cxn ang="0">
                  <a:pos x="T8" y="T9"/>
                </a:cxn>
              </a:cxnLst>
              <a:rect l="0" t="0" r="r" b="b"/>
              <a:pathLst>
                <a:path w="6" h="10">
                  <a:moveTo>
                    <a:pt x="2" y="0"/>
                  </a:moveTo>
                  <a:lnTo>
                    <a:pt x="6" y="1"/>
                  </a:lnTo>
                  <a:lnTo>
                    <a:pt x="4" y="10"/>
                  </a:lnTo>
                  <a:lnTo>
                    <a:pt x="0" y="9"/>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11" name="Freeform 142"/>
            <p:cNvSpPr/>
            <p:nvPr/>
          </p:nvSpPr>
          <p:spPr bwMode="auto">
            <a:xfrm>
              <a:off x="11256473" y="4891858"/>
              <a:ext cx="8066" cy="29037"/>
            </a:xfrm>
            <a:custGeom>
              <a:avLst/>
              <a:gdLst>
                <a:gd name="T0" fmla="*/ 0 w 5"/>
                <a:gd name="T1" fmla="*/ 18 h 18"/>
                <a:gd name="T2" fmla="*/ 5 w 5"/>
                <a:gd name="T3" fmla="*/ 0 h 18"/>
                <a:gd name="T4" fmla="*/ 0 w 5"/>
                <a:gd name="T5" fmla="*/ 18 h 18"/>
              </a:gdLst>
              <a:ahLst/>
              <a:cxnLst>
                <a:cxn ang="0">
                  <a:pos x="T0" y="T1"/>
                </a:cxn>
                <a:cxn ang="0">
                  <a:pos x="T2" y="T3"/>
                </a:cxn>
                <a:cxn ang="0">
                  <a:pos x="T4" y="T5"/>
                </a:cxn>
              </a:cxnLst>
              <a:rect l="0" t="0" r="r" b="b"/>
              <a:pathLst>
                <a:path w="5" h="18">
                  <a:moveTo>
                    <a:pt x="0" y="18"/>
                  </a:moveTo>
                  <a:lnTo>
                    <a:pt x="5" y="0"/>
                  </a:lnTo>
                  <a:lnTo>
                    <a:pt x="0" y="18"/>
                  </a:lnTo>
                  <a:close/>
                </a:path>
              </a:pathLst>
            </a:custGeom>
            <a:solidFill>
              <a:srgbClr val="06B2C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12" name="Line 143"/>
            <p:cNvSpPr>
              <a:spLocks noChangeShapeType="1"/>
            </p:cNvSpPr>
            <p:nvPr/>
          </p:nvSpPr>
          <p:spPr bwMode="auto">
            <a:xfrm flipV="1">
              <a:off x="11256473" y="4891858"/>
              <a:ext cx="8066" cy="2903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13" name="Freeform 144"/>
            <p:cNvSpPr/>
            <p:nvPr/>
          </p:nvSpPr>
          <p:spPr bwMode="auto">
            <a:xfrm>
              <a:off x="11253247" y="4890245"/>
              <a:ext cx="14519" cy="30651"/>
            </a:xfrm>
            <a:custGeom>
              <a:avLst/>
              <a:gdLst>
                <a:gd name="T0" fmla="*/ 5 w 9"/>
                <a:gd name="T1" fmla="*/ 0 h 19"/>
                <a:gd name="T2" fmla="*/ 9 w 9"/>
                <a:gd name="T3" fmla="*/ 1 h 19"/>
                <a:gd name="T4" fmla="*/ 4 w 9"/>
                <a:gd name="T5" fmla="*/ 19 h 19"/>
                <a:gd name="T6" fmla="*/ 0 w 9"/>
                <a:gd name="T7" fmla="*/ 18 h 19"/>
                <a:gd name="T8" fmla="*/ 5 w 9"/>
                <a:gd name="T9" fmla="*/ 0 h 19"/>
              </a:gdLst>
              <a:ahLst/>
              <a:cxnLst>
                <a:cxn ang="0">
                  <a:pos x="T0" y="T1"/>
                </a:cxn>
                <a:cxn ang="0">
                  <a:pos x="T2" y="T3"/>
                </a:cxn>
                <a:cxn ang="0">
                  <a:pos x="T4" y="T5"/>
                </a:cxn>
                <a:cxn ang="0">
                  <a:pos x="T6" y="T7"/>
                </a:cxn>
                <a:cxn ang="0">
                  <a:pos x="T8" y="T9"/>
                </a:cxn>
              </a:cxnLst>
              <a:rect l="0" t="0" r="r" b="b"/>
              <a:pathLst>
                <a:path w="9" h="19">
                  <a:moveTo>
                    <a:pt x="5" y="0"/>
                  </a:moveTo>
                  <a:lnTo>
                    <a:pt x="9" y="1"/>
                  </a:lnTo>
                  <a:lnTo>
                    <a:pt x="4" y="19"/>
                  </a:lnTo>
                  <a:lnTo>
                    <a:pt x="0" y="18"/>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14" name="Freeform 145"/>
            <p:cNvSpPr/>
            <p:nvPr/>
          </p:nvSpPr>
          <p:spPr bwMode="auto">
            <a:xfrm>
              <a:off x="11243568" y="4901537"/>
              <a:ext cx="3226" cy="14519"/>
            </a:xfrm>
            <a:custGeom>
              <a:avLst/>
              <a:gdLst>
                <a:gd name="T0" fmla="*/ 0 w 2"/>
                <a:gd name="T1" fmla="*/ 9 h 9"/>
                <a:gd name="T2" fmla="*/ 2 w 2"/>
                <a:gd name="T3" fmla="*/ 0 h 9"/>
                <a:gd name="T4" fmla="*/ 0 w 2"/>
                <a:gd name="T5" fmla="*/ 9 h 9"/>
              </a:gdLst>
              <a:ahLst/>
              <a:cxnLst>
                <a:cxn ang="0">
                  <a:pos x="T0" y="T1"/>
                </a:cxn>
                <a:cxn ang="0">
                  <a:pos x="T2" y="T3"/>
                </a:cxn>
                <a:cxn ang="0">
                  <a:pos x="T4" y="T5"/>
                </a:cxn>
              </a:cxnLst>
              <a:rect l="0" t="0" r="r" b="b"/>
              <a:pathLst>
                <a:path w="2" h="9">
                  <a:moveTo>
                    <a:pt x="0" y="9"/>
                  </a:moveTo>
                  <a:lnTo>
                    <a:pt x="2"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15" name="Line 146"/>
            <p:cNvSpPr>
              <a:spLocks noChangeShapeType="1"/>
            </p:cNvSpPr>
            <p:nvPr/>
          </p:nvSpPr>
          <p:spPr bwMode="auto">
            <a:xfrm flipV="1">
              <a:off x="11243568" y="4901537"/>
              <a:ext cx="3226"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16" name="Freeform 147"/>
            <p:cNvSpPr/>
            <p:nvPr/>
          </p:nvSpPr>
          <p:spPr bwMode="auto">
            <a:xfrm>
              <a:off x="11240342" y="4901537"/>
              <a:ext cx="9679" cy="16132"/>
            </a:xfrm>
            <a:custGeom>
              <a:avLst/>
              <a:gdLst>
                <a:gd name="T0" fmla="*/ 2 w 6"/>
                <a:gd name="T1" fmla="*/ 0 h 10"/>
                <a:gd name="T2" fmla="*/ 6 w 6"/>
                <a:gd name="T3" fmla="*/ 1 h 10"/>
                <a:gd name="T4" fmla="*/ 4 w 6"/>
                <a:gd name="T5" fmla="*/ 10 h 10"/>
                <a:gd name="T6" fmla="*/ 0 w 6"/>
                <a:gd name="T7" fmla="*/ 9 h 10"/>
                <a:gd name="T8" fmla="*/ 2 w 6"/>
                <a:gd name="T9" fmla="*/ 0 h 10"/>
              </a:gdLst>
              <a:ahLst/>
              <a:cxnLst>
                <a:cxn ang="0">
                  <a:pos x="T0" y="T1"/>
                </a:cxn>
                <a:cxn ang="0">
                  <a:pos x="T2" y="T3"/>
                </a:cxn>
                <a:cxn ang="0">
                  <a:pos x="T4" y="T5"/>
                </a:cxn>
                <a:cxn ang="0">
                  <a:pos x="T6" y="T7"/>
                </a:cxn>
                <a:cxn ang="0">
                  <a:pos x="T8" y="T9"/>
                </a:cxn>
              </a:cxnLst>
              <a:rect l="0" t="0" r="r" b="b"/>
              <a:pathLst>
                <a:path w="6" h="10">
                  <a:moveTo>
                    <a:pt x="2" y="0"/>
                  </a:moveTo>
                  <a:lnTo>
                    <a:pt x="6" y="1"/>
                  </a:lnTo>
                  <a:lnTo>
                    <a:pt x="4" y="10"/>
                  </a:lnTo>
                  <a:lnTo>
                    <a:pt x="0" y="9"/>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17" name="Freeform 148"/>
            <p:cNvSpPr/>
            <p:nvPr/>
          </p:nvSpPr>
          <p:spPr bwMode="auto">
            <a:xfrm>
              <a:off x="11229049" y="4898311"/>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18" name="Line 149"/>
            <p:cNvSpPr>
              <a:spLocks noChangeShapeType="1"/>
            </p:cNvSpPr>
            <p:nvPr/>
          </p:nvSpPr>
          <p:spPr bwMode="auto">
            <a:xfrm flipV="1">
              <a:off x="11229049" y="4898311"/>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19" name="Freeform 150"/>
            <p:cNvSpPr/>
            <p:nvPr/>
          </p:nvSpPr>
          <p:spPr bwMode="auto">
            <a:xfrm>
              <a:off x="11225823" y="4896698"/>
              <a:ext cx="11292" cy="17745"/>
            </a:xfrm>
            <a:custGeom>
              <a:avLst/>
              <a:gdLst>
                <a:gd name="T0" fmla="*/ 3 w 7"/>
                <a:gd name="T1" fmla="*/ 0 h 11"/>
                <a:gd name="T2" fmla="*/ 7 w 7"/>
                <a:gd name="T3" fmla="*/ 1 h 11"/>
                <a:gd name="T4" fmla="*/ 4 w 7"/>
                <a:gd name="T5" fmla="*/ 11 h 11"/>
                <a:gd name="T6" fmla="*/ 0 w 7"/>
                <a:gd name="T7" fmla="*/ 9 h 11"/>
                <a:gd name="T8" fmla="*/ 3 w 7"/>
                <a:gd name="T9" fmla="*/ 0 h 11"/>
              </a:gdLst>
              <a:ahLst/>
              <a:cxnLst>
                <a:cxn ang="0">
                  <a:pos x="T0" y="T1"/>
                </a:cxn>
                <a:cxn ang="0">
                  <a:pos x="T2" y="T3"/>
                </a:cxn>
                <a:cxn ang="0">
                  <a:pos x="T4" y="T5"/>
                </a:cxn>
                <a:cxn ang="0">
                  <a:pos x="T6" y="T7"/>
                </a:cxn>
                <a:cxn ang="0">
                  <a:pos x="T8" y="T9"/>
                </a:cxn>
              </a:cxnLst>
              <a:rect l="0" t="0" r="r" b="b"/>
              <a:pathLst>
                <a:path w="7" h="11">
                  <a:moveTo>
                    <a:pt x="3" y="0"/>
                  </a:moveTo>
                  <a:lnTo>
                    <a:pt x="7" y="1"/>
                  </a:lnTo>
                  <a:lnTo>
                    <a:pt x="4" y="11"/>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20" name="Freeform 151"/>
            <p:cNvSpPr/>
            <p:nvPr/>
          </p:nvSpPr>
          <p:spPr bwMode="auto">
            <a:xfrm>
              <a:off x="11216144" y="4893471"/>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21" name="Line 152"/>
            <p:cNvSpPr>
              <a:spLocks noChangeShapeType="1"/>
            </p:cNvSpPr>
            <p:nvPr/>
          </p:nvSpPr>
          <p:spPr bwMode="auto">
            <a:xfrm flipV="1">
              <a:off x="11216144" y="4893471"/>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22" name="Freeform 153"/>
            <p:cNvSpPr/>
            <p:nvPr/>
          </p:nvSpPr>
          <p:spPr bwMode="auto">
            <a:xfrm>
              <a:off x="11212917" y="4893471"/>
              <a:ext cx="11292" cy="16132"/>
            </a:xfrm>
            <a:custGeom>
              <a:avLst/>
              <a:gdLst>
                <a:gd name="T0" fmla="*/ 3 w 7"/>
                <a:gd name="T1" fmla="*/ 0 h 10"/>
                <a:gd name="T2" fmla="*/ 7 w 7"/>
                <a:gd name="T3" fmla="*/ 1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23" name="Freeform 154"/>
            <p:cNvSpPr/>
            <p:nvPr/>
          </p:nvSpPr>
          <p:spPr bwMode="auto">
            <a:xfrm>
              <a:off x="11203238" y="4890245"/>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24" name="Line 155"/>
            <p:cNvSpPr>
              <a:spLocks noChangeShapeType="1"/>
            </p:cNvSpPr>
            <p:nvPr/>
          </p:nvSpPr>
          <p:spPr bwMode="auto">
            <a:xfrm flipV="1">
              <a:off x="11203238" y="4890245"/>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25" name="Freeform 156"/>
            <p:cNvSpPr/>
            <p:nvPr/>
          </p:nvSpPr>
          <p:spPr bwMode="auto">
            <a:xfrm>
              <a:off x="11200012" y="4888632"/>
              <a:ext cx="11292" cy="17745"/>
            </a:xfrm>
            <a:custGeom>
              <a:avLst/>
              <a:gdLst>
                <a:gd name="T0" fmla="*/ 3 w 7"/>
                <a:gd name="T1" fmla="*/ 0 h 11"/>
                <a:gd name="T2" fmla="*/ 7 w 7"/>
                <a:gd name="T3" fmla="*/ 2 h 11"/>
                <a:gd name="T4" fmla="*/ 4 w 7"/>
                <a:gd name="T5" fmla="*/ 11 h 11"/>
                <a:gd name="T6" fmla="*/ 0 w 7"/>
                <a:gd name="T7" fmla="*/ 9 h 11"/>
                <a:gd name="T8" fmla="*/ 3 w 7"/>
                <a:gd name="T9" fmla="*/ 0 h 11"/>
              </a:gdLst>
              <a:ahLst/>
              <a:cxnLst>
                <a:cxn ang="0">
                  <a:pos x="T0" y="T1"/>
                </a:cxn>
                <a:cxn ang="0">
                  <a:pos x="T2" y="T3"/>
                </a:cxn>
                <a:cxn ang="0">
                  <a:pos x="T4" y="T5"/>
                </a:cxn>
                <a:cxn ang="0">
                  <a:pos x="T6" y="T7"/>
                </a:cxn>
                <a:cxn ang="0">
                  <a:pos x="T8" y="T9"/>
                </a:cxn>
              </a:cxnLst>
              <a:rect l="0" t="0" r="r" b="b"/>
              <a:pathLst>
                <a:path w="7" h="11">
                  <a:moveTo>
                    <a:pt x="3" y="0"/>
                  </a:moveTo>
                  <a:lnTo>
                    <a:pt x="7" y="2"/>
                  </a:lnTo>
                  <a:lnTo>
                    <a:pt x="4" y="11"/>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26" name="Freeform 157"/>
            <p:cNvSpPr/>
            <p:nvPr/>
          </p:nvSpPr>
          <p:spPr bwMode="auto">
            <a:xfrm>
              <a:off x="11190333" y="4885405"/>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27" name="Line 158"/>
            <p:cNvSpPr>
              <a:spLocks noChangeShapeType="1"/>
            </p:cNvSpPr>
            <p:nvPr/>
          </p:nvSpPr>
          <p:spPr bwMode="auto">
            <a:xfrm flipV="1">
              <a:off x="11190333" y="4885405"/>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28" name="Freeform 159"/>
            <p:cNvSpPr/>
            <p:nvPr/>
          </p:nvSpPr>
          <p:spPr bwMode="auto">
            <a:xfrm>
              <a:off x="11187106" y="4885405"/>
              <a:ext cx="11292" cy="16132"/>
            </a:xfrm>
            <a:custGeom>
              <a:avLst/>
              <a:gdLst>
                <a:gd name="T0" fmla="*/ 3 w 7"/>
                <a:gd name="T1" fmla="*/ 0 h 10"/>
                <a:gd name="T2" fmla="*/ 7 w 7"/>
                <a:gd name="T3" fmla="*/ 1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29" name="Freeform 160"/>
            <p:cNvSpPr/>
            <p:nvPr/>
          </p:nvSpPr>
          <p:spPr bwMode="auto">
            <a:xfrm>
              <a:off x="11177427" y="4867660"/>
              <a:ext cx="9679" cy="29037"/>
            </a:xfrm>
            <a:custGeom>
              <a:avLst/>
              <a:gdLst>
                <a:gd name="T0" fmla="*/ 0 w 6"/>
                <a:gd name="T1" fmla="*/ 18 h 18"/>
                <a:gd name="T2" fmla="*/ 6 w 6"/>
                <a:gd name="T3" fmla="*/ 0 h 18"/>
                <a:gd name="T4" fmla="*/ 0 w 6"/>
                <a:gd name="T5" fmla="*/ 18 h 18"/>
              </a:gdLst>
              <a:ahLst/>
              <a:cxnLst>
                <a:cxn ang="0">
                  <a:pos x="T0" y="T1"/>
                </a:cxn>
                <a:cxn ang="0">
                  <a:pos x="T2" y="T3"/>
                </a:cxn>
                <a:cxn ang="0">
                  <a:pos x="T4" y="T5"/>
                </a:cxn>
              </a:cxnLst>
              <a:rect l="0" t="0" r="r" b="b"/>
              <a:pathLst>
                <a:path w="6" h="18">
                  <a:moveTo>
                    <a:pt x="0" y="18"/>
                  </a:moveTo>
                  <a:lnTo>
                    <a:pt x="6" y="0"/>
                  </a:lnTo>
                  <a:lnTo>
                    <a:pt x="0" y="18"/>
                  </a:lnTo>
                  <a:close/>
                </a:path>
              </a:pathLst>
            </a:custGeom>
            <a:solidFill>
              <a:srgbClr val="06B2C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30" name="Line 161"/>
            <p:cNvSpPr>
              <a:spLocks noChangeShapeType="1"/>
            </p:cNvSpPr>
            <p:nvPr/>
          </p:nvSpPr>
          <p:spPr bwMode="auto">
            <a:xfrm flipV="1">
              <a:off x="11177427" y="4867660"/>
              <a:ext cx="9679" cy="2903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31" name="Freeform 162"/>
            <p:cNvSpPr/>
            <p:nvPr/>
          </p:nvSpPr>
          <p:spPr bwMode="auto">
            <a:xfrm>
              <a:off x="11174201" y="4866047"/>
              <a:ext cx="16132" cy="32264"/>
            </a:xfrm>
            <a:custGeom>
              <a:avLst/>
              <a:gdLst>
                <a:gd name="T0" fmla="*/ 6 w 10"/>
                <a:gd name="T1" fmla="*/ 0 h 20"/>
                <a:gd name="T2" fmla="*/ 10 w 10"/>
                <a:gd name="T3" fmla="*/ 2 h 20"/>
                <a:gd name="T4" fmla="*/ 4 w 10"/>
                <a:gd name="T5" fmla="*/ 20 h 20"/>
                <a:gd name="T6" fmla="*/ 0 w 10"/>
                <a:gd name="T7" fmla="*/ 18 h 20"/>
                <a:gd name="T8" fmla="*/ 6 w 10"/>
                <a:gd name="T9" fmla="*/ 0 h 20"/>
              </a:gdLst>
              <a:ahLst/>
              <a:cxnLst>
                <a:cxn ang="0">
                  <a:pos x="T0" y="T1"/>
                </a:cxn>
                <a:cxn ang="0">
                  <a:pos x="T2" y="T3"/>
                </a:cxn>
                <a:cxn ang="0">
                  <a:pos x="T4" y="T5"/>
                </a:cxn>
                <a:cxn ang="0">
                  <a:pos x="T6" y="T7"/>
                </a:cxn>
                <a:cxn ang="0">
                  <a:pos x="T8" y="T9"/>
                </a:cxn>
              </a:cxnLst>
              <a:rect l="0" t="0" r="r" b="b"/>
              <a:pathLst>
                <a:path w="10" h="20">
                  <a:moveTo>
                    <a:pt x="6" y="0"/>
                  </a:moveTo>
                  <a:lnTo>
                    <a:pt x="10" y="2"/>
                  </a:lnTo>
                  <a:lnTo>
                    <a:pt x="4" y="20"/>
                  </a:lnTo>
                  <a:lnTo>
                    <a:pt x="0" y="18"/>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32" name="Freeform 163"/>
            <p:cNvSpPr/>
            <p:nvPr/>
          </p:nvSpPr>
          <p:spPr bwMode="auto">
            <a:xfrm>
              <a:off x="11164522" y="4877339"/>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33" name="Line 164"/>
            <p:cNvSpPr>
              <a:spLocks noChangeShapeType="1"/>
            </p:cNvSpPr>
            <p:nvPr/>
          </p:nvSpPr>
          <p:spPr bwMode="auto">
            <a:xfrm flipV="1">
              <a:off x="11164522" y="4877339"/>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34" name="Freeform 165"/>
            <p:cNvSpPr/>
            <p:nvPr/>
          </p:nvSpPr>
          <p:spPr bwMode="auto">
            <a:xfrm>
              <a:off x="11161296" y="4877339"/>
              <a:ext cx="11292" cy="16132"/>
            </a:xfrm>
            <a:custGeom>
              <a:avLst/>
              <a:gdLst>
                <a:gd name="T0" fmla="*/ 3 w 7"/>
                <a:gd name="T1" fmla="*/ 0 h 10"/>
                <a:gd name="T2" fmla="*/ 7 w 7"/>
                <a:gd name="T3" fmla="*/ 1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35" name="Freeform 166"/>
            <p:cNvSpPr/>
            <p:nvPr/>
          </p:nvSpPr>
          <p:spPr bwMode="auto">
            <a:xfrm>
              <a:off x="11151616" y="4874113"/>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36" name="Line 167"/>
            <p:cNvSpPr>
              <a:spLocks noChangeShapeType="1"/>
            </p:cNvSpPr>
            <p:nvPr/>
          </p:nvSpPr>
          <p:spPr bwMode="auto">
            <a:xfrm flipV="1">
              <a:off x="11151616" y="4874113"/>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37" name="Freeform 168"/>
            <p:cNvSpPr/>
            <p:nvPr/>
          </p:nvSpPr>
          <p:spPr bwMode="auto">
            <a:xfrm>
              <a:off x="11148390" y="4872500"/>
              <a:ext cx="11292" cy="17745"/>
            </a:xfrm>
            <a:custGeom>
              <a:avLst/>
              <a:gdLst>
                <a:gd name="T0" fmla="*/ 3 w 7"/>
                <a:gd name="T1" fmla="*/ 0 h 11"/>
                <a:gd name="T2" fmla="*/ 7 w 7"/>
                <a:gd name="T3" fmla="*/ 1 h 11"/>
                <a:gd name="T4" fmla="*/ 4 w 7"/>
                <a:gd name="T5" fmla="*/ 11 h 11"/>
                <a:gd name="T6" fmla="*/ 0 w 7"/>
                <a:gd name="T7" fmla="*/ 9 h 11"/>
                <a:gd name="T8" fmla="*/ 3 w 7"/>
                <a:gd name="T9" fmla="*/ 0 h 11"/>
              </a:gdLst>
              <a:ahLst/>
              <a:cxnLst>
                <a:cxn ang="0">
                  <a:pos x="T0" y="T1"/>
                </a:cxn>
                <a:cxn ang="0">
                  <a:pos x="T2" y="T3"/>
                </a:cxn>
                <a:cxn ang="0">
                  <a:pos x="T4" y="T5"/>
                </a:cxn>
                <a:cxn ang="0">
                  <a:pos x="T6" y="T7"/>
                </a:cxn>
                <a:cxn ang="0">
                  <a:pos x="T8" y="T9"/>
                </a:cxn>
              </a:cxnLst>
              <a:rect l="0" t="0" r="r" b="b"/>
              <a:pathLst>
                <a:path w="7" h="11">
                  <a:moveTo>
                    <a:pt x="3" y="0"/>
                  </a:moveTo>
                  <a:lnTo>
                    <a:pt x="7" y="1"/>
                  </a:lnTo>
                  <a:lnTo>
                    <a:pt x="4" y="11"/>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38" name="Freeform 169"/>
            <p:cNvSpPr/>
            <p:nvPr/>
          </p:nvSpPr>
          <p:spPr bwMode="auto">
            <a:xfrm>
              <a:off x="11138711" y="4869273"/>
              <a:ext cx="4840" cy="16132"/>
            </a:xfrm>
            <a:custGeom>
              <a:avLst/>
              <a:gdLst>
                <a:gd name="T0" fmla="*/ 0 w 3"/>
                <a:gd name="T1" fmla="*/ 10 h 10"/>
                <a:gd name="T2" fmla="*/ 3 w 3"/>
                <a:gd name="T3" fmla="*/ 0 h 10"/>
                <a:gd name="T4" fmla="*/ 0 w 3"/>
                <a:gd name="T5" fmla="*/ 10 h 10"/>
              </a:gdLst>
              <a:ahLst/>
              <a:cxnLst>
                <a:cxn ang="0">
                  <a:pos x="T0" y="T1"/>
                </a:cxn>
                <a:cxn ang="0">
                  <a:pos x="T2" y="T3"/>
                </a:cxn>
                <a:cxn ang="0">
                  <a:pos x="T4" y="T5"/>
                </a:cxn>
              </a:cxnLst>
              <a:rect l="0" t="0" r="r" b="b"/>
              <a:pathLst>
                <a:path w="3" h="10">
                  <a:moveTo>
                    <a:pt x="0" y="10"/>
                  </a:moveTo>
                  <a:lnTo>
                    <a:pt x="3" y="0"/>
                  </a:lnTo>
                  <a:lnTo>
                    <a:pt x="0" y="10"/>
                  </a:lnTo>
                  <a:close/>
                </a:path>
              </a:pathLst>
            </a:custGeom>
            <a:solidFill>
              <a:srgbClr val="06B2C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39" name="Line 170"/>
            <p:cNvSpPr>
              <a:spLocks noChangeShapeType="1"/>
            </p:cNvSpPr>
            <p:nvPr/>
          </p:nvSpPr>
          <p:spPr bwMode="auto">
            <a:xfrm flipV="1">
              <a:off x="11138711" y="4869273"/>
              <a:ext cx="4840" cy="1613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40" name="Freeform 171"/>
            <p:cNvSpPr/>
            <p:nvPr/>
          </p:nvSpPr>
          <p:spPr bwMode="auto">
            <a:xfrm>
              <a:off x="11135485" y="4869273"/>
              <a:ext cx="11292" cy="16132"/>
            </a:xfrm>
            <a:custGeom>
              <a:avLst/>
              <a:gdLst>
                <a:gd name="T0" fmla="*/ 3 w 7"/>
                <a:gd name="T1" fmla="*/ 0 h 10"/>
                <a:gd name="T2" fmla="*/ 7 w 7"/>
                <a:gd name="T3" fmla="*/ 1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41" name="Freeform 172"/>
            <p:cNvSpPr/>
            <p:nvPr/>
          </p:nvSpPr>
          <p:spPr bwMode="auto">
            <a:xfrm>
              <a:off x="11125805" y="4866047"/>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42" name="Line 173"/>
            <p:cNvSpPr>
              <a:spLocks noChangeShapeType="1"/>
            </p:cNvSpPr>
            <p:nvPr/>
          </p:nvSpPr>
          <p:spPr bwMode="auto">
            <a:xfrm flipV="1">
              <a:off x="11125805" y="4866047"/>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43" name="Freeform 174"/>
            <p:cNvSpPr/>
            <p:nvPr/>
          </p:nvSpPr>
          <p:spPr bwMode="auto">
            <a:xfrm>
              <a:off x="11122579" y="4864434"/>
              <a:ext cx="11292" cy="17745"/>
            </a:xfrm>
            <a:custGeom>
              <a:avLst/>
              <a:gdLst>
                <a:gd name="T0" fmla="*/ 3 w 7"/>
                <a:gd name="T1" fmla="*/ 0 h 11"/>
                <a:gd name="T2" fmla="*/ 7 w 7"/>
                <a:gd name="T3" fmla="*/ 2 h 11"/>
                <a:gd name="T4" fmla="*/ 4 w 7"/>
                <a:gd name="T5" fmla="*/ 11 h 11"/>
                <a:gd name="T6" fmla="*/ 0 w 7"/>
                <a:gd name="T7" fmla="*/ 10 h 11"/>
                <a:gd name="T8" fmla="*/ 3 w 7"/>
                <a:gd name="T9" fmla="*/ 0 h 11"/>
              </a:gdLst>
              <a:ahLst/>
              <a:cxnLst>
                <a:cxn ang="0">
                  <a:pos x="T0" y="T1"/>
                </a:cxn>
                <a:cxn ang="0">
                  <a:pos x="T2" y="T3"/>
                </a:cxn>
                <a:cxn ang="0">
                  <a:pos x="T4" y="T5"/>
                </a:cxn>
                <a:cxn ang="0">
                  <a:pos x="T6" y="T7"/>
                </a:cxn>
                <a:cxn ang="0">
                  <a:pos x="T8" y="T9"/>
                </a:cxn>
              </a:cxnLst>
              <a:rect l="0" t="0" r="r" b="b"/>
              <a:pathLst>
                <a:path w="7" h="11">
                  <a:moveTo>
                    <a:pt x="3" y="0"/>
                  </a:moveTo>
                  <a:lnTo>
                    <a:pt x="7" y="2"/>
                  </a:lnTo>
                  <a:lnTo>
                    <a:pt x="4" y="11"/>
                  </a:lnTo>
                  <a:lnTo>
                    <a:pt x="0" y="10"/>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44" name="Freeform 175"/>
            <p:cNvSpPr/>
            <p:nvPr/>
          </p:nvSpPr>
          <p:spPr bwMode="auto">
            <a:xfrm>
              <a:off x="11112900" y="4862821"/>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45" name="Line 176"/>
            <p:cNvSpPr>
              <a:spLocks noChangeShapeType="1"/>
            </p:cNvSpPr>
            <p:nvPr/>
          </p:nvSpPr>
          <p:spPr bwMode="auto">
            <a:xfrm flipV="1">
              <a:off x="11112900" y="4862821"/>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46" name="Freeform 177"/>
            <p:cNvSpPr/>
            <p:nvPr/>
          </p:nvSpPr>
          <p:spPr bwMode="auto">
            <a:xfrm>
              <a:off x="11109674" y="4861208"/>
              <a:ext cx="11292" cy="16132"/>
            </a:xfrm>
            <a:custGeom>
              <a:avLst/>
              <a:gdLst>
                <a:gd name="T0" fmla="*/ 3 w 7"/>
                <a:gd name="T1" fmla="*/ 0 h 10"/>
                <a:gd name="T2" fmla="*/ 7 w 7"/>
                <a:gd name="T3" fmla="*/ 1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47" name="Freeform 178"/>
            <p:cNvSpPr/>
            <p:nvPr/>
          </p:nvSpPr>
          <p:spPr bwMode="auto">
            <a:xfrm>
              <a:off x="11099994" y="4843462"/>
              <a:ext cx="8066" cy="29037"/>
            </a:xfrm>
            <a:custGeom>
              <a:avLst/>
              <a:gdLst>
                <a:gd name="T0" fmla="*/ 0 w 5"/>
                <a:gd name="T1" fmla="*/ 18 h 18"/>
                <a:gd name="T2" fmla="*/ 5 w 5"/>
                <a:gd name="T3" fmla="*/ 0 h 18"/>
                <a:gd name="T4" fmla="*/ 0 w 5"/>
                <a:gd name="T5" fmla="*/ 18 h 18"/>
              </a:gdLst>
              <a:ahLst/>
              <a:cxnLst>
                <a:cxn ang="0">
                  <a:pos x="T0" y="T1"/>
                </a:cxn>
                <a:cxn ang="0">
                  <a:pos x="T2" y="T3"/>
                </a:cxn>
                <a:cxn ang="0">
                  <a:pos x="T4" y="T5"/>
                </a:cxn>
              </a:cxnLst>
              <a:rect l="0" t="0" r="r" b="b"/>
              <a:pathLst>
                <a:path w="5" h="18">
                  <a:moveTo>
                    <a:pt x="0" y="18"/>
                  </a:moveTo>
                  <a:lnTo>
                    <a:pt x="5" y="0"/>
                  </a:lnTo>
                  <a:lnTo>
                    <a:pt x="0" y="18"/>
                  </a:lnTo>
                  <a:close/>
                </a:path>
              </a:pathLst>
            </a:custGeom>
            <a:solidFill>
              <a:srgbClr val="06B2C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48" name="Line 179"/>
            <p:cNvSpPr>
              <a:spLocks noChangeShapeType="1"/>
            </p:cNvSpPr>
            <p:nvPr/>
          </p:nvSpPr>
          <p:spPr bwMode="auto">
            <a:xfrm flipV="1">
              <a:off x="11099994" y="4843462"/>
              <a:ext cx="8066" cy="2903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49" name="Freeform 180"/>
            <p:cNvSpPr/>
            <p:nvPr/>
          </p:nvSpPr>
          <p:spPr bwMode="auto">
            <a:xfrm>
              <a:off x="11096768" y="4841849"/>
              <a:ext cx="14519" cy="32264"/>
            </a:xfrm>
            <a:custGeom>
              <a:avLst/>
              <a:gdLst>
                <a:gd name="T0" fmla="*/ 5 w 9"/>
                <a:gd name="T1" fmla="*/ 0 h 20"/>
                <a:gd name="T2" fmla="*/ 9 w 9"/>
                <a:gd name="T3" fmla="*/ 2 h 20"/>
                <a:gd name="T4" fmla="*/ 4 w 9"/>
                <a:gd name="T5" fmla="*/ 20 h 20"/>
                <a:gd name="T6" fmla="*/ 0 w 9"/>
                <a:gd name="T7" fmla="*/ 19 h 20"/>
                <a:gd name="T8" fmla="*/ 5 w 9"/>
                <a:gd name="T9" fmla="*/ 0 h 20"/>
              </a:gdLst>
              <a:ahLst/>
              <a:cxnLst>
                <a:cxn ang="0">
                  <a:pos x="T0" y="T1"/>
                </a:cxn>
                <a:cxn ang="0">
                  <a:pos x="T2" y="T3"/>
                </a:cxn>
                <a:cxn ang="0">
                  <a:pos x="T4" y="T5"/>
                </a:cxn>
                <a:cxn ang="0">
                  <a:pos x="T6" y="T7"/>
                </a:cxn>
                <a:cxn ang="0">
                  <a:pos x="T8" y="T9"/>
                </a:cxn>
              </a:cxnLst>
              <a:rect l="0" t="0" r="r" b="b"/>
              <a:pathLst>
                <a:path w="9" h="20">
                  <a:moveTo>
                    <a:pt x="5" y="0"/>
                  </a:moveTo>
                  <a:lnTo>
                    <a:pt x="9" y="2"/>
                  </a:lnTo>
                  <a:lnTo>
                    <a:pt x="4" y="20"/>
                  </a:lnTo>
                  <a:lnTo>
                    <a:pt x="0" y="19"/>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50" name="Freeform 181"/>
            <p:cNvSpPr/>
            <p:nvPr/>
          </p:nvSpPr>
          <p:spPr bwMode="auto">
            <a:xfrm>
              <a:off x="11087089" y="4854755"/>
              <a:ext cx="3226" cy="14519"/>
            </a:xfrm>
            <a:custGeom>
              <a:avLst/>
              <a:gdLst>
                <a:gd name="T0" fmla="*/ 0 w 2"/>
                <a:gd name="T1" fmla="*/ 9 h 9"/>
                <a:gd name="T2" fmla="*/ 2 w 2"/>
                <a:gd name="T3" fmla="*/ 0 h 9"/>
                <a:gd name="T4" fmla="*/ 0 w 2"/>
                <a:gd name="T5" fmla="*/ 9 h 9"/>
              </a:gdLst>
              <a:ahLst/>
              <a:cxnLst>
                <a:cxn ang="0">
                  <a:pos x="T0" y="T1"/>
                </a:cxn>
                <a:cxn ang="0">
                  <a:pos x="T2" y="T3"/>
                </a:cxn>
                <a:cxn ang="0">
                  <a:pos x="T4" y="T5"/>
                </a:cxn>
              </a:cxnLst>
              <a:rect l="0" t="0" r="r" b="b"/>
              <a:pathLst>
                <a:path w="2" h="9">
                  <a:moveTo>
                    <a:pt x="0" y="9"/>
                  </a:moveTo>
                  <a:lnTo>
                    <a:pt x="2"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51" name="Line 182"/>
            <p:cNvSpPr>
              <a:spLocks noChangeShapeType="1"/>
            </p:cNvSpPr>
            <p:nvPr/>
          </p:nvSpPr>
          <p:spPr bwMode="auto">
            <a:xfrm flipV="1">
              <a:off x="11087089" y="4854755"/>
              <a:ext cx="3226"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52" name="Freeform 183"/>
            <p:cNvSpPr/>
            <p:nvPr/>
          </p:nvSpPr>
          <p:spPr bwMode="auto">
            <a:xfrm>
              <a:off x="11083863" y="4853142"/>
              <a:ext cx="9679" cy="16132"/>
            </a:xfrm>
            <a:custGeom>
              <a:avLst/>
              <a:gdLst>
                <a:gd name="T0" fmla="*/ 2 w 6"/>
                <a:gd name="T1" fmla="*/ 0 h 10"/>
                <a:gd name="T2" fmla="*/ 6 w 6"/>
                <a:gd name="T3" fmla="*/ 1 h 10"/>
                <a:gd name="T4" fmla="*/ 4 w 6"/>
                <a:gd name="T5" fmla="*/ 10 h 10"/>
                <a:gd name="T6" fmla="*/ 0 w 6"/>
                <a:gd name="T7" fmla="*/ 9 h 10"/>
                <a:gd name="T8" fmla="*/ 2 w 6"/>
                <a:gd name="T9" fmla="*/ 0 h 10"/>
              </a:gdLst>
              <a:ahLst/>
              <a:cxnLst>
                <a:cxn ang="0">
                  <a:pos x="T0" y="T1"/>
                </a:cxn>
                <a:cxn ang="0">
                  <a:pos x="T2" y="T3"/>
                </a:cxn>
                <a:cxn ang="0">
                  <a:pos x="T4" y="T5"/>
                </a:cxn>
                <a:cxn ang="0">
                  <a:pos x="T6" y="T7"/>
                </a:cxn>
                <a:cxn ang="0">
                  <a:pos x="T8" y="T9"/>
                </a:cxn>
              </a:cxnLst>
              <a:rect l="0" t="0" r="r" b="b"/>
              <a:pathLst>
                <a:path w="6" h="10">
                  <a:moveTo>
                    <a:pt x="2" y="0"/>
                  </a:moveTo>
                  <a:lnTo>
                    <a:pt x="6" y="1"/>
                  </a:lnTo>
                  <a:lnTo>
                    <a:pt x="4" y="10"/>
                  </a:lnTo>
                  <a:lnTo>
                    <a:pt x="0" y="9"/>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53" name="Freeform 184"/>
            <p:cNvSpPr/>
            <p:nvPr/>
          </p:nvSpPr>
          <p:spPr bwMode="auto">
            <a:xfrm>
              <a:off x="11074184" y="4849915"/>
              <a:ext cx="3226" cy="14519"/>
            </a:xfrm>
            <a:custGeom>
              <a:avLst/>
              <a:gdLst>
                <a:gd name="T0" fmla="*/ 0 w 2"/>
                <a:gd name="T1" fmla="*/ 9 h 9"/>
                <a:gd name="T2" fmla="*/ 2 w 2"/>
                <a:gd name="T3" fmla="*/ 0 h 9"/>
                <a:gd name="T4" fmla="*/ 0 w 2"/>
                <a:gd name="T5" fmla="*/ 9 h 9"/>
              </a:gdLst>
              <a:ahLst/>
              <a:cxnLst>
                <a:cxn ang="0">
                  <a:pos x="T0" y="T1"/>
                </a:cxn>
                <a:cxn ang="0">
                  <a:pos x="T2" y="T3"/>
                </a:cxn>
                <a:cxn ang="0">
                  <a:pos x="T4" y="T5"/>
                </a:cxn>
              </a:cxnLst>
              <a:rect l="0" t="0" r="r" b="b"/>
              <a:pathLst>
                <a:path w="2" h="9">
                  <a:moveTo>
                    <a:pt x="0" y="9"/>
                  </a:moveTo>
                  <a:lnTo>
                    <a:pt x="2"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54" name="Line 185"/>
            <p:cNvSpPr>
              <a:spLocks noChangeShapeType="1"/>
            </p:cNvSpPr>
            <p:nvPr/>
          </p:nvSpPr>
          <p:spPr bwMode="auto">
            <a:xfrm flipV="1">
              <a:off x="11074184" y="4849915"/>
              <a:ext cx="3226"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55" name="Freeform 186"/>
            <p:cNvSpPr/>
            <p:nvPr/>
          </p:nvSpPr>
          <p:spPr bwMode="auto">
            <a:xfrm>
              <a:off x="11070957" y="4848302"/>
              <a:ext cx="9679" cy="17745"/>
            </a:xfrm>
            <a:custGeom>
              <a:avLst/>
              <a:gdLst>
                <a:gd name="T0" fmla="*/ 2 w 6"/>
                <a:gd name="T1" fmla="*/ 0 h 11"/>
                <a:gd name="T2" fmla="*/ 6 w 6"/>
                <a:gd name="T3" fmla="*/ 2 h 11"/>
                <a:gd name="T4" fmla="*/ 3 w 6"/>
                <a:gd name="T5" fmla="*/ 11 h 11"/>
                <a:gd name="T6" fmla="*/ 0 w 6"/>
                <a:gd name="T7" fmla="*/ 10 h 11"/>
                <a:gd name="T8" fmla="*/ 2 w 6"/>
                <a:gd name="T9" fmla="*/ 0 h 11"/>
              </a:gdLst>
              <a:ahLst/>
              <a:cxnLst>
                <a:cxn ang="0">
                  <a:pos x="T0" y="T1"/>
                </a:cxn>
                <a:cxn ang="0">
                  <a:pos x="T2" y="T3"/>
                </a:cxn>
                <a:cxn ang="0">
                  <a:pos x="T4" y="T5"/>
                </a:cxn>
                <a:cxn ang="0">
                  <a:pos x="T6" y="T7"/>
                </a:cxn>
                <a:cxn ang="0">
                  <a:pos x="T8" y="T9"/>
                </a:cxn>
              </a:cxnLst>
              <a:rect l="0" t="0" r="r" b="b"/>
              <a:pathLst>
                <a:path w="6" h="11">
                  <a:moveTo>
                    <a:pt x="2" y="0"/>
                  </a:moveTo>
                  <a:lnTo>
                    <a:pt x="6" y="2"/>
                  </a:lnTo>
                  <a:lnTo>
                    <a:pt x="3" y="11"/>
                  </a:lnTo>
                  <a:lnTo>
                    <a:pt x="0" y="10"/>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56" name="Freeform 187"/>
            <p:cNvSpPr/>
            <p:nvPr/>
          </p:nvSpPr>
          <p:spPr bwMode="auto">
            <a:xfrm>
              <a:off x="11061278" y="4846689"/>
              <a:ext cx="3226" cy="14519"/>
            </a:xfrm>
            <a:custGeom>
              <a:avLst/>
              <a:gdLst>
                <a:gd name="T0" fmla="*/ 0 w 2"/>
                <a:gd name="T1" fmla="*/ 9 h 9"/>
                <a:gd name="T2" fmla="*/ 2 w 2"/>
                <a:gd name="T3" fmla="*/ 0 h 9"/>
                <a:gd name="T4" fmla="*/ 0 w 2"/>
                <a:gd name="T5" fmla="*/ 9 h 9"/>
              </a:gdLst>
              <a:ahLst/>
              <a:cxnLst>
                <a:cxn ang="0">
                  <a:pos x="T0" y="T1"/>
                </a:cxn>
                <a:cxn ang="0">
                  <a:pos x="T2" y="T3"/>
                </a:cxn>
                <a:cxn ang="0">
                  <a:pos x="T4" y="T5"/>
                </a:cxn>
              </a:cxnLst>
              <a:rect l="0" t="0" r="r" b="b"/>
              <a:pathLst>
                <a:path w="2" h="9">
                  <a:moveTo>
                    <a:pt x="0" y="9"/>
                  </a:moveTo>
                  <a:lnTo>
                    <a:pt x="2"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57" name="Line 188"/>
            <p:cNvSpPr>
              <a:spLocks noChangeShapeType="1"/>
            </p:cNvSpPr>
            <p:nvPr/>
          </p:nvSpPr>
          <p:spPr bwMode="auto">
            <a:xfrm flipV="1">
              <a:off x="11061278" y="4846689"/>
              <a:ext cx="3226"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58" name="Freeform 189"/>
            <p:cNvSpPr/>
            <p:nvPr/>
          </p:nvSpPr>
          <p:spPr bwMode="auto">
            <a:xfrm>
              <a:off x="11058052" y="4845076"/>
              <a:ext cx="9679" cy="16132"/>
            </a:xfrm>
            <a:custGeom>
              <a:avLst/>
              <a:gdLst>
                <a:gd name="T0" fmla="*/ 2 w 6"/>
                <a:gd name="T1" fmla="*/ 0 h 10"/>
                <a:gd name="T2" fmla="*/ 6 w 6"/>
                <a:gd name="T3" fmla="*/ 1 h 10"/>
                <a:gd name="T4" fmla="*/ 4 w 6"/>
                <a:gd name="T5" fmla="*/ 10 h 10"/>
                <a:gd name="T6" fmla="*/ 0 w 6"/>
                <a:gd name="T7" fmla="*/ 9 h 10"/>
                <a:gd name="T8" fmla="*/ 2 w 6"/>
                <a:gd name="T9" fmla="*/ 0 h 10"/>
              </a:gdLst>
              <a:ahLst/>
              <a:cxnLst>
                <a:cxn ang="0">
                  <a:pos x="T0" y="T1"/>
                </a:cxn>
                <a:cxn ang="0">
                  <a:pos x="T2" y="T3"/>
                </a:cxn>
                <a:cxn ang="0">
                  <a:pos x="T4" y="T5"/>
                </a:cxn>
                <a:cxn ang="0">
                  <a:pos x="T6" y="T7"/>
                </a:cxn>
                <a:cxn ang="0">
                  <a:pos x="T8" y="T9"/>
                </a:cxn>
              </a:cxnLst>
              <a:rect l="0" t="0" r="r" b="b"/>
              <a:pathLst>
                <a:path w="6" h="10">
                  <a:moveTo>
                    <a:pt x="2" y="0"/>
                  </a:moveTo>
                  <a:lnTo>
                    <a:pt x="6" y="1"/>
                  </a:lnTo>
                  <a:lnTo>
                    <a:pt x="4" y="10"/>
                  </a:lnTo>
                  <a:lnTo>
                    <a:pt x="0" y="9"/>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59" name="Freeform 190"/>
            <p:cNvSpPr/>
            <p:nvPr/>
          </p:nvSpPr>
          <p:spPr bwMode="auto">
            <a:xfrm>
              <a:off x="11046759" y="4841849"/>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60" name="Line 191"/>
            <p:cNvSpPr>
              <a:spLocks noChangeShapeType="1"/>
            </p:cNvSpPr>
            <p:nvPr/>
          </p:nvSpPr>
          <p:spPr bwMode="auto">
            <a:xfrm flipV="1">
              <a:off x="11046759" y="4841849"/>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61" name="Freeform 192"/>
            <p:cNvSpPr/>
            <p:nvPr/>
          </p:nvSpPr>
          <p:spPr bwMode="auto">
            <a:xfrm>
              <a:off x="11045146" y="4841849"/>
              <a:ext cx="9679" cy="16132"/>
            </a:xfrm>
            <a:custGeom>
              <a:avLst/>
              <a:gdLst>
                <a:gd name="T0" fmla="*/ 2 w 6"/>
                <a:gd name="T1" fmla="*/ 0 h 10"/>
                <a:gd name="T2" fmla="*/ 6 w 6"/>
                <a:gd name="T3" fmla="*/ 1 h 10"/>
                <a:gd name="T4" fmla="*/ 3 w 6"/>
                <a:gd name="T5" fmla="*/ 10 h 10"/>
                <a:gd name="T6" fmla="*/ 0 w 6"/>
                <a:gd name="T7" fmla="*/ 9 h 10"/>
                <a:gd name="T8" fmla="*/ 2 w 6"/>
                <a:gd name="T9" fmla="*/ 0 h 10"/>
              </a:gdLst>
              <a:ahLst/>
              <a:cxnLst>
                <a:cxn ang="0">
                  <a:pos x="T0" y="T1"/>
                </a:cxn>
                <a:cxn ang="0">
                  <a:pos x="T2" y="T3"/>
                </a:cxn>
                <a:cxn ang="0">
                  <a:pos x="T4" y="T5"/>
                </a:cxn>
                <a:cxn ang="0">
                  <a:pos x="T6" y="T7"/>
                </a:cxn>
                <a:cxn ang="0">
                  <a:pos x="T8" y="T9"/>
                </a:cxn>
              </a:cxnLst>
              <a:rect l="0" t="0" r="r" b="b"/>
              <a:pathLst>
                <a:path w="6" h="10">
                  <a:moveTo>
                    <a:pt x="2" y="0"/>
                  </a:moveTo>
                  <a:lnTo>
                    <a:pt x="6" y="1"/>
                  </a:lnTo>
                  <a:lnTo>
                    <a:pt x="3" y="10"/>
                  </a:lnTo>
                  <a:lnTo>
                    <a:pt x="0" y="9"/>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62" name="Freeform 193"/>
            <p:cNvSpPr/>
            <p:nvPr/>
          </p:nvSpPr>
          <p:spPr bwMode="auto">
            <a:xfrm>
              <a:off x="11033854" y="4838623"/>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63" name="Line 194"/>
            <p:cNvSpPr>
              <a:spLocks noChangeShapeType="1"/>
            </p:cNvSpPr>
            <p:nvPr/>
          </p:nvSpPr>
          <p:spPr bwMode="auto">
            <a:xfrm flipV="1">
              <a:off x="11033854" y="4838623"/>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64" name="Freeform 195"/>
            <p:cNvSpPr/>
            <p:nvPr/>
          </p:nvSpPr>
          <p:spPr bwMode="auto">
            <a:xfrm>
              <a:off x="11030628" y="4837010"/>
              <a:ext cx="11292" cy="16132"/>
            </a:xfrm>
            <a:custGeom>
              <a:avLst/>
              <a:gdLst>
                <a:gd name="T0" fmla="*/ 3 w 7"/>
                <a:gd name="T1" fmla="*/ 0 h 10"/>
                <a:gd name="T2" fmla="*/ 7 w 7"/>
                <a:gd name="T3" fmla="*/ 1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65" name="Freeform 196"/>
            <p:cNvSpPr/>
            <p:nvPr/>
          </p:nvSpPr>
          <p:spPr bwMode="auto">
            <a:xfrm>
              <a:off x="11020948" y="4819265"/>
              <a:ext cx="9679" cy="29037"/>
            </a:xfrm>
            <a:custGeom>
              <a:avLst/>
              <a:gdLst>
                <a:gd name="T0" fmla="*/ 0 w 6"/>
                <a:gd name="T1" fmla="*/ 18 h 18"/>
                <a:gd name="T2" fmla="*/ 6 w 6"/>
                <a:gd name="T3" fmla="*/ 0 h 18"/>
                <a:gd name="T4" fmla="*/ 0 w 6"/>
                <a:gd name="T5" fmla="*/ 18 h 18"/>
              </a:gdLst>
              <a:ahLst/>
              <a:cxnLst>
                <a:cxn ang="0">
                  <a:pos x="T0" y="T1"/>
                </a:cxn>
                <a:cxn ang="0">
                  <a:pos x="T2" y="T3"/>
                </a:cxn>
                <a:cxn ang="0">
                  <a:pos x="T4" y="T5"/>
                </a:cxn>
              </a:cxnLst>
              <a:rect l="0" t="0" r="r" b="b"/>
              <a:pathLst>
                <a:path w="6" h="18">
                  <a:moveTo>
                    <a:pt x="0" y="18"/>
                  </a:moveTo>
                  <a:lnTo>
                    <a:pt x="6" y="0"/>
                  </a:lnTo>
                  <a:lnTo>
                    <a:pt x="0" y="18"/>
                  </a:lnTo>
                  <a:close/>
                </a:path>
              </a:pathLst>
            </a:custGeom>
            <a:solidFill>
              <a:srgbClr val="06B2C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66" name="Line 197"/>
            <p:cNvSpPr>
              <a:spLocks noChangeShapeType="1"/>
            </p:cNvSpPr>
            <p:nvPr/>
          </p:nvSpPr>
          <p:spPr bwMode="auto">
            <a:xfrm flipV="1">
              <a:off x="11020948" y="4819265"/>
              <a:ext cx="9679" cy="2903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67" name="Freeform 198"/>
            <p:cNvSpPr/>
            <p:nvPr/>
          </p:nvSpPr>
          <p:spPr bwMode="auto">
            <a:xfrm>
              <a:off x="11017722" y="4819265"/>
              <a:ext cx="16132" cy="30651"/>
            </a:xfrm>
            <a:custGeom>
              <a:avLst/>
              <a:gdLst>
                <a:gd name="T0" fmla="*/ 6 w 10"/>
                <a:gd name="T1" fmla="*/ 0 h 19"/>
                <a:gd name="T2" fmla="*/ 10 w 10"/>
                <a:gd name="T3" fmla="*/ 1 h 19"/>
                <a:gd name="T4" fmla="*/ 4 w 10"/>
                <a:gd name="T5" fmla="*/ 19 h 19"/>
                <a:gd name="T6" fmla="*/ 0 w 10"/>
                <a:gd name="T7" fmla="*/ 18 h 19"/>
                <a:gd name="T8" fmla="*/ 6 w 10"/>
                <a:gd name="T9" fmla="*/ 0 h 19"/>
              </a:gdLst>
              <a:ahLst/>
              <a:cxnLst>
                <a:cxn ang="0">
                  <a:pos x="T0" y="T1"/>
                </a:cxn>
                <a:cxn ang="0">
                  <a:pos x="T2" y="T3"/>
                </a:cxn>
                <a:cxn ang="0">
                  <a:pos x="T4" y="T5"/>
                </a:cxn>
                <a:cxn ang="0">
                  <a:pos x="T6" y="T7"/>
                </a:cxn>
                <a:cxn ang="0">
                  <a:pos x="T8" y="T9"/>
                </a:cxn>
              </a:cxnLst>
              <a:rect l="0" t="0" r="r" b="b"/>
              <a:pathLst>
                <a:path w="10" h="19">
                  <a:moveTo>
                    <a:pt x="6" y="0"/>
                  </a:moveTo>
                  <a:lnTo>
                    <a:pt x="10" y="1"/>
                  </a:lnTo>
                  <a:lnTo>
                    <a:pt x="4" y="19"/>
                  </a:lnTo>
                  <a:lnTo>
                    <a:pt x="0" y="18"/>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68" name="Freeform 199"/>
            <p:cNvSpPr/>
            <p:nvPr/>
          </p:nvSpPr>
          <p:spPr bwMode="auto">
            <a:xfrm>
              <a:off x="11008043" y="4830557"/>
              <a:ext cx="3226" cy="14519"/>
            </a:xfrm>
            <a:custGeom>
              <a:avLst/>
              <a:gdLst>
                <a:gd name="T0" fmla="*/ 0 w 2"/>
                <a:gd name="T1" fmla="*/ 9 h 9"/>
                <a:gd name="T2" fmla="*/ 2 w 2"/>
                <a:gd name="T3" fmla="*/ 0 h 9"/>
                <a:gd name="T4" fmla="*/ 0 w 2"/>
                <a:gd name="T5" fmla="*/ 9 h 9"/>
              </a:gdLst>
              <a:ahLst/>
              <a:cxnLst>
                <a:cxn ang="0">
                  <a:pos x="T0" y="T1"/>
                </a:cxn>
                <a:cxn ang="0">
                  <a:pos x="T2" y="T3"/>
                </a:cxn>
                <a:cxn ang="0">
                  <a:pos x="T4" y="T5"/>
                </a:cxn>
              </a:cxnLst>
              <a:rect l="0" t="0" r="r" b="b"/>
              <a:pathLst>
                <a:path w="2" h="9">
                  <a:moveTo>
                    <a:pt x="0" y="9"/>
                  </a:moveTo>
                  <a:lnTo>
                    <a:pt x="2"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69" name="Line 200"/>
            <p:cNvSpPr>
              <a:spLocks noChangeShapeType="1"/>
            </p:cNvSpPr>
            <p:nvPr/>
          </p:nvSpPr>
          <p:spPr bwMode="auto">
            <a:xfrm flipV="1">
              <a:off x="11008043" y="4830557"/>
              <a:ext cx="3226"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70" name="Freeform 201"/>
            <p:cNvSpPr/>
            <p:nvPr/>
          </p:nvSpPr>
          <p:spPr bwMode="auto">
            <a:xfrm>
              <a:off x="11004817" y="4828944"/>
              <a:ext cx="9679" cy="16132"/>
            </a:xfrm>
            <a:custGeom>
              <a:avLst/>
              <a:gdLst>
                <a:gd name="T0" fmla="*/ 2 w 6"/>
                <a:gd name="T1" fmla="*/ 0 h 10"/>
                <a:gd name="T2" fmla="*/ 6 w 6"/>
                <a:gd name="T3" fmla="*/ 1 h 10"/>
                <a:gd name="T4" fmla="*/ 4 w 6"/>
                <a:gd name="T5" fmla="*/ 10 h 10"/>
                <a:gd name="T6" fmla="*/ 0 w 6"/>
                <a:gd name="T7" fmla="*/ 9 h 10"/>
                <a:gd name="T8" fmla="*/ 2 w 6"/>
                <a:gd name="T9" fmla="*/ 0 h 10"/>
              </a:gdLst>
              <a:ahLst/>
              <a:cxnLst>
                <a:cxn ang="0">
                  <a:pos x="T0" y="T1"/>
                </a:cxn>
                <a:cxn ang="0">
                  <a:pos x="T2" y="T3"/>
                </a:cxn>
                <a:cxn ang="0">
                  <a:pos x="T4" y="T5"/>
                </a:cxn>
                <a:cxn ang="0">
                  <a:pos x="T6" y="T7"/>
                </a:cxn>
                <a:cxn ang="0">
                  <a:pos x="T8" y="T9"/>
                </a:cxn>
              </a:cxnLst>
              <a:rect l="0" t="0" r="r" b="b"/>
              <a:pathLst>
                <a:path w="6" h="10">
                  <a:moveTo>
                    <a:pt x="2" y="0"/>
                  </a:moveTo>
                  <a:lnTo>
                    <a:pt x="6" y="1"/>
                  </a:lnTo>
                  <a:lnTo>
                    <a:pt x="4" y="10"/>
                  </a:lnTo>
                  <a:lnTo>
                    <a:pt x="0" y="9"/>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71" name="Freeform 202"/>
            <p:cNvSpPr/>
            <p:nvPr/>
          </p:nvSpPr>
          <p:spPr bwMode="auto">
            <a:xfrm>
              <a:off x="10995137" y="4825717"/>
              <a:ext cx="3226" cy="14519"/>
            </a:xfrm>
            <a:custGeom>
              <a:avLst/>
              <a:gdLst>
                <a:gd name="T0" fmla="*/ 0 w 2"/>
                <a:gd name="T1" fmla="*/ 9 h 9"/>
                <a:gd name="T2" fmla="*/ 2 w 2"/>
                <a:gd name="T3" fmla="*/ 0 h 9"/>
                <a:gd name="T4" fmla="*/ 0 w 2"/>
                <a:gd name="T5" fmla="*/ 9 h 9"/>
              </a:gdLst>
              <a:ahLst/>
              <a:cxnLst>
                <a:cxn ang="0">
                  <a:pos x="T0" y="T1"/>
                </a:cxn>
                <a:cxn ang="0">
                  <a:pos x="T2" y="T3"/>
                </a:cxn>
                <a:cxn ang="0">
                  <a:pos x="T4" y="T5"/>
                </a:cxn>
              </a:cxnLst>
              <a:rect l="0" t="0" r="r" b="b"/>
              <a:pathLst>
                <a:path w="2" h="9">
                  <a:moveTo>
                    <a:pt x="0" y="9"/>
                  </a:moveTo>
                  <a:lnTo>
                    <a:pt x="2"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72" name="Line 203"/>
            <p:cNvSpPr>
              <a:spLocks noChangeShapeType="1"/>
            </p:cNvSpPr>
            <p:nvPr/>
          </p:nvSpPr>
          <p:spPr bwMode="auto">
            <a:xfrm flipV="1">
              <a:off x="10995137" y="4825717"/>
              <a:ext cx="3226"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73" name="Freeform 204"/>
            <p:cNvSpPr/>
            <p:nvPr/>
          </p:nvSpPr>
          <p:spPr bwMode="auto">
            <a:xfrm>
              <a:off x="10991911" y="4825717"/>
              <a:ext cx="9679" cy="16132"/>
            </a:xfrm>
            <a:custGeom>
              <a:avLst/>
              <a:gdLst>
                <a:gd name="T0" fmla="*/ 2 w 6"/>
                <a:gd name="T1" fmla="*/ 0 h 10"/>
                <a:gd name="T2" fmla="*/ 6 w 6"/>
                <a:gd name="T3" fmla="*/ 1 h 10"/>
                <a:gd name="T4" fmla="*/ 4 w 6"/>
                <a:gd name="T5" fmla="*/ 10 h 10"/>
                <a:gd name="T6" fmla="*/ 0 w 6"/>
                <a:gd name="T7" fmla="*/ 9 h 10"/>
                <a:gd name="T8" fmla="*/ 2 w 6"/>
                <a:gd name="T9" fmla="*/ 0 h 10"/>
              </a:gdLst>
              <a:ahLst/>
              <a:cxnLst>
                <a:cxn ang="0">
                  <a:pos x="T0" y="T1"/>
                </a:cxn>
                <a:cxn ang="0">
                  <a:pos x="T2" y="T3"/>
                </a:cxn>
                <a:cxn ang="0">
                  <a:pos x="T4" y="T5"/>
                </a:cxn>
                <a:cxn ang="0">
                  <a:pos x="T6" y="T7"/>
                </a:cxn>
                <a:cxn ang="0">
                  <a:pos x="T8" y="T9"/>
                </a:cxn>
              </a:cxnLst>
              <a:rect l="0" t="0" r="r" b="b"/>
              <a:pathLst>
                <a:path w="6" h="10">
                  <a:moveTo>
                    <a:pt x="2" y="0"/>
                  </a:moveTo>
                  <a:lnTo>
                    <a:pt x="6" y="1"/>
                  </a:lnTo>
                  <a:lnTo>
                    <a:pt x="4" y="10"/>
                  </a:lnTo>
                  <a:lnTo>
                    <a:pt x="0" y="9"/>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74" name="Freeform 206"/>
            <p:cNvSpPr/>
            <p:nvPr/>
          </p:nvSpPr>
          <p:spPr bwMode="auto">
            <a:xfrm>
              <a:off x="10980619" y="4822491"/>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75" name="Line 207"/>
            <p:cNvSpPr>
              <a:spLocks noChangeShapeType="1"/>
            </p:cNvSpPr>
            <p:nvPr/>
          </p:nvSpPr>
          <p:spPr bwMode="auto">
            <a:xfrm flipV="1">
              <a:off x="10980619" y="4822491"/>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76" name="Freeform 208"/>
            <p:cNvSpPr/>
            <p:nvPr/>
          </p:nvSpPr>
          <p:spPr bwMode="auto">
            <a:xfrm>
              <a:off x="10977393" y="4820878"/>
              <a:ext cx="11292" cy="16132"/>
            </a:xfrm>
            <a:custGeom>
              <a:avLst/>
              <a:gdLst>
                <a:gd name="T0" fmla="*/ 3 w 7"/>
                <a:gd name="T1" fmla="*/ 0 h 10"/>
                <a:gd name="T2" fmla="*/ 7 w 7"/>
                <a:gd name="T3" fmla="*/ 1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77" name="Freeform 209"/>
            <p:cNvSpPr/>
            <p:nvPr/>
          </p:nvSpPr>
          <p:spPr bwMode="auto">
            <a:xfrm>
              <a:off x="10967714" y="4817651"/>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78" name="Line 210"/>
            <p:cNvSpPr>
              <a:spLocks noChangeShapeType="1"/>
            </p:cNvSpPr>
            <p:nvPr/>
          </p:nvSpPr>
          <p:spPr bwMode="auto">
            <a:xfrm flipV="1">
              <a:off x="10967714" y="4817651"/>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79" name="Freeform 211"/>
            <p:cNvSpPr/>
            <p:nvPr/>
          </p:nvSpPr>
          <p:spPr bwMode="auto">
            <a:xfrm>
              <a:off x="10964487" y="4817651"/>
              <a:ext cx="11292" cy="16132"/>
            </a:xfrm>
            <a:custGeom>
              <a:avLst/>
              <a:gdLst>
                <a:gd name="T0" fmla="*/ 3 w 7"/>
                <a:gd name="T1" fmla="*/ 0 h 10"/>
                <a:gd name="T2" fmla="*/ 7 w 7"/>
                <a:gd name="T3" fmla="*/ 1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80" name="Freeform 212"/>
            <p:cNvSpPr/>
            <p:nvPr/>
          </p:nvSpPr>
          <p:spPr bwMode="auto">
            <a:xfrm>
              <a:off x="10954808" y="4814425"/>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81" name="Line 213"/>
            <p:cNvSpPr>
              <a:spLocks noChangeShapeType="1"/>
            </p:cNvSpPr>
            <p:nvPr/>
          </p:nvSpPr>
          <p:spPr bwMode="auto">
            <a:xfrm flipV="1">
              <a:off x="10954808" y="4814425"/>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82" name="Freeform 214"/>
            <p:cNvSpPr/>
            <p:nvPr/>
          </p:nvSpPr>
          <p:spPr bwMode="auto">
            <a:xfrm>
              <a:off x="10951582" y="4812812"/>
              <a:ext cx="11292" cy="16132"/>
            </a:xfrm>
            <a:custGeom>
              <a:avLst/>
              <a:gdLst>
                <a:gd name="T0" fmla="*/ 3 w 7"/>
                <a:gd name="T1" fmla="*/ 0 h 10"/>
                <a:gd name="T2" fmla="*/ 7 w 7"/>
                <a:gd name="T3" fmla="*/ 1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83" name="Freeform 215"/>
            <p:cNvSpPr/>
            <p:nvPr/>
          </p:nvSpPr>
          <p:spPr bwMode="auto">
            <a:xfrm>
              <a:off x="10941903" y="4795067"/>
              <a:ext cx="9679" cy="29037"/>
            </a:xfrm>
            <a:custGeom>
              <a:avLst/>
              <a:gdLst>
                <a:gd name="T0" fmla="*/ 0 w 6"/>
                <a:gd name="T1" fmla="*/ 18 h 18"/>
                <a:gd name="T2" fmla="*/ 6 w 6"/>
                <a:gd name="T3" fmla="*/ 0 h 18"/>
                <a:gd name="T4" fmla="*/ 0 w 6"/>
                <a:gd name="T5" fmla="*/ 18 h 18"/>
              </a:gdLst>
              <a:ahLst/>
              <a:cxnLst>
                <a:cxn ang="0">
                  <a:pos x="T0" y="T1"/>
                </a:cxn>
                <a:cxn ang="0">
                  <a:pos x="T2" y="T3"/>
                </a:cxn>
                <a:cxn ang="0">
                  <a:pos x="T4" y="T5"/>
                </a:cxn>
              </a:cxnLst>
              <a:rect l="0" t="0" r="r" b="b"/>
              <a:pathLst>
                <a:path w="6" h="18">
                  <a:moveTo>
                    <a:pt x="0" y="18"/>
                  </a:moveTo>
                  <a:lnTo>
                    <a:pt x="6" y="0"/>
                  </a:lnTo>
                  <a:lnTo>
                    <a:pt x="0" y="18"/>
                  </a:lnTo>
                  <a:close/>
                </a:path>
              </a:pathLst>
            </a:custGeom>
            <a:solidFill>
              <a:srgbClr val="06B2C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84" name="Line 216"/>
            <p:cNvSpPr>
              <a:spLocks noChangeShapeType="1"/>
            </p:cNvSpPr>
            <p:nvPr/>
          </p:nvSpPr>
          <p:spPr bwMode="auto">
            <a:xfrm flipV="1">
              <a:off x="10941903" y="4795067"/>
              <a:ext cx="9679" cy="2903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85" name="Freeform 217"/>
            <p:cNvSpPr/>
            <p:nvPr/>
          </p:nvSpPr>
          <p:spPr bwMode="auto">
            <a:xfrm>
              <a:off x="10938676" y="4793454"/>
              <a:ext cx="16132" cy="32264"/>
            </a:xfrm>
            <a:custGeom>
              <a:avLst/>
              <a:gdLst>
                <a:gd name="T0" fmla="*/ 6 w 10"/>
                <a:gd name="T1" fmla="*/ 0 h 20"/>
                <a:gd name="T2" fmla="*/ 10 w 10"/>
                <a:gd name="T3" fmla="*/ 2 h 20"/>
                <a:gd name="T4" fmla="*/ 4 w 10"/>
                <a:gd name="T5" fmla="*/ 20 h 20"/>
                <a:gd name="T6" fmla="*/ 0 w 10"/>
                <a:gd name="T7" fmla="*/ 19 h 20"/>
                <a:gd name="T8" fmla="*/ 6 w 10"/>
                <a:gd name="T9" fmla="*/ 0 h 20"/>
              </a:gdLst>
              <a:ahLst/>
              <a:cxnLst>
                <a:cxn ang="0">
                  <a:pos x="T0" y="T1"/>
                </a:cxn>
                <a:cxn ang="0">
                  <a:pos x="T2" y="T3"/>
                </a:cxn>
                <a:cxn ang="0">
                  <a:pos x="T4" y="T5"/>
                </a:cxn>
                <a:cxn ang="0">
                  <a:pos x="T6" y="T7"/>
                </a:cxn>
                <a:cxn ang="0">
                  <a:pos x="T8" y="T9"/>
                </a:cxn>
              </a:cxnLst>
              <a:rect l="0" t="0" r="r" b="b"/>
              <a:pathLst>
                <a:path w="10" h="20">
                  <a:moveTo>
                    <a:pt x="6" y="0"/>
                  </a:moveTo>
                  <a:lnTo>
                    <a:pt x="10" y="2"/>
                  </a:lnTo>
                  <a:lnTo>
                    <a:pt x="4" y="20"/>
                  </a:lnTo>
                  <a:lnTo>
                    <a:pt x="0" y="19"/>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86" name="Freeform 218"/>
            <p:cNvSpPr/>
            <p:nvPr/>
          </p:nvSpPr>
          <p:spPr bwMode="auto">
            <a:xfrm>
              <a:off x="10928997" y="4806359"/>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87" name="Line 219"/>
            <p:cNvSpPr>
              <a:spLocks noChangeShapeType="1"/>
            </p:cNvSpPr>
            <p:nvPr/>
          </p:nvSpPr>
          <p:spPr bwMode="auto">
            <a:xfrm flipV="1">
              <a:off x="10928997" y="4806359"/>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88" name="Freeform 220"/>
            <p:cNvSpPr/>
            <p:nvPr/>
          </p:nvSpPr>
          <p:spPr bwMode="auto">
            <a:xfrm>
              <a:off x="10925771" y="4804746"/>
              <a:ext cx="11292" cy="16132"/>
            </a:xfrm>
            <a:custGeom>
              <a:avLst/>
              <a:gdLst>
                <a:gd name="T0" fmla="*/ 3 w 7"/>
                <a:gd name="T1" fmla="*/ 0 h 10"/>
                <a:gd name="T2" fmla="*/ 7 w 7"/>
                <a:gd name="T3" fmla="*/ 1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89" name="Freeform 221"/>
            <p:cNvSpPr/>
            <p:nvPr/>
          </p:nvSpPr>
          <p:spPr bwMode="auto">
            <a:xfrm>
              <a:off x="10916092" y="4801520"/>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90" name="Line 222"/>
            <p:cNvSpPr>
              <a:spLocks noChangeShapeType="1"/>
            </p:cNvSpPr>
            <p:nvPr/>
          </p:nvSpPr>
          <p:spPr bwMode="auto">
            <a:xfrm flipV="1">
              <a:off x="10916092" y="4801520"/>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91" name="Freeform 223"/>
            <p:cNvSpPr/>
            <p:nvPr/>
          </p:nvSpPr>
          <p:spPr bwMode="auto">
            <a:xfrm>
              <a:off x="10912865" y="4801520"/>
              <a:ext cx="11292" cy="16132"/>
            </a:xfrm>
            <a:custGeom>
              <a:avLst/>
              <a:gdLst>
                <a:gd name="T0" fmla="*/ 3 w 7"/>
                <a:gd name="T1" fmla="*/ 0 h 10"/>
                <a:gd name="T2" fmla="*/ 7 w 7"/>
                <a:gd name="T3" fmla="*/ 1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92" name="Freeform 224"/>
            <p:cNvSpPr/>
            <p:nvPr/>
          </p:nvSpPr>
          <p:spPr bwMode="auto">
            <a:xfrm>
              <a:off x="10903186" y="4798293"/>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93" name="Line 225"/>
            <p:cNvSpPr>
              <a:spLocks noChangeShapeType="1"/>
            </p:cNvSpPr>
            <p:nvPr/>
          </p:nvSpPr>
          <p:spPr bwMode="auto">
            <a:xfrm flipV="1">
              <a:off x="10903186" y="4798293"/>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94" name="Freeform 226"/>
            <p:cNvSpPr/>
            <p:nvPr/>
          </p:nvSpPr>
          <p:spPr bwMode="auto">
            <a:xfrm>
              <a:off x="10899960" y="4796680"/>
              <a:ext cx="11292" cy="16132"/>
            </a:xfrm>
            <a:custGeom>
              <a:avLst/>
              <a:gdLst>
                <a:gd name="T0" fmla="*/ 3 w 7"/>
                <a:gd name="T1" fmla="*/ 0 h 10"/>
                <a:gd name="T2" fmla="*/ 7 w 7"/>
                <a:gd name="T3" fmla="*/ 1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95" name="Freeform 227"/>
            <p:cNvSpPr/>
            <p:nvPr/>
          </p:nvSpPr>
          <p:spPr bwMode="auto">
            <a:xfrm>
              <a:off x="10890281" y="4793454"/>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96" name="Line 228"/>
            <p:cNvSpPr>
              <a:spLocks noChangeShapeType="1"/>
            </p:cNvSpPr>
            <p:nvPr/>
          </p:nvSpPr>
          <p:spPr bwMode="auto">
            <a:xfrm flipV="1">
              <a:off x="10890281" y="4793454"/>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97" name="Freeform 229"/>
            <p:cNvSpPr/>
            <p:nvPr/>
          </p:nvSpPr>
          <p:spPr bwMode="auto">
            <a:xfrm>
              <a:off x="10887054" y="4793454"/>
              <a:ext cx="11292" cy="16132"/>
            </a:xfrm>
            <a:custGeom>
              <a:avLst/>
              <a:gdLst>
                <a:gd name="T0" fmla="*/ 3 w 7"/>
                <a:gd name="T1" fmla="*/ 0 h 10"/>
                <a:gd name="T2" fmla="*/ 7 w 7"/>
                <a:gd name="T3" fmla="*/ 1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98" name="Freeform 230"/>
            <p:cNvSpPr/>
            <p:nvPr/>
          </p:nvSpPr>
          <p:spPr bwMode="auto">
            <a:xfrm>
              <a:off x="10877375" y="4790227"/>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99" name="Line 231"/>
            <p:cNvSpPr>
              <a:spLocks noChangeShapeType="1"/>
            </p:cNvSpPr>
            <p:nvPr/>
          </p:nvSpPr>
          <p:spPr bwMode="auto">
            <a:xfrm flipV="1">
              <a:off x="10877375" y="4790227"/>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00" name="Freeform 232"/>
            <p:cNvSpPr/>
            <p:nvPr/>
          </p:nvSpPr>
          <p:spPr bwMode="auto">
            <a:xfrm>
              <a:off x="10874149" y="4788614"/>
              <a:ext cx="11292" cy="16132"/>
            </a:xfrm>
            <a:custGeom>
              <a:avLst/>
              <a:gdLst>
                <a:gd name="T0" fmla="*/ 3 w 7"/>
                <a:gd name="T1" fmla="*/ 0 h 10"/>
                <a:gd name="T2" fmla="*/ 7 w 7"/>
                <a:gd name="T3" fmla="*/ 2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2"/>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01" name="Freeform 233"/>
            <p:cNvSpPr/>
            <p:nvPr/>
          </p:nvSpPr>
          <p:spPr bwMode="auto">
            <a:xfrm>
              <a:off x="10864470" y="4770869"/>
              <a:ext cx="8066" cy="29037"/>
            </a:xfrm>
            <a:custGeom>
              <a:avLst/>
              <a:gdLst>
                <a:gd name="T0" fmla="*/ 0 w 5"/>
                <a:gd name="T1" fmla="*/ 18 h 18"/>
                <a:gd name="T2" fmla="*/ 5 w 5"/>
                <a:gd name="T3" fmla="*/ 0 h 18"/>
                <a:gd name="T4" fmla="*/ 0 w 5"/>
                <a:gd name="T5" fmla="*/ 18 h 18"/>
              </a:gdLst>
              <a:ahLst/>
              <a:cxnLst>
                <a:cxn ang="0">
                  <a:pos x="T0" y="T1"/>
                </a:cxn>
                <a:cxn ang="0">
                  <a:pos x="T2" y="T3"/>
                </a:cxn>
                <a:cxn ang="0">
                  <a:pos x="T4" y="T5"/>
                </a:cxn>
              </a:cxnLst>
              <a:rect l="0" t="0" r="r" b="b"/>
              <a:pathLst>
                <a:path w="5" h="18">
                  <a:moveTo>
                    <a:pt x="0" y="18"/>
                  </a:moveTo>
                  <a:lnTo>
                    <a:pt x="5" y="0"/>
                  </a:lnTo>
                  <a:lnTo>
                    <a:pt x="0" y="18"/>
                  </a:lnTo>
                  <a:close/>
                </a:path>
              </a:pathLst>
            </a:custGeom>
            <a:solidFill>
              <a:srgbClr val="06B2C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02" name="Line 234"/>
            <p:cNvSpPr>
              <a:spLocks noChangeShapeType="1"/>
            </p:cNvSpPr>
            <p:nvPr/>
          </p:nvSpPr>
          <p:spPr bwMode="auto">
            <a:xfrm flipV="1">
              <a:off x="10864470" y="4770869"/>
              <a:ext cx="8066" cy="2903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03" name="Freeform 235"/>
            <p:cNvSpPr/>
            <p:nvPr/>
          </p:nvSpPr>
          <p:spPr bwMode="auto">
            <a:xfrm>
              <a:off x="10861243" y="4770869"/>
              <a:ext cx="14519" cy="30651"/>
            </a:xfrm>
            <a:custGeom>
              <a:avLst/>
              <a:gdLst>
                <a:gd name="T0" fmla="*/ 5 w 9"/>
                <a:gd name="T1" fmla="*/ 0 h 19"/>
                <a:gd name="T2" fmla="*/ 9 w 9"/>
                <a:gd name="T3" fmla="*/ 1 h 19"/>
                <a:gd name="T4" fmla="*/ 4 w 9"/>
                <a:gd name="T5" fmla="*/ 19 h 19"/>
                <a:gd name="T6" fmla="*/ 0 w 9"/>
                <a:gd name="T7" fmla="*/ 18 h 19"/>
                <a:gd name="T8" fmla="*/ 5 w 9"/>
                <a:gd name="T9" fmla="*/ 0 h 19"/>
              </a:gdLst>
              <a:ahLst/>
              <a:cxnLst>
                <a:cxn ang="0">
                  <a:pos x="T0" y="T1"/>
                </a:cxn>
                <a:cxn ang="0">
                  <a:pos x="T2" y="T3"/>
                </a:cxn>
                <a:cxn ang="0">
                  <a:pos x="T4" y="T5"/>
                </a:cxn>
                <a:cxn ang="0">
                  <a:pos x="T6" y="T7"/>
                </a:cxn>
                <a:cxn ang="0">
                  <a:pos x="T8" y="T9"/>
                </a:cxn>
              </a:cxnLst>
              <a:rect l="0" t="0" r="r" b="b"/>
              <a:pathLst>
                <a:path w="9" h="19">
                  <a:moveTo>
                    <a:pt x="5" y="0"/>
                  </a:moveTo>
                  <a:lnTo>
                    <a:pt x="9" y="1"/>
                  </a:lnTo>
                  <a:lnTo>
                    <a:pt x="4" y="19"/>
                  </a:lnTo>
                  <a:lnTo>
                    <a:pt x="0" y="18"/>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grpSp>
      <p:grpSp>
        <p:nvGrpSpPr>
          <p:cNvPr id="691" name="组合 690"/>
          <p:cNvGrpSpPr/>
          <p:nvPr/>
        </p:nvGrpSpPr>
        <p:grpSpPr>
          <a:xfrm>
            <a:off x="6603980" y="1869605"/>
            <a:ext cx="596721" cy="789477"/>
            <a:chOff x="7190650" y="1670587"/>
            <a:chExt cx="596721" cy="789477"/>
          </a:xfrm>
        </p:grpSpPr>
        <p:sp>
          <p:nvSpPr>
            <p:cNvPr id="478" name="Freeform 9"/>
            <p:cNvSpPr/>
            <p:nvPr/>
          </p:nvSpPr>
          <p:spPr bwMode="auto">
            <a:xfrm>
              <a:off x="7301382" y="1670587"/>
              <a:ext cx="483939" cy="524950"/>
            </a:xfrm>
            <a:custGeom>
              <a:avLst/>
              <a:gdLst>
                <a:gd name="T0" fmla="*/ 1027 w 1074"/>
                <a:gd name="T1" fmla="*/ 392 h 1167"/>
                <a:gd name="T2" fmla="*/ 993 w 1074"/>
                <a:gd name="T3" fmla="*/ 295 h 1167"/>
                <a:gd name="T4" fmla="*/ 650 w 1074"/>
                <a:gd name="T5" fmla="*/ 53 h 1167"/>
                <a:gd name="T6" fmla="*/ 543 w 1074"/>
                <a:gd name="T7" fmla="*/ 59 h 1167"/>
                <a:gd name="T8" fmla="*/ 0 w 1074"/>
                <a:gd name="T9" fmla="*/ 827 h 1167"/>
                <a:gd name="T10" fmla="*/ 480 w 1074"/>
                <a:gd name="T11" fmla="*/ 1167 h 1167"/>
                <a:gd name="T12" fmla="*/ 1027 w 1074"/>
                <a:gd name="T13" fmla="*/ 392 h 1167"/>
              </a:gdLst>
              <a:ahLst/>
              <a:cxnLst>
                <a:cxn ang="0">
                  <a:pos x="T0" y="T1"/>
                </a:cxn>
                <a:cxn ang="0">
                  <a:pos x="T2" y="T3"/>
                </a:cxn>
                <a:cxn ang="0">
                  <a:pos x="T4" y="T5"/>
                </a:cxn>
                <a:cxn ang="0">
                  <a:pos x="T6" y="T7"/>
                </a:cxn>
                <a:cxn ang="0">
                  <a:pos x="T8" y="T9"/>
                </a:cxn>
                <a:cxn ang="0">
                  <a:pos x="T10" y="T11"/>
                </a:cxn>
                <a:cxn ang="0">
                  <a:pos x="T12" y="T13"/>
                </a:cxn>
              </a:cxnLst>
              <a:rect l="0" t="0" r="r" b="b"/>
              <a:pathLst>
                <a:path w="1074" h="1167">
                  <a:moveTo>
                    <a:pt x="1027" y="392"/>
                  </a:moveTo>
                  <a:cubicBezTo>
                    <a:pt x="1074" y="327"/>
                    <a:pt x="993" y="295"/>
                    <a:pt x="993" y="295"/>
                  </a:cubicBezTo>
                  <a:cubicBezTo>
                    <a:pt x="650" y="53"/>
                    <a:pt x="650" y="53"/>
                    <a:pt x="650" y="53"/>
                  </a:cubicBezTo>
                  <a:cubicBezTo>
                    <a:pt x="575" y="0"/>
                    <a:pt x="543" y="59"/>
                    <a:pt x="543" y="59"/>
                  </a:cubicBezTo>
                  <a:cubicBezTo>
                    <a:pt x="0" y="827"/>
                    <a:pt x="0" y="827"/>
                    <a:pt x="0" y="827"/>
                  </a:cubicBezTo>
                  <a:cubicBezTo>
                    <a:pt x="480" y="1167"/>
                    <a:pt x="480" y="1167"/>
                    <a:pt x="480" y="1167"/>
                  </a:cubicBezTo>
                  <a:lnTo>
                    <a:pt x="1027" y="392"/>
                  </a:lnTo>
                  <a:close/>
                </a:path>
              </a:pathLst>
            </a:custGeom>
            <a:solidFill>
              <a:srgbClr val="223543"/>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15" name="Freeform 46"/>
            <p:cNvSpPr/>
            <p:nvPr/>
          </p:nvSpPr>
          <p:spPr bwMode="auto">
            <a:xfrm>
              <a:off x="7317787" y="1752611"/>
              <a:ext cx="346549" cy="379358"/>
            </a:xfrm>
            <a:custGeom>
              <a:avLst/>
              <a:gdLst>
                <a:gd name="T0" fmla="*/ 169 w 169"/>
                <a:gd name="T1" fmla="*/ 54 h 185"/>
                <a:gd name="T2" fmla="*/ 76 w 169"/>
                <a:gd name="T3" fmla="*/ 185 h 185"/>
                <a:gd name="T4" fmla="*/ 0 w 169"/>
                <a:gd name="T5" fmla="*/ 131 h 185"/>
                <a:gd name="T6" fmla="*/ 93 w 169"/>
                <a:gd name="T7" fmla="*/ 0 h 185"/>
                <a:gd name="T8" fmla="*/ 169 w 169"/>
                <a:gd name="T9" fmla="*/ 54 h 185"/>
              </a:gdLst>
              <a:ahLst/>
              <a:cxnLst>
                <a:cxn ang="0">
                  <a:pos x="T0" y="T1"/>
                </a:cxn>
                <a:cxn ang="0">
                  <a:pos x="T2" y="T3"/>
                </a:cxn>
                <a:cxn ang="0">
                  <a:pos x="T4" y="T5"/>
                </a:cxn>
                <a:cxn ang="0">
                  <a:pos x="T6" y="T7"/>
                </a:cxn>
                <a:cxn ang="0">
                  <a:pos x="T8" y="T9"/>
                </a:cxn>
              </a:cxnLst>
              <a:rect l="0" t="0" r="r" b="b"/>
              <a:pathLst>
                <a:path w="169" h="185">
                  <a:moveTo>
                    <a:pt x="169" y="54"/>
                  </a:moveTo>
                  <a:lnTo>
                    <a:pt x="76" y="185"/>
                  </a:lnTo>
                  <a:lnTo>
                    <a:pt x="0" y="131"/>
                  </a:lnTo>
                  <a:lnTo>
                    <a:pt x="93" y="0"/>
                  </a:lnTo>
                  <a:lnTo>
                    <a:pt x="169" y="54"/>
                  </a:lnTo>
                  <a:close/>
                </a:path>
              </a:pathLst>
            </a:custGeom>
            <a:solidFill>
              <a:srgbClr val="223543"/>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16" name="Freeform 47"/>
            <p:cNvSpPr>
              <a:spLocks noEditPoints="1"/>
            </p:cNvSpPr>
            <p:nvPr/>
          </p:nvSpPr>
          <p:spPr bwMode="auto">
            <a:xfrm>
              <a:off x="7243965" y="1674689"/>
              <a:ext cx="481889" cy="524950"/>
            </a:xfrm>
            <a:custGeom>
              <a:avLst/>
              <a:gdLst>
                <a:gd name="T0" fmla="*/ 993 w 1073"/>
                <a:gd name="T1" fmla="*/ 295 h 1167"/>
                <a:gd name="T2" fmla="*/ 650 w 1073"/>
                <a:gd name="T3" fmla="*/ 53 h 1167"/>
                <a:gd name="T4" fmla="*/ 542 w 1073"/>
                <a:gd name="T5" fmla="*/ 60 h 1167"/>
                <a:gd name="T6" fmla="*/ 0 w 1073"/>
                <a:gd name="T7" fmla="*/ 828 h 1167"/>
                <a:gd name="T8" fmla="*/ 480 w 1073"/>
                <a:gd name="T9" fmla="*/ 1167 h 1167"/>
                <a:gd name="T10" fmla="*/ 1027 w 1073"/>
                <a:gd name="T11" fmla="*/ 392 h 1167"/>
                <a:gd name="T12" fmla="*/ 993 w 1073"/>
                <a:gd name="T13" fmla="*/ 295 h 1167"/>
                <a:gd name="T14" fmla="*/ 735 w 1073"/>
                <a:gd name="T15" fmla="*/ 408 h 1167"/>
                <a:gd name="T16" fmla="*/ 660 w 1073"/>
                <a:gd name="T17" fmla="*/ 429 h 1167"/>
                <a:gd name="T18" fmla="*/ 611 w 1073"/>
                <a:gd name="T19" fmla="*/ 498 h 1167"/>
                <a:gd name="T20" fmla="*/ 612 w 1073"/>
                <a:gd name="T21" fmla="*/ 685 h 1167"/>
                <a:gd name="T22" fmla="*/ 600 w 1073"/>
                <a:gd name="T23" fmla="*/ 700 h 1167"/>
                <a:gd name="T24" fmla="*/ 601 w 1073"/>
                <a:gd name="T25" fmla="*/ 746 h 1167"/>
                <a:gd name="T26" fmla="*/ 548 w 1073"/>
                <a:gd name="T27" fmla="*/ 755 h 1167"/>
                <a:gd name="T28" fmla="*/ 539 w 1073"/>
                <a:gd name="T29" fmla="*/ 702 h 1167"/>
                <a:gd name="T30" fmla="*/ 589 w 1073"/>
                <a:gd name="T31" fmla="*/ 691 h 1167"/>
                <a:gd name="T32" fmla="*/ 603 w 1073"/>
                <a:gd name="T33" fmla="*/ 511 h 1167"/>
                <a:gd name="T34" fmla="*/ 397 w 1073"/>
                <a:gd name="T35" fmla="*/ 802 h 1167"/>
                <a:gd name="T36" fmla="*/ 396 w 1073"/>
                <a:gd name="T37" fmla="*/ 843 h 1167"/>
                <a:gd name="T38" fmla="*/ 344 w 1073"/>
                <a:gd name="T39" fmla="*/ 851 h 1167"/>
                <a:gd name="T40" fmla="*/ 336 w 1073"/>
                <a:gd name="T41" fmla="*/ 800 h 1167"/>
                <a:gd name="T42" fmla="*/ 374 w 1073"/>
                <a:gd name="T43" fmla="*/ 786 h 1167"/>
                <a:gd name="T44" fmla="*/ 531 w 1073"/>
                <a:gd name="T45" fmla="*/ 563 h 1167"/>
                <a:gd name="T46" fmla="*/ 366 w 1073"/>
                <a:gd name="T47" fmla="*/ 633 h 1167"/>
                <a:gd name="T48" fmla="*/ 376 w 1073"/>
                <a:gd name="T49" fmla="*/ 695 h 1167"/>
                <a:gd name="T50" fmla="*/ 313 w 1073"/>
                <a:gd name="T51" fmla="*/ 706 h 1167"/>
                <a:gd name="T52" fmla="*/ 302 w 1073"/>
                <a:gd name="T53" fmla="*/ 643 h 1167"/>
                <a:gd name="T54" fmla="*/ 354 w 1073"/>
                <a:gd name="T55" fmla="*/ 626 h 1167"/>
                <a:gd name="T56" fmla="*/ 541 w 1073"/>
                <a:gd name="T57" fmla="*/ 549 h 1167"/>
                <a:gd name="T58" fmla="*/ 637 w 1073"/>
                <a:gd name="T59" fmla="*/ 413 h 1167"/>
                <a:gd name="T60" fmla="*/ 632 w 1073"/>
                <a:gd name="T61" fmla="*/ 335 h 1167"/>
                <a:gd name="T62" fmla="*/ 720 w 1073"/>
                <a:gd name="T63" fmla="*/ 320 h 1167"/>
                <a:gd name="T64" fmla="*/ 735 w 1073"/>
                <a:gd name="T65" fmla="*/ 408 h 1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73" h="1167">
                  <a:moveTo>
                    <a:pt x="993" y="295"/>
                  </a:moveTo>
                  <a:cubicBezTo>
                    <a:pt x="650" y="53"/>
                    <a:pt x="650" y="53"/>
                    <a:pt x="650" y="53"/>
                  </a:cubicBezTo>
                  <a:cubicBezTo>
                    <a:pt x="574" y="0"/>
                    <a:pt x="542" y="60"/>
                    <a:pt x="542" y="60"/>
                  </a:cubicBezTo>
                  <a:cubicBezTo>
                    <a:pt x="0" y="828"/>
                    <a:pt x="0" y="828"/>
                    <a:pt x="0" y="828"/>
                  </a:cubicBezTo>
                  <a:cubicBezTo>
                    <a:pt x="480" y="1167"/>
                    <a:pt x="480" y="1167"/>
                    <a:pt x="480" y="1167"/>
                  </a:cubicBezTo>
                  <a:cubicBezTo>
                    <a:pt x="1027" y="392"/>
                    <a:pt x="1027" y="392"/>
                    <a:pt x="1027" y="392"/>
                  </a:cubicBezTo>
                  <a:cubicBezTo>
                    <a:pt x="1073" y="327"/>
                    <a:pt x="993" y="295"/>
                    <a:pt x="993" y="295"/>
                  </a:cubicBezTo>
                  <a:close/>
                  <a:moveTo>
                    <a:pt x="735" y="408"/>
                  </a:moveTo>
                  <a:cubicBezTo>
                    <a:pt x="718" y="432"/>
                    <a:pt x="687" y="440"/>
                    <a:pt x="660" y="429"/>
                  </a:cubicBezTo>
                  <a:cubicBezTo>
                    <a:pt x="611" y="498"/>
                    <a:pt x="611" y="498"/>
                    <a:pt x="611" y="498"/>
                  </a:cubicBezTo>
                  <a:cubicBezTo>
                    <a:pt x="668" y="580"/>
                    <a:pt x="636" y="650"/>
                    <a:pt x="612" y="685"/>
                  </a:cubicBezTo>
                  <a:cubicBezTo>
                    <a:pt x="607" y="691"/>
                    <a:pt x="603" y="696"/>
                    <a:pt x="600" y="700"/>
                  </a:cubicBezTo>
                  <a:cubicBezTo>
                    <a:pt x="610" y="713"/>
                    <a:pt x="611" y="732"/>
                    <a:pt x="601" y="746"/>
                  </a:cubicBezTo>
                  <a:cubicBezTo>
                    <a:pt x="589" y="764"/>
                    <a:pt x="565" y="768"/>
                    <a:pt x="548" y="755"/>
                  </a:cubicBezTo>
                  <a:cubicBezTo>
                    <a:pt x="531" y="743"/>
                    <a:pt x="527" y="720"/>
                    <a:pt x="539" y="702"/>
                  </a:cubicBezTo>
                  <a:cubicBezTo>
                    <a:pt x="550" y="686"/>
                    <a:pt x="572" y="682"/>
                    <a:pt x="589" y="691"/>
                  </a:cubicBezTo>
                  <a:cubicBezTo>
                    <a:pt x="609" y="669"/>
                    <a:pt x="661" y="598"/>
                    <a:pt x="603" y="511"/>
                  </a:cubicBezTo>
                  <a:cubicBezTo>
                    <a:pt x="397" y="802"/>
                    <a:pt x="397" y="802"/>
                    <a:pt x="397" y="802"/>
                  </a:cubicBezTo>
                  <a:cubicBezTo>
                    <a:pt x="404" y="814"/>
                    <a:pt x="404" y="830"/>
                    <a:pt x="396" y="843"/>
                  </a:cubicBezTo>
                  <a:cubicBezTo>
                    <a:pt x="384" y="859"/>
                    <a:pt x="361" y="863"/>
                    <a:pt x="344" y="851"/>
                  </a:cubicBezTo>
                  <a:cubicBezTo>
                    <a:pt x="328" y="840"/>
                    <a:pt x="324" y="817"/>
                    <a:pt x="336" y="800"/>
                  </a:cubicBezTo>
                  <a:cubicBezTo>
                    <a:pt x="344" y="788"/>
                    <a:pt x="360" y="782"/>
                    <a:pt x="374" y="786"/>
                  </a:cubicBezTo>
                  <a:cubicBezTo>
                    <a:pt x="531" y="563"/>
                    <a:pt x="531" y="563"/>
                    <a:pt x="531" y="563"/>
                  </a:cubicBezTo>
                  <a:cubicBezTo>
                    <a:pt x="425" y="556"/>
                    <a:pt x="379" y="612"/>
                    <a:pt x="366" y="633"/>
                  </a:cubicBezTo>
                  <a:cubicBezTo>
                    <a:pt x="386" y="647"/>
                    <a:pt x="391" y="675"/>
                    <a:pt x="376" y="695"/>
                  </a:cubicBezTo>
                  <a:cubicBezTo>
                    <a:pt x="362" y="716"/>
                    <a:pt x="334" y="720"/>
                    <a:pt x="313" y="706"/>
                  </a:cubicBezTo>
                  <a:cubicBezTo>
                    <a:pt x="293" y="692"/>
                    <a:pt x="288" y="663"/>
                    <a:pt x="302" y="643"/>
                  </a:cubicBezTo>
                  <a:cubicBezTo>
                    <a:pt x="314" y="626"/>
                    <a:pt x="335" y="620"/>
                    <a:pt x="354" y="626"/>
                  </a:cubicBezTo>
                  <a:cubicBezTo>
                    <a:pt x="368" y="603"/>
                    <a:pt x="420" y="539"/>
                    <a:pt x="541" y="549"/>
                  </a:cubicBezTo>
                  <a:cubicBezTo>
                    <a:pt x="637" y="413"/>
                    <a:pt x="637" y="413"/>
                    <a:pt x="637" y="413"/>
                  </a:cubicBezTo>
                  <a:cubicBezTo>
                    <a:pt x="618" y="392"/>
                    <a:pt x="615" y="359"/>
                    <a:pt x="632" y="335"/>
                  </a:cubicBezTo>
                  <a:cubicBezTo>
                    <a:pt x="652" y="306"/>
                    <a:pt x="692" y="300"/>
                    <a:pt x="720" y="320"/>
                  </a:cubicBezTo>
                  <a:cubicBezTo>
                    <a:pt x="749" y="340"/>
                    <a:pt x="755" y="379"/>
                    <a:pt x="735" y="408"/>
                  </a:cubicBezTo>
                  <a:close/>
                </a:path>
              </a:pathLst>
            </a:custGeom>
            <a:solidFill>
              <a:srgbClr val="D1D0CE"/>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79" name="Freeform 10"/>
            <p:cNvSpPr>
              <a:spLocks noEditPoints="1"/>
            </p:cNvSpPr>
            <p:nvPr/>
          </p:nvSpPr>
          <p:spPr bwMode="auto">
            <a:xfrm>
              <a:off x="7250118" y="2082756"/>
              <a:ext cx="219413" cy="213261"/>
            </a:xfrm>
            <a:custGeom>
              <a:avLst/>
              <a:gdLst>
                <a:gd name="T0" fmla="*/ 107 w 107"/>
                <a:gd name="T1" fmla="*/ 48 h 104"/>
                <a:gd name="T2" fmla="*/ 39 w 107"/>
                <a:gd name="T3" fmla="*/ 0 h 104"/>
                <a:gd name="T4" fmla="*/ 0 w 107"/>
                <a:gd name="T5" fmla="*/ 56 h 104"/>
                <a:gd name="T6" fmla="*/ 67 w 107"/>
                <a:gd name="T7" fmla="*/ 104 h 104"/>
                <a:gd name="T8" fmla="*/ 107 w 107"/>
                <a:gd name="T9" fmla="*/ 48 h 104"/>
                <a:gd name="T10" fmla="*/ 37 w 107"/>
                <a:gd name="T11" fmla="*/ 53 h 104"/>
                <a:gd name="T12" fmla="*/ 22 w 107"/>
                <a:gd name="T13" fmla="*/ 42 h 104"/>
                <a:gd name="T14" fmla="*/ 30 w 107"/>
                <a:gd name="T15" fmla="*/ 30 h 104"/>
                <a:gd name="T16" fmla="*/ 45 w 107"/>
                <a:gd name="T17" fmla="*/ 41 h 104"/>
                <a:gd name="T18" fmla="*/ 37 w 107"/>
                <a:gd name="T19" fmla="*/ 53 h 104"/>
                <a:gd name="T20" fmla="*/ 66 w 107"/>
                <a:gd name="T21" fmla="*/ 56 h 104"/>
                <a:gd name="T22" fmla="*/ 81 w 107"/>
                <a:gd name="T23" fmla="*/ 66 h 104"/>
                <a:gd name="T24" fmla="*/ 73 w 107"/>
                <a:gd name="T25" fmla="*/ 78 h 104"/>
                <a:gd name="T26" fmla="*/ 57 w 107"/>
                <a:gd name="T27" fmla="*/ 68 h 104"/>
                <a:gd name="T28" fmla="*/ 66 w 107"/>
                <a:gd name="T29" fmla="*/ 5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7" h="104">
                  <a:moveTo>
                    <a:pt x="107" y="48"/>
                  </a:moveTo>
                  <a:lnTo>
                    <a:pt x="39" y="0"/>
                  </a:lnTo>
                  <a:lnTo>
                    <a:pt x="0" y="56"/>
                  </a:lnTo>
                  <a:lnTo>
                    <a:pt x="67" y="104"/>
                  </a:lnTo>
                  <a:lnTo>
                    <a:pt x="107" y="48"/>
                  </a:lnTo>
                  <a:close/>
                  <a:moveTo>
                    <a:pt x="37" y="53"/>
                  </a:moveTo>
                  <a:lnTo>
                    <a:pt x="22" y="42"/>
                  </a:lnTo>
                  <a:lnTo>
                    <a:pt x="30" y="30"/>
                  </a:lnTo>
                  <a:lnTo>
                    <a:pt x="45" y="41"/>
                  </a:lnTo>
                  <a:lnTo>
                    <a:pt x="37" y="53"/>
                  </a:lnTo>
                  <a:close/>
                  <a:moveTo>
                    <a:pt x="66" y="56"/>
                  </a:moveTo>
                  <a:lnTo>
                    <a:pt x="81" y="66"/>
                  </a:lnTo>
                  <a:lnTo>
                    <a:pt x="73" y="78"/>
                  </a:lnTo>
                  <a:lnTo>
                    <a:pt x="57" y="68"/>
                  </a:lnTo>
                  <a:lnTo>
                    <a:pt x="66" y="56"/>
                  </a:lnTo>
                  <a:close/>
                </a:path>
              </a:pathLst>
            </a:custGeom>
            <a:solidFill>
              <a:srgbClr val="223543"/>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82" name="Freeform 13"/>
            <p:cNvSpPr/>
            <p:nvPr/>
          </p:nvSpPr>
          <p:spPr bwMode="auto">
            <a:xfrm>
              <a:off x="7531048" y="2248854"/>
              <a:ext cx="256323" cy="207110"/>
            </a:xfrm>
            <a:custGeom>
              <a:avLst/>
              <a:gdLst>
                <a:gd name="T0" fmla="*/ 305 w 568"/>
                <a:gd name="T1" fmla="*/ 55 h 460"/>
                <a:gd name="T2" fmla="*/ 242 w 568"/>
                <a:gd name="T3" fmla="*/ 45 h 460"/>
                <a:gd name="T4" fmla="*/ 244 w 568"/>
                <a:gd name="T5" fmla="*/ 32 h 460"/>
                <a:gd name="T6" fmla="*/ 194 w 568"/>
                <a:gd name="T7" fmla="*/ 24 h 460"/>
                <a:gd name="T8" fmla="*/ 192 w 568"/>
                <a:gd name="T9" fmla="*/ 37 h 460"/>
                <a:gd name="T10" fmla="*/ 181 w 568"/>
                <a:gd name="T11" fmla="*/ 35 h 460"/>
                <a:gd name="T12" fmla="*/ 183 w 568"/>
                <a:gd name="T13" fmla="*/ 23 h 460"/>
                <a:gd name="T14" fmla="*/ 48 w 568"/>
                <a:gd name="T15" fmla="*/ 0 h 460"/>
                <a:gd name="T16" fmla="*/ 0 w 568"/>
                <a:gd name="T17" fmla="*/ 293 h 460"/>
                <a:gd name="T18" fmla="*/ 60 w 568"/>
                <a:gd name="T19" fmla="*/ 388 h 460"/>
                <a:gd name="T20" fmla="*/ 159 w 568"/>
                <a:gd name="T21" fmla="*/ 404 h 460"/>
                <a:gd name="T22" fmla="*/ 162 w 568"/>
                <a:gd name="T23" fmla="*/ 389 h 460"/>
                <a:gd name="T24" fmla="*/ 189 w 568"/>
                <a:gd name="T25" fmla="*/ 394 h 460"/>
                <a:gd name="T26" fmla="*/ 186 w 568"/>
                <a:gd name="T27" fmla="*/ 408 h 460"/>
                <a:gd name="T28" fmla="*/ 494 w 568"/>
                <a:gd name="T29" fmla="*/ 459 h 460"/>
                <a:gd name="T30" fmla="*/ 515 w 568"/>
                <a:gd name="T31" fmla="*/ 432 h 460"/>
                <a:gd name="T32" fmla="*/ 564 w 568"/>
                <a:gd name="T33" fmla="*/ 128 h 460"/>
                <a:gd name="T34" fmla="*/ 532 w 568"/>
                <a:gd name="T35" fmla="*/ 79 h 460"/>
                <a:gd name="T36" fmla="*/ 307 w 568"/>
                <a:gd name="T37" fmla="*/ 43 h 460"/>
                <a:gd name="T38" fmla="*/ 305 w 568"/>
                <a:gd name="T39" fmla="*/ 55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68" h="460">
                  <a:moveTo>
                    <a:pt x="305" y="55"/>
                  </a:moveTo>
                  <a:cubicBezTo>
                    <a:pt x="242" y="45"/>
                    <a:pt x="242" y="45"/>
                    <a:pt x="242" y="45"/>
                  </a:cubicBezTo>
                  <a:cubicBezTo>
                    <a:pt x="244" y="32"/>
                    <a:pt x="244" y="32"/>
                    <a:pt x="244" y="32"/>
                  </a:cubicBezTo>
                  <a:cubicBezTo>
                    <a:pt x="194" y="24"/>
                    <a:pt x="194" y="24"/>
                    <a:pt x="194" y="24"/>
                  </a:cubicBezTo>
                  <a:cubicBezTo>
                    <a:pt x="192" y="37"/>
                    <a:pt x="192" y="37"/>
                    <a:pt x="192" y="37"/>
                  </a:cubicBezTo>
                  <a:cubicBezTo>
                    <a:pt x="181" y="35"/>
                    <a:pt x="181" y="35"/>
                    <a:pt x="181" y="35"/>
                  </a:cubicBezTo>
                  <a:cubicBezTo>
                    <a:pt x="183" y="23"/>
                    <a:pt x="183" y="23"/>
                    <a:pt x="183" y="23"/>
                  </a:cubicBezTo>
                  <a:cubicBezTo>
                    <a:pt x="48" y="0"/>
                    <a:pt x="48" y="0"/>
                    <a:pt x="48" y="0"/>
                  </a:cubicBezTo>
                  <a:cubicBezTo>
                    <a:pt x="0" y="293"/>
                    <a:pt x="0" y="293"/>
                    <a:pt x="0" y="293"/>
                  </a:cubicBezTo>
                  <a:cubicBezTo>
                    <a:pt x="60" y="388"/>
                    <a:pt x="60" y="388"/>
                    <a:pt x="60" y="388"/>
                  </a:cubicBezTo>
                  <a:cubicBezTo>
                    <a:pt x="159" y="404"/>
                    <a:pt x="159" y="404"/>
                    <a:pt x="159" y="404"/>
                  </a:cubicBezTo>
                  <a:cubicBezTo>
                    <a:pt x="162" y="389"/>
                    <a:pt x="162" y="389"/>
                    <a:pt x="162" y="389"/>
                  </a:cubicBezTo>
                  <a:cubicBezTo>
                    <a:pt x="189" y="394"/>
                    <a:pt x="189" y="394"/>
                    <a:pt x="189" y="394"/>
                  </a:cubicBezTo>
                  <a:cubicBezTo>
                    <a:pt x="186" y="408"/>
                    <a:pt x="186" y="408"/>
                    <a:pt x="186" y="408"/>
                  </a:cubicBezTo>
                  <a:cubicBezTo>
                    <a:pt x="494" y="459"/>
                    <a:pt x="494" y="459"/>
                    <a:pt x="494" y="459"/>
                  </a:cubicBezTo>
                  <a:cubicBezTo>
                    <a:pt x="505" y="460"/>
                    <a:pt x="515" y="432"/>
                    <a:pt x="515" y="432"/>
                  </a:cubicBezTo>
                  <a:cubicBezTo>
                    <a:pt x="564" y="128"/>
                    <a:pt x="564" y="128"/>
                    <a:pt x="564" y="128"/>
                  </a:cubicBezTo>
                  <a:cubicBezTo>
                    <a:pt x="568" y="103"/>
                    <a:pt x="532" y="79"/>
                    <a:pt x="532" y="79"/>
                  </a:cubicBezTo>
                  <a:cubicBezTo>
                    <a:pt x="307" y="43"/>
                    <a:pt x="307" y="43"/>
                    <a:pt x="307" y="43"/>
                  </a:cubicBezTo>
                  <a:lnTo>
                    <a:pt x="305" y="55"/>
                  </a:lnTo>
                  <a:close/>
                </a:path>
              </a:pathLst>
            </a:custGeom>
            <a:solidFill>
              <a:srgbClr val="223543"/>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17" name="Freeform 48"/>
            <p:cNvSpPr>
              <a:spLocks noEditPoints="1"/>
            </p:cNvSpPr>
            <p:nvPr/>
          </p:nvSpPr>
          <p:spPr bwMode="auto">
            <a:xfrm>
              <a:off x="7190650" y="2088907"/>
              <a:ext cx="219413" cy="211210"/>
            </a:xfrm>
            <a:custGeom>
              <a:avLst/>
              <a:gdLst>
                <a:gd name="T0" fmla="*/ 68 w 107"/>
                <a:gd name="T1" fmla="*/ 103 h 103"/>
                <a:gd name="T2" fmla="*/ 107 w 107"/>
                <a:gd name="T3" fmla="*/ 48 h 103"/>
                <a:gd name="T4" fmla="*/ 40 w 107"/>
                <a:gd name="T5" fmla="*/ 0 h 103"/>
                <a:gd name="T6" fmla="*/ 0 w 107"/>
                <a:gd name="T7" fmla="*/ 56 h 103"/>
                <a:gd name="T8" fmla="*/ 68 w 107"/>
                <a:gd name="T9" fmla="*/ 103 h 103"/>
                <a:gd name="T10" fmla="*/ 22 w 107"/>
                <a:gd name="T11" fmla="*/ 42 h 103"/>
                <a:gd name="T12" fmla="*/ 31 w 107"/>
                <a:gd name="T13" fmla="*/ 30 h 103"/>
                <a:gd name="T14" fmla="*/ 46 w 107"/>
                <a:gd name="T15" fmla="*/ 40 h 103"/>
                <a:gd name="T16" fmla="*/ 38 w 107"/>
                <a:gd name="T17" fmla="*/ 53 h 103"/>
                <a:gd name="T18" fmla="*/ 22 w 107"/>
                <a:gd name="T19" fmla="*/ 42 h 103"/>
                <a:gd name="T20" fmla="*/ 58 w 107"/>
                <a:gd name="T21" fmla="*/ 67 h 103"/>
                <a:gd name="T22" fmla="*/ 67 w 107"/>
                <a:gd name="T23" fmla="*/ 55 h 103"/>
                <a:gd name="T24" fmla="*/ 82 w 107"/>
                <a:gd name="T25" fmla="*/ 66 h 103"/>
                <a:gd name="T26" fmla="*/ 73 w 107"/>
                <a:gd name="T27" fmla="*/ 78 h 103"/>
                <a:gd name="T28" fmla="*/ 58 w 107"/>
                <a:gd name="T29" fmla="*/ 67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7" h="103">
                  <a:moveTo>
                    <a:pt x="68" y="103"/>
                  </a:moveTo>
                  <a:lnTo>
                    <a:pt x="107" y="48"/>
                  </a:lnTo>
                  <a:lnTo>
                    <a:pt x="40" y="0"/>
                  </a:lnTo>
                  <a:lnTo>
                    <a:pt x="0" y="56"/>
                  </a:lnTo>
                  <a:lnTo>
                    <a:pt x="68" y="103"/>
                  </a:lnTo>
                  <a:close/>
                  <a:moveTo>
                    <a:pt x="22" y="42"/>
                  </a:moveTo>
                  <a:lnTo>
                    <a:pt x="31" y="30"/>
                  </a:lnTo>
                  <a:lnTo>
                    <a:pt x="46" y="40"/>
                  </a:lnTo>
                  <a:lnTo>
                    <a:pt x="38" y="53"/>
                  </a:lnTo>
                  <a:lnTo>
                    <a:pt x="22" y="42"/>
                  </a:lnTo>
                  <a:close/>
                  <a:moveTo>
                    <a:pt x="58" y="67"/>
                  </a:moveTo>
                  <a:lnTo>
                    <a:pt x="67" y="55"/>
                  </a:lnTo>
                  <a:lnTo>
                    <a:pt x="82" y="66"/>
                  </a:lnTo>
                  <a:lnTo>
                    <a:pt x="73" y="78"/>
                  </a:lnTo>
                  <a:lnTo>
                    <a:pt x="58" y="6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04" name="Freeform 236"/>
            <p:cNvSpPr/>
            <p:nvPr/>
          </p:nvSpPr>
          <p:spPr bwMode="auto">
            <a:xfrm>
              <a:off x="7557705" y="2263207"/>
              <a:ext cx="24607" cy="14354"/>
            </a:xfrm>
            <a:custGeom>
              <a:avLst/>
              <a:gdLst>
                <a:gd name="T0" fmla="*/ 1 w 12"/>
                <a:gd name="T1" fmla="*/ 0 h 7"/>
                <a:gd name="T2" fmla="*/ 12 w 12"/>
                <a:gd name="T3" fmla="*/ 2 h 7"/>
                <a:gd name="T4" fmla="*/ 12 w 12"/>
                <a:gd name="T5" fmla="*/ 7 h 7"/>
                <a:gd name="T6" fmla="*/ 0 w 12"/>
                <a:gd name="T7" fmla="*/ 5 h 7"/>
                <a:gd name="T8" fmla="*/ 1 w 12"/>
                <a:gd name="T9" fmla="*/ 0 h 7"/>
              </a:gdLst>
              <a:ahLst/>
              <a:cxnLst>
                <a:cxn ang="0">
                  <a:pos x="T0" y="T1"/>
                </a:cxn>
                <a:cxn ang="0">
                  <a:pos x="T2" y="T3"/>
                </a:cxn>
                <a:cxn ang="0">
                  <a:pos x="T4" y="T5"/>
                </a:cxn>
                <a:cxn ang="0">
                  <a:pos x="T6" y="T7"/>
                </a:cxn>
                <a:cxn ang="0">
                  <a:pos x="T8" y="T9"/>
                </a:cxn>
              </a:cxnLst>
              <a:rect l="0" t="0" r="r" b="b"/>
              <a:pathLst>
                <a:path w="12" h="7">
                  <a:moveTo>
                    <a:pt x="1" y="0"/>
                  </a:moveTo>
                  <a:lnTo>
                    <a:pt x="12" y="2"/>
                  </a:lnTo>
                  <a:lnTo>
                    <a:pt x="12" y="7"/>
                  </a:lnTo>
                  <a:lnTo>
                    <a:pt x="0" y="5"/>
                  </a:lnTo>
                  <a:lnTo>
                    <a:pt x="1" y="0"/>
                  </a:lnTo>
                  <a:close/>
                </a:path>
              </a:pathLst>
            </a:custGeom>
            <a:solidFill>
              <a:srgbClr val="EBF6F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05" name="Freeform 237"/>
            <p:cNvSpPr/>
            <p:nvPr/>
          </p:nvSpPr>
          <p:spPr bwMode="auto">
            <a:xfrm>
              <a:off x="7473632" y="2252954"/>
              <a:ext cx="254273" cy="207110"/>
            </a:xfrm>
            <a:custGeom>
              <a:avLst/>
              <a:gdLst>
                <a:gd name="T0" fmla="*/ 514 w 568"/>
                <a:gd name="T1" fmla="*/ 431 h 460"/>
                <a:gd name="T2" fmla="*/ 493 w 568"/>
                <a:gd name="T3" fmla="*/ 458 h 460"/>
                <a:gd name="T4" fmla="*/ 186 w 568"/>
                <a:gd name="T5" fmla="*/ 408 h 460"/>
                <a:gd name="T6" fmla="*/ 188 w 568"/>
                <a:gd name="T7" fmla="*/ 393 h 460"/>
                <a:gd name="T8" fmla="*/ 161 w 568"/>
                <a:gd name="T9" fmla="*/ 389 h 460"/>
                <a:gd name="T10" fmla="*/ 159 w 568"/>
                <a:gd name="T11" fmla="*/ 403 h 460"/>
                <a:gd name="T12" fmla="*/ 60 w 568"/>
                <a:gd name="T13" fmla="*/ 387 h 460"/>
                <a:gd name="T14" fmla="*/ 0 w 568"/>
                <a:gd name="T15" fmla="*/ 292 h 460"/>
                <a:gd name="T16" fmla="*/ 47 w 568"/>
                <a:gd name="T17" fmla="*/ 0 h 460"/>
                <a:gd name="T18" fmla="*/ 183 w 568"/>
                <a:gd name="T19" fmla="*/ 22 h 460"/>
                <a:gd name="T20" fmla="*/ 181 w 568"/>
                <a:gd name="T21" fmla="*/ 34 h 460"/>
                <a:gd name="T22" fmla="*/ 305 w 568"/>
                <a:gd name="T23" fmla="*/ 54 h 460"/>
                <a:gd name="T24" fmla="*/ 307 w 568"/>
                <a:gd name="T25" fmla="*/ 42 h 460"/>
                <a:gd name="T26" fmla="*/ 531 w 568"/>
                <a:gd name="T27" fmla="*/ 78 h 460"/>
                <a:gd name="T28" fmla="*/ 564 w 568"/>
                <a:gd name="T29" fmla="*/ 127 h 460"/>
                <a:gd name="T30" fmla="*/ 514 w 568"/>
                <a:gd name="T31" fmla="*/ 431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68" h="460">
                  <a:moveTo>
                    <a:pt x="514" y="431"/>
                  </a:moveTo>
                  <a:cubicBezTo>
                    <a:pt x="514" y="431"/>
                    <a:pt x="505" y="460"/>
                    <a:pt x="493" y="458"/>
                  </a:cubicBezTo>
                  <a:cubicBezTo>
                    <a:pt x="186" y="408"/>
                    <a:pt x="186" y="408"/>
                    <a:pt x="186" y="408"/>
                  </a:cubicBezTo>
                  <a:cubicBezTo>
                    <a:pt x="188" y="393"/>
                    <a:pt x="188" y="393"/>
                    <a:pt x="188" y="393"/>
                  </a:cubicBezTo>
                  <a:cubicBezTo>
                    <a:pt x="161" y="389"/>
                    <a:pt x="161" y="389"/>
                    <a:pt x="161" y="389"/>
                  </a:cubicBezTo>
                  <a:cubicBezTo>
                    <a:pt x="159" y="403"/>
                    <a:pt x="159" y="403"/>
                    <a:pt x="159" y="403"/>
                  </a:cubicBezTo>
                  <a:cubicBezTo>
                    <a:pt x="60" y="387"/>
                    <a:pt x="60" y="387"/>
                    <a:pt x="60" y="387"/>
                  </a:cubicBezTo>
                  <a:cubicBezTo>
                    <a:pt x="0" y="292"/>
                    <a:pt x="0" y="292"/>
                    <a:pt x="0" y="292"/>
                  </a:cubicBezTo>
                  <a:cubicBezTo>
                    <a:pt x="47" y="0"/>
                    <a:pt x="47" y="0"/>
                    <a:pt x="47" y="0"/>
                  </a:cubicBezTo>
                  <a:cubicBezTo>
                    <a:pt x="183" y="22"/>
                    <a:pt x="183" y="22"/>
                    <a:pt x="183" y="22"/>
                  </a:cubicBezTo>
                  <a:cubicBezTo>
                    <a:pt x="181" y="34"/>
                    <a:pt x="181" y="34"/>
                    <a:pt x="181" y="34"/>
                  </a:cubicBezTo>
                  <a:cubicBezTo>
                    <a:pt x="305" y="54"/>
                    <a:pt x="305" y="54"/>
                    <a:pt x="305" y="54"/>
                  </a:cubicBezTo>
                  <a:cubicBezTo>
                    <a:pt x="307" y="42"/>
                    <a:pt x="307" y="42"/>
                    <a:pt x="307" y="42"/>
                  </a:cubicBezTo>
                  <a:cubicBezTo>
                    <a:pt x="531" y="78"/>
                    <a:pt x="531" y="78"/>
                    <a:pt x="531" y="78"/>
                  </a:cubicBezTo>
                  <a:cubicBezTo>
                    <a:pt x="531" y="78"/>
                    <a:pt x="568" y="102"/>
                    <a:pt x="564" y="127"/>
                  </a:cubicBezTo>
                  <a:lnTo>
                    <a:pt x="514" y="431"/>
                  </a:lnTo>
                  <a:close/>
                </a:path>
              </a:pathLst>
            </a:custGeom>
            <a:solidFill>
              <a:srgbClr val="F6F6F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06" name="Freeform 238"/>
            <p:cNvSpPr/>
            <p:nvPr/>
          </p:nvSpPr>
          <p:spPr bwMode="auto">
            <a:xfrm>
              <a:off x="7502339" y="2398546"/>
              <a:ext cx="36910" cy="18456"/>
            </a:xfrm>
            <a:custGeom>
              <a:avLst/>
              <a:gdLst>
                <a:gd name="T0" fmla="*/ 1 w 18"/>
                <a:gd name="T1" fmla="*/ 0 h 9"/>
                <a:gd name="T2" fmla="*/ 18 w 18"/>
                <a:gd name="T3" fmla="*/ 2 h 9"/>
                <a:gd name="T4" fmla="*/ 17 w 18"/>
                <a:gd name="T5" fmla="*/ 9 h 9"/>
                <a:gd name="T6" fmla="*/ 0 w 18"/>
                <a:gd name="T7" fmla="*/ 6 h 9"/>
                <a:gd name="T8" fmla="*/ 1 w 18"/>
                <a:gd name="T9" fmla="*/ 0 h 9"/>
              </a:gdLst>
              <a:ahLst/>
              <a:cxnLst>
                <a:cxn ang="0">
                  <a:pos x="T0" y="T1"/>
                </a:cxn>
                <a:cxn ang="0">
                  <a:pos x="T2" y="T3"/>
                </a:cxn>
                <a:cxn ang="0">
                  <a:pos x="T4" y="T5"/>
                </a:cxn>
                <a:cxn ang="0">
                  <a:pos x="T6" y="T7"/>
                </a:cxn>
                <a:cxn ang="0">
                  <a:pos x="T8" y="T9"/>
                </a:cxn>
              </a:cxnLst>
              <a:rect l="0" t="0" r="r" b="b"/>
              <a:pathLst>
                <a:path w="18" h="9">
                  <a:moveTo>
                    <a:pt x="1" y="0"/>
                  </a:moveTo>
                  <a:lnTo>
                    <a:pt x="18" y="2"/>
                  </a:lnTo>
                  <a:lnTo>
                    <a:pt x="17" y="9"/>
                  </a:lnTo>
                  <a:lnTo>
                    <a:pt x="0" y="6"/>
                  </a:lnTo>
                  <a:lnTo>
                    <a:pt x="1" y="0"/>
                  </a:lnTo>
                  <a:close/>
                </a:path>
              </a:pathLst>
            </a:custGeom>
            <a:solidFill>
              <a:srgbClr val="F9C541"/>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07" name="Freeform 239"/>
            <p:cNvSpPr/>
            <p:nvPr/>
          </p:nvSpPr>
          <p:spPr bwMode="auto">
            <a:xfrm>
              <a:off x="7487985" y="2380090"/>
              <a:ext cx="36910" cy="16404"/>
            </a:xfrm>
            <a:custGeom>
              <a:avLst/>
              <a:gdLst>
                <a:gd name="T0" fmla="*/ 1 w 18"/>
                <a:gd name="T1" fmla="*/ 0 h 8"/>
                <a:gd name="T2" fmla="*/ 18 w 18"/>
                <a:gd name="T3" fmla="*/ 3 h 8"/>
                <a:gd name="T4" fmla="*/ 17 w 18"/>
                <a:gd name="T5" fmla="*/ 8 h 8"/>
                <a:gd name="T6" fmla="*/ 0 w 18"/>
                <a:gd name="T7" fmla="*/ 5 h 8"/>
                <a:gd name="T8" fmla="*/ 1 w 18"/>
                <a:gd name="T9" fmla="*/ 0 h 8"/>
              </a:gdLst>
              <a:ahLst/>
              <a:cxnLst>
                <a:cxn ang="0">
                  <a:pos x="T0" y="T1"/>
                </a:cxn>
                <a:cxn ang="0">
                  <a:pos x="T2" y="T3"/>
                </a:cxn>
                <a:cxn ang="0">
                  <a:pos x="T4" y="T5"/>
                </a:cxn>
                <a:cxn ang="0">
                  <a:pos x="T6" y="T7"/>
                </a:cxn>
                <a:cxn ang="0">
                  <a:pos x="T8" y="T9"/>
                </a:cxn>
              </a:cxnLst>
              <a:rect l="0" t="0" r="r" b="b"/>
              <a:pathLst>
                <a:path w="18" h="8">
                  <a:moveTo>
                    <a:pt x="1" y="0"/>
                  </a:moveTo>
                  <a:lnTo>
                    <a:pt x="18" y="3"/>
                  </a:lnTo>
                  <a:lnTo>
                    <a:pt x="17" y="8"/>
                  </a:lnTo>
                  <a:lnTo>
                    <a:pt x="0" y="5"/>
                  </a:lnTo>
                  <a:lnTo>
                    <a:pt x="1" y="0"/>
                  </a:lnTo>
                  <a:close/>
                </a:path>
              </a:pathLst>
            </a:custGeom>
            <a:solidFill>
              <a:srgbClr val="F9C541"/>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08" name="Freeform 240"/>
            <p:cNvSpPr/>
            <p:nvPr/>
          </p:nvSpPr>
          <p:spPr bwMode="auto">
            <a:xfrm>
              <a:off x="7490036" y="2365736"/>
              <a:ext cx="36910" cy="16404"/>
            </a:xfrm>
            <a:custGeom>
              <a:avLst/>
              <a:gdLst>
                <a:gd name="T0" fmla="*/ 1 w 18"/>
                <a:gd name="T1" fmla="*/ 0 h 8"/>
                <a:gd name="T2" fmla="*/ 18 w 18"/>
                <a:gd name="T3" fmla="*/ 3 h 8"/>
                <a:gd name="T4" fmla="*/ 17 w 18"/>
                <a:gd name="T5" fmla="*/ 8 h 8"/>
                <a:gd name="T6" fmla="*/ 0 w 18"/>
                <a:gd name="T7" fmla="*/ 5 h 8"/>
                <a:gd name="T8" fmla="*/ 1 w 18"/>
                <a:gd name="T9" fmla="*/ 0 h 8"/>
              </a:gdLst>
              <a:ahLst/>
              <a:cxnLst>
                <a:cxn ang="0">
                  <a:pos x="T0" y="T1"/>
                </a:cxn>
                <a:cxn ang="0">
                  <a:pos x="T2" y="T3"/>
                </a:cxn>
                <a:cxn ang="0">
                  <a:pos x="T4" y="T5"/>
                </a:cxn>
                <a:cxn ang="0">
                  <a:pos x="T6" y="T7"/>
                </a:cxn>
                <a:cxn ang="0">
                  <a:pos x="T8" y="T9"/>
                </a:cxn>
              </a:cxnLst>
              <a:rect l="0" t="0" r="r" b="b"/>
              <a:pathLst>
                <a:path w="18" h="8">
                  <a:moveTo>
                    <a:pt x="1" y="0"/>
                  </a:moveTo>
                  <a:lnTo>
                    <a:pt x="18" y="3"/>
                  </a:lnTo>
                  <a:lnTo>
                    <a:pt x="17" y="8"/>
                  </a:lnTo>
                  <a:lnTo>
                    <a:pt x="0" y="5"/>
                  </a:lnTo>
                  <a:lnTo>
                    <a:pt x="1" y="0"/>
                  </a:lnTo>
                  <a:close/>
                </a:path>
              </a:pathLst>
            </a:custGeom>
            <a:solidFill>
              <a:srgbClr val="F9C541"/>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09" name="Freeform 241"/>
            <p:cNvSpPr/>
            <p:nvPr/>
          </p:nvSpPr>
          <p:spPr bwMode="auto">
            <a:xfrm>
              <a:off x="7492086" y="2351383"/>
              <a:ext cx="36910" cy="16404"/>
            </a:xfrm>
            <a:custGeom>
              <a:avLst/>
              <a:gdLst>
                <a:gd name="T0" fmla="*/ 1 w 18"/>
                <a:gd name="T1" fmla="*/ 0 h 8"/>
                <a:gd name="T2" fmla="*/ 18 w 18"/>
                <a:gd name="T3" fmla="*/ 3 h 8"/>
                <a:gd name="T4" fmla="*/ 17 w 18"/>
                <a:gd name="T5" fmla="*/ 8 h 8"/>
                <a:gd name="T6" fmla="*/ 0 w 18"/>
                <a:gd name="T7" fmla="*/ 5 h 8"/>
                <a:gd name="T8" fmla="*/ 1 w 18"/>
                <a:gd name="T9" fmla="*/ 0 h 8"/>
              </a:gdLst>
              <a:ahLst/>
              <a:cxnLst>
                <a:cxn ang="0">
                  <a:pos x="T0" y="T1"/>
                </a:cxn>
                <a:cxn ang="0">
                  <a:pos x="T2" y="T3"/>
                </a:cxn>
                <a:cxn ang="0">
                  <a:pos x="T4" y="T5"/>
                </a:cxn>
                <a:cxn ang="0">
                  <a:pos x="T6" y="T7"/>
                </a:cxn>
                <a:cxn ang="0">
                  <a:pos x="T8" y="T9"/>
                </a:cxn>
              </a:cxnLst>
              <a:rect l="0" t="0" r="r" b="b"/>
              <a:pathLst>
                <a:path w="18" h="8">
                  <a:moveTo>
                    <a:pt x="1" y="0"/>
                  </a:moveTo>
                  <a:lnTo>
                    <a:pt x="18" y="3"/>
                  </a:lnTo>
                  <a:lnTo>
                    <a:pt x="17" y="8"/>
                  </a:lnTo>
                  <a:lnTo>
                    <a:pt x="0" y="5"/>
                  </a:lnTo>
                  <a:lnTo>
                    <a:pt x="1" y="0"/>
                  </a:lnTo>
                  <a:close/>
                </a:path>
              </a:pathLst>
            </a:custGeom>
            <a:solidFill>
              <a:srgbClr val="F9C541"/>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10" name="Freeform 242"/>
            <p:cNvSpPr/>
            <p:nvPr/>
          </p:nvSpPr>
          <p:spPr bwMode="auto">
            <a:xfrm>
              <a:off x="7496188" y="2337029"/>
              <a:ext cx="34860" cy="16404"/>
            </a:xfrm>
            <a:custGeom>
              <a:avLst/>
              <a:gdLst>
                <a:gd name="T0" fmla="*/ 0 w 17"/>
                <a:gd name="T1" fmla="*/ 0 h 8"/>
                <a:gd name="T2" fmla="*/ 17 w 17"/>
                <a:gd name="T3" fmla="*/ 3 h 8"/>
                <a:gd name="T4" fmla="*/ 17 w 17"/>
                <a:gd name="T5" fmla="*/ 8 h 8"/>
                <a:gd name="T6" fmla="*/ 0 w 17"/>
                <a:gd name="T7" fmla="*/ 5 h 8"/>
                <a:gd name="T8" fmla="*/ 0 w 17"/>
                <a:gd name="T9" fmla="*/ 0 h 8"/>
              </a:gdLst>
              <a:ahLst/>
              <a:cxnLst>
                <a:cxn ang="0">
                  <a:pos x="T0" y="T1"/>
                </a:cxn>
                <a:cxn ang="0">
                  <a:pos x="T2" y="T3"/>
                </a:cxn>
                <a:cxn ang="0">
                  <a:pos x="T4" y="T5"/>
                </a:cxn>
                <a:cxn ang="0">
                  <a:pos x="T6" y="T7"/>
                </a:cxn>
                <a:cxn ang="0">
                  <a:pos x="T8" y="T9"/>
                </a:cxn>
              </a:cxnLst>
              <a:rect l="0" t="0" r="r" b="b"/>
              <a:pathLst>
                <a:path w="17" h="8">
                  <a:moveTo>
                    <a:pt x="0" y="0"/>
                  </a:moveTo>
                  <a:lnTo>
                    <a:pt x="17" y="3"/>
                  </a:lnTo>
                  <a:lnTo>
                    <a:pt x="17" y="8"/>
                  </a:lnTo>
                  <a:lnTo>
                    <a:pt x="0" y="5"/>
                  </a:lnTo>
                  <a:lnTo>
                    <a:pt x="0" y="0"/>
                  </a:lnTo>
                  <a:close/>
                </a:path>
              </a:pathLst>
            </a:custGeom>
            <a:solidFill>
              <a:srgbClr val="F9C541"/>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11" name="Freeform 243"/>
            <p:cNvSpPr/>
            <p:nvPr/>
          </p:nvSpPr>
          <p:spPr bwMode="auto">
            <a:xfrm>
              <a:off x="7498238" y="2322674"/>
              <a:ext cx="36910" cy="16404"/>
            </a:xfrm>
            <a:custGeom>
              <a:avLst/>
              <a:gdLst>
                <a:gd name="T0" fmla="*/ 1 w 18"/>
                <a:gd name="T1" fmla="*/ 0 h 8"/>
                <a:gd name="T2" fmla="*/ 18 w 18"/>
                <a:gd name="T3" fmla="*/ 3 h 8"/>
                <a:gd name="T4" fmla="*/ 17 w 18"/>
                <a:gd name="T5" fmla="*/ 8 h 8"/>
                <a:gd name="T6" fmla="*/ 0 w 18"/>
                <a:gd name="T7" fmla="*/ 5 h 8"/>
                <a:gd name="T8" fmla="*/ 1 w 18"/>
                <a:gd name="T9" fmla="*/ 0 h 8"/>
              </a:gdLst>
              <a:ahLst/>
              <a:cxnLst>
                <a:cxn ang="0">
                  <a:pos x="T0" y="T1"/>
                </a:cxn>
                <a:cxn ang="0">
                  <a:pos x="T2" y="T3"/>
                </a:cxn>
                <a:cxn ang="0">
                  <a:pos x="T4" y="T5"/>
                </a:cxn>
                <a:cxn ang="0">
                  <a:pos x="T6" y="T7"/>
                </a:cxn>
                <a:cxn ang="0">
                  <a:pos x="T8" y="T9"/>
                </a:cxn>
              </a:cxnLst>
              <a:rect l="0" t="0" r="r" b="b"/>
              <a:pathLst>
                <a:path w="18" h="8">
                  <a:moveTo>
                    <a:pt x="1" y="0"/>
                  </a:moveTo>
                  <a:lnTo>
                    <a:pt x="18" y="3"/>
                  </a:lnTo>
                  <a:lnTo>
                    <a:pt x="17" y="8"/>
                  </a:lnTo>
                  <a:lnTo>
                    <a:pt x="0" y="5"/>
                  </a:lnTo>
                  <a:lnTo>
                    <a:pt x="1" y="0"/>
                  </a:lnTo>
                  <a:close/>
                </a:path>
              </a:pathLst>
            </a:custGeom>
            <a:solidFill>
              <a:srgbClr val="F9C541"/>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12" name="Freeform 244"/>
            <p:cNvSpPr/>
            <p:nvPr/>
          </p:nvSpPr>
          <p:spPr bwMode="auto">
            <a:xfrm>
              <a:off x="7500289" y="2308320"/>
              <a:ext cx="36910" cy="16404"/>
            </a:xfrm>
            <a:custGeom>
              <a:avLst/>
              <a:gdLst>
                <a:gd name="T0" fmla="*/ 1 w 18"/>
                <a:gd name="T1" fmla="*/ 0 h 8"/>
                <a:gd name="T2" fmla="*/ 18 w 18"/>
                <a:gd name="T3" fmla="*/ 3 h 8"/>
                <a:gd name="T4" fmla="*/ 17 w 18"/>
                <a:gd name="T5" fmla="*/ 8 h 8"/>
                <a:gd name="T6" fmla="*/ 0 w 18"/>
                <a:gd name="T7" fmla="*/ 5 h 8"/>
                <a:gd name="T8" fmla="*/ 1 w 18"/>
                <a:gd name="T9" fmla="*/ 0 h 8"/>
              </a:gdLst>
              <a:ahLst/>
              <a:cxnLst>
                <a:cxn ang="0">
                  <a:pos x="T0" y="T1"/>
                </a:cxn>
                <a:cxn ang="0">
                  <a:pos x="T2" y="T3"/>
                </a:cxn>
                <a:cxn ang="0">
                  <a:pos x="T4" y="T5"/>
                </a:cxn>
                <a:cxn ang="0">
                  <a:pos x="T6" y="T7"/>
                </a:cxn>
                <a:cxn ang="0">
                  <a:pos x="T8" y="T9"/>
                </a:cxn>
              </a:cxnLst>
              <a:rect l="0" t="0" r="r" b="b"/>
              <a:pathLst>
                <a:path w="18" h="8">
                  <a:moveTo>
                    <a:pt x="1" y="0"/>
                  </a:moveTo>
                  <a:lnTo>
                    <a:pt x="18" y="3"/>
                  </a:lnTo>
                  <a:lnTo>
                    <a:pt x="17" y="8"/>
                  </a:lnTo>
                  <a:lnTo>
                    <a:pt x="0" y="5"/>
                  </a:lnTo>
                  <a:lnTo>
                    <a:pt x="1" y="0"/>
                  </a:lnTo>
                  <a:close/>
                </a:path>
              </a:pathLst>
            </a:custGeom>
            <a:solidFill>
              <a:srgbClr val="F9C541"/>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13" name="Freeform 245"/>
            <p:cNvSpPr/>
            <p:nvPr/>
          </p:nvSpPr>
          <p:spPr bwMode="auto">
            <a:xfrm>
              <a:off x="7502339" y="2293966"/>
              <a:ext cx="36910" cy="16404"/>
            </a:xfrm>
            <a:custGeom>
              <a:avLst/>
              <a:gdLst>
                <a:gd name="T0" fmla="*/ 1 w 18"/>
                <a:gd name="T1" fmla="*/ 0 h 8"/>
                <a:gd name="T2" fmla="*/ 18 w 18"/>
                <a:gd name="T3" fmla="*/ 3 h 8"/>
                <a:gd name="T4" fmla="*/ 17 w 18"/>
                <a:gd name="T5" fmla="*/ 8 h 8"/>
                <a:gd name="T6" fmla="*/ 0 w 18"/>
                <a:gd name="T7" fmla="*/ 5 h 8"/>
                <a:gd name="T8" fmla="*/ 1 w 18"/>
                <a:gd name="T9" fmla="*/ 0 h 8"/>
              </a:gdLst>
              <a:ahLst/>
              <a:cxnLst>
                <a:cxn ang="0">
                  <a:pos x="T0" y="T1"/>
                </a:cxn>
                <a:cxn ang="0">
                  <a:pos x="T2" y="T3"/>
                </a:cxn>
                <a:cxn ang="0">
                  <a:pos x="T4" y="T5"/>
                </a:cxn>
                <a:cxn ang="0">
                  <a:pos x="T6" y="T7"/>
                </a:cxn>
                <a:cxn ang="0">
                  <a:pos x="T8" y="T9"/>
                </a:cxn>
              </a:cxnLst>
              <a:rect l="0" t="0" r="r" b="b"/>
              <a:pathLst>
                <a:path w="18" h="8">
                  <a:moveTo>
                    <a:pt x="1" y="0"/>
                  </a:moveTo>
                  <a:lnTo>
                    <a:pt x="18" y="3"/>
                  </a:lnTo>
                  <a:lnTo>
                    <a:pt x="17" y="8"/>
                  </a:lnTo>
                  <a:lnTo>
                    <a:pt x="0" y="5"/>
                  </a:lnTo>
                  <a:lnTo>
                    <a:pt x="1" y="0"/>
                  </a:lnTo>
                  <a:close/>
                </a:path>
              </a:pathLst>
            </a:custGeom>
            <a:solidFill>
              <a:srgbClr val="F9C541"/>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14" name="Freeform 246"/>
            <p:cNvSpPr/>
            <p:nvPr/>
          </p:nvSpPr>
          <p:spPr bwMode="auto">
            <a:xfrm>
              <a:off x="7504391" y="2279611"/>
              <a:ext cx="36910" cy="16404"/>
            </a:xfrm>
            <a:custGeom>
              <a:avLst/>
              <a:gdLst>
                <a:gd name="T0" fmla="*/ 1 w 18"/>
                <a:gd name="T1" fmla="*/ 0 h 8"/>
                <a:gd name="T2" fmla="*/ 18 w 18"/>
                <a:gd name="T3" fmla="*/ 3 h 8"/>
                <a:gd name="T4" fmla="*/ 17 w 18"/>
                <a:gd name="T5" fmla="*/ 8 h 8"/>
                <a:gd name="T6" fmla="*/ 0 w 18"/>
                <a:gd name="T7" fmla="*/ 5 h 8"/>
                <a:gd name="T8" fmla="*/ 1 w 18"/>
                <a:gd name="T9" fmla="*/ 0 h 8"/>
              </a:gdLst>
              <a:ahLst/>
              <a:cxnLst>
                <a:cxn ang="0">
                  <a:pos x="T0" y="T1"/>
                </a:cxn>
                <a:cxn ang="0">
                  <a:pos x="T2" y="T3"/>
                </a:cxn>
                <a:cxn ang="0">
                  <a:pos x="T4" y="T5"/>
                </a:cxn>
                <a:cxn ang="0">
                  <a:pos x="T6" y="T7"/>
                </a:cxn>
                <a:cxn ang="0">
                  <a:pos x="T8" y="T9"/>
                </a:cxn>
              </a:cxnLst>
              <a:rect l="0" t="0" r="r" b="b"/>
              <a:pathLst>
                <a:path w="18" h="8">
                  <a:moveTo>
                    <a:pt x="1" y="0"/>
                  </a:moveTo>
                  <a:lnTo>
                    <a:pt x="18" y="3"/>
                  </a:lnTo>
                  <a:lnTo>
                    <a:pt x="17" y="8"/>
                  </a:lnTo>
                  <a:lnTo>
                    <a:pt x="0" y="5"/>
                  </a:lnTo>
                  <a:lnTo>
                    <a:pt x="1" y="0"/>
                  </a:lnTo>
                  <a:close/>
                </a:path>
              </a:pathLst>
            </a:custGeom>
            <a:solidFill>
              <a:srgbClr val="F9C541"/>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15" name="Freeform 247"/>
            <p:cNvSpPr/>
            <p:nvPr/>
          </p:nvSpPr>
          <p:spPr bwMode="auto">
            <a:xfrm>
              <a:off x="7506441" y="2265258"/>
              <a:ext cx="36910" cy="16404"/>
            </a:xfrm>
            <a:custGeom>
              <a:avLst/>
              <a:gdLst>
                <a:gd name="T0" fmla="*/ 1 w 18"/>
                <a:gd name="T1" fmla="*/ 0 h 8"/>
                <a:gd name="T2" fmla="*/ 18 w 18"/>
                <a:gd name="T3" fmla="*/ 3 h 8"/>
                <a:gd name="T4" fmla="*/ 17 w 18"/>
                <a:gd name="T5" fmla="*/ 8 h 8"/>
                <a:gd name="T6" fmla="*/ 0 w 18"/>
                <a:gd name="T7" fmla="*/ 5 h 8"/>
                <a:gd name="T8" fmla="*/ 1 w 18"/>
                <a:gd name="T9" fmla="*/ 0 h 8"/>
              </a:gdLst>
              <a:ahLst/>
              <a:cxnLst>
                <a:cxn ang="0">
                  <a:pos x="T0" y="T1"/>
                </a:cxn>
                <a:cxn ang="0">
                  <a:pos x="T2" y="T3"/>
                </a:cxn>
                <a:cxn ang="0">
                  <a:pos x="T4" y="T5"/>
                </a:cxn>
                <a:cxn ang="0">
                  <a:pos x="T6" y="T7"/>
                </a:cxn>
                <a:cxn ang="0">
                  <a:pos x="T8" y="T9"/>
                </a:cxn>
              </a:cxnLst>
              <a:rect l="0" t="0" r="r" b="b"/>
              <a:pathLst>
                <a:path w="18" h="8">
                  <a:moveTo>
                    <a:pt x="1" y="0"/>
                  </a:moveTo>
                  <a:lnTo>
                    <a:pt x="18" y="3"/>
                  </a:lnTo>
                  <a:lnTo>
                    <a:pt x="17" y="8"/>
                  </a:lnTo>
                  <a:lnTo>
                    <a:pt x="0" y="5"/>
                  </a:lnTo>
                  <a:lnTo>
                    <a:pt x="1" y="0"/>
                  </a:lnTo>
                  <a:close/>
                </a:path>
              </a:pathLst>
            </a:custGeom>
            <a:solidFill>
              <a:srgbClr val="F9C541"/>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16" name="Freeform 248"/>
            <p:cNvSpPr/>
            <p:nvPr/>
          </p:nvSpPr>
          <p:spPr bwMode="auto">
            <a:xfrm>
              <a:off x="7592566" y="2287814"/>
              <a:ext cx="118934" cy="155845"/>
            </a:xfrm>
            <a:custGeom>
              <a:avLst/>
              <a:gdLst>
                <a:gd name="T0" fmla="*/ 11 w 58"/>
                <a:gd name="T1" fmla="*/ 0 h 76"/>
                <a:gd name="T2" fmla="*/ 58 w 58"/>
                <a:gd name="T3" fmla="*/ 8 h 76"/>
                <a:gd name="T4" fmla="*/ 47 w 58"/>
                <a:gd name="T5" fmla="*/ 76 h 76"/>
                <a:gd name="T6" fmla="*/ 0 w 58"/>
                <a:gd name="T7" fmla="*/ 68 h 76"/>
                <a:gd name="T8" fmla="*/ 11 w 58"/>
                <a:gd name="T9" fmla="*/ 0 h 76"/>
              </a:gdLst>
              <a:ahLst/>
              <a:cxnLst>
                <a:cxn ang="0">
                  <a:pos x="T0" y="T1"/>
                </a:cxn>
                <a:cxn ang="0">
                  <a:pos x="T2" y="T3"/>
                </a:cxn>
                <a:cxn ang="0">
                  <a:pos x="T4" y="T5"/>
                </a:cxn>
                <a:cxn ang="0">
                  <a:pos x="T6" y="T7"/>
                </a:cxn>
                <a:cxn ang="0">
                  <a:pos x="T8" y="T9"/>
                </a:cxn>
              </a:cxnLst>
              <a:rect l="0" t="0" r="r" b="b"/>
              <a:pathLst>
                <a:path w="58" h="76">
                  <a:moveTo>
                    <a:pt x="11" y="0"/>
                  </a:moveTo>
                  <a:lnTo>
                    <a:pt x="58" y="8"/>
                  </a:lnTo>
                  <a:lnTo>
                    <a:pt x="47" y="76"/>
                  </a:lnTo>
                  <a:lnTo>
                    <a:pt x="0" y="68"/>
                  </a:lnTo>
                  <a:lnTo>
                    <a:pt x="11" y="0"/>
                  </a:lnTo>
                  <a:close/>
                </a:path>
              </a:pathLst>
            </a:custGeom>
            <a:solidFill>
              <a:srgbClr val="1E5573"/>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17" name="Freeform 249"/>
            <p:cNvSpPr/>
            <p:nvPr/>
          </p:nvSpPr>
          <p:spPr bwMode="auto">
            <a:xfrm>
              <a:off x="7606920" y="2296017"/>
              <a:ext cx="26657" cy="129187"/>
            </a:xfrm>
            <a:custGeom>
              <a:avLst/>
              <a:gdLst>
                <a:gd name="T0" fmla="*/ 13 w 13"/>
                <a:gd name="T1" fmla="*/ 0 h 63"/>
                <a:gd name="T2" fmla="*/ 3 w 13"/>
                <a:gd name="T3" fmla="*/ 63 h 63"/>
                <a:gd name="T4" fmla="*/ 0 w 13"/>
                <a:gd name="T5" fmla="*/ 63 h 63"/>
                <a:gd name="T6" fmla="*/ 10 w 13"/>
                <a:gd name="T7" fmla="*/ 0 h 63"/>
                <a:gd name="T8" fmla="*/ 13 w 13"/>
                <a:gd name="T9" fmla="*/ 0 h 63"/>
              </a:gdLst>
              <a:ahLst/>
              <a:cxnLst>
                <a:cxn ang="0">
                  <a:pos x="T0" y="T1"/>
                </a:cxn>
                <a:cxn ang="0">
                  <a:pos x="T2" y="T3"/>
                </a:cxn>
                <a:cxn ang="0">
                  <a:pos x="T4" y="T5"/>
                </a:cxn>
                <a:cxn ang="0">
                  <a:pos x="T6" y="T7"/>
                </a:cxn>
                <a:cxn ang="0">
                  <a:pos x="T8" y="T9"/>
                </a:cxn>
              </a:cxnLst>
              <a:rect l="0" t="0" r="r" b="b"/>
              <a:pathLst>
                <a:path w="13" h="63">
                  <a:moveTo>
                    <a:pt x="13" y="0"/>
                  </a:moveTo>
                  <a:lnTo>
                    <a:pt x="3" y="63"/>
                  </a:lnTo>
                  <a:lnTo>
                    <a:pt x="0" y="63"/>
                  </a:lnTo>
                  <a:lnTo>
                    <a:pt x="10" y="0"/>
                  </a:lnTo>
                  <a:lnTo>
                    <a:pt x="13" y="0"/>
                  </a:lnTo>
                  <a:close/>
                </a:path>
              </a:pathLst>
            </a:custGeom>
            <a:solidFill>
              <a:srgbClr val="BBBAB7"/>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18" name="Freeform 250"/>
            <p:cNvSpPr/>
            <p:nvPr/>
          </p:nvSpPr>
          <p:spPr bwMode="auto">
            <a:xfrm>
              <a:off x="7627426" y="2298067"/>
              <a:ext cx="28709" cy="131238"/>
            </a:xfrm>
            <a:custGeom>
              <a:avLst/>
              <a:gdLst>
                <a:gd name="T0" fmla="*/ 14 w 14"/>
                <a:gd name="T1" fmla="*/ 1 h 64"/>
                <a:gd name="T2" fmla="*/ 3 w 14"/>
                <a:gd name="T3" fmla="*/ 64 h 64"/>
                <a:gd name="T4" fmla="*/ 0 w 14"/>
                <a:gd name="T5" fmla="*/ 63 h 64"/>
                <a:gd name="T6" fmla="*/ 11 w 14"/>
                <a:gd name="T7" fmla="*/ 0 h 64"/>
                <a:gd name="T8" fmla="*/ 14 w 14"/>
                <a:gd name="T9" fmla="*/ 1 h 64"/>
              </a:gdLst>
              <a:ahLst/>
              <a:cxnLst>
                <a:cxn ang="0">
                  <a:pos x="T0" y="T1"/>
                </a:cxn>
                <a:cxn ang="0">
                  <a:pos x="T2" y="T3"/>
                </a:cxn>
                <a:cxn ang="0">
                  <a:pos x="T4" y="T5"/>
                </a:cxn>
                <a:cxn ang="0">
                  <a:pos x="T6" y="T7"/>
                </a:cxn>
                <a:cxn ang="0">
                  <a:pos x="T8" y="T9"/>
                </a:cxn>
              </a:cxnLst>
              <a:rect l="0" t="0" r="r" b="b"/>
              <a:pathLst>
                <a:path w="14" h="64">
                  <a:moveTo>
                    <a:pt x="14" y="1"/>
                  </a:moveTo>
                  <a:lnTo>
                    <a:pt x="3" y="64"/>
                  </a:lnTo>
                  <a:lnTo>
                    <a:pt x="0" y="63"/>
                  </a:lnTo>
                  <a:lnTo>
                    <a:pt x="11" y="0"/>
                  </a:lnTo>
                  <a:lnTo>
                    <a:pt x="14" y="1"/>
                  </a:lnTo>
                  <a:close/>
                </a:path>
              </a:pathLst>
            </a:custGeom>
            <a:solidFill>
              <a:srgbClr val="BBBAB7"/>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19" name="Freeform 251"/>
            <p:cNvSpPr/>
            <p:nvPr/>
          </p:nvSpPr>
          <p:spPr bwMode="auto">
            <a:xfrm>
              <a:off x="7649982" y="2302168"/>
              <a:ext cx="28709" cy="131238"/>
            </a:xfrm>
            <a:custGeom>
              <a:avLst/>
              <a:gdLst>
                <a:gd name="T0" fmla="*/ 14 w 14"/>
                <a:gd name="T1" fmla="*/ 1 h 64"/>
                <a:gd name="T2" fmla="*/ 3 w 14"/>
                <a:gd name="T3" fmla="*/ 64 h 64"/>
                <a:gd name="T4" fmla="*/ 0 w 14"/>
                <a:gd name="T5" fmla="*/ 63 h 64"/>
                <a:gd name="T6" fmla="*/ 11 w 14"/>
                <a:gd name="T7" fmla="*/ 0 h 64"/>
                <a:gd name="T8" fmla="*/ 14 w 14"/>
                <a:gd name="T9" fmla="*/ 1 h 64"/>
              </a:gdLst>
              <a:ahLst/>
              <a:cxnLst>
                <a:cxn ang="0">
                  <a:pos x="T0" y="T1"/>
                </a:cxn>
                <a:cxn ang="0">
                  <a:pos x="T2" y="T3"/>
                </a:cxn>
                <a:cxn ang="0">
                  <a:pos x="T4" y="T5"/>
                </a:cxn>
                <a:cxn ang="0">
                  <a:pos x="T6" y="T7"/>
                </a:cxn>
                <a:cxn ang="0">
                  <a:pos x="T8" y="T9"/>
                </a:cxn>
              </a:cxnLst>
              <a:rect l="0" t="0" r="r" b="b"/>
              <a:pathLst>
                <a:path w="14" h="64">
                  <a:moveTo>
                    <a:pt x="14" y="1"/>
                  </a:moveTo>
                  <a:lnTo>
                    <a:pt x="3" y="64"/>
                  </a:lnTo>
                  <a:lnTo>
                    <a:pt x="0" y="63"/>
                  </a:lnTo>
                  <a:lnTo>
                    <a:pt x="11" y="0"/>
                  </a:lnTo>
                  <a:lnTo>
                    <a:pt x="14" y="1"/>
                  </a:lnTo>
                  <a:close/>
                </a:path>
              </a:pathLst>
            </a:custGeom>
            <a:solidFill>
              <a:srgbClr val="BBBAB7"/>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20" name="Freeform 252"/>
            <p:cNvSpPr/>
            <p:nvPr/>
          </p:nvSpPr>
          <p:spPr bwMode="auto">
            <a:xfrm>
              <a:off x="7672539" y="2306270"/>
              <a:ext cx="26657" cy="129187"/>
            </a:xfrm>
            <a:custGeom>
              <a:avLst/>
              <a:gdLst>
                <a:gd name="T0" fmla="*/ 13 w 13"/>
                <a:gd name="T1" fmla="*/ 0 h 63"/>
                <a:gd name="T2" fmla="*/ 3 w 13"/>
                <a:gd name="T3" fmla="*/ 63 h 63"/>
                <a:gd name="T4" fmla="*/ 0 w 13"/>
                <a:gd name="T5" fmla="*/ 63 h 63"/>
                <a:gd name="T6" fmla="*/ 11 w 13"/>
                <a:gd name="T7" fmla="*/ 0 h 63"/>
                <a:gd name="T8" fmla="*/ 13 w 13"/>
                <a:gd name="T9" fmla="*/ 0 h 63"/>
              </a:gdLst>
              <a:ahLst/>
              <a:cxnLst>
                <a:cxn ang="0">
                  <a:pos x="T0" y="T1"/>
                </a:cxn>
                <a:cxn ang="0">
                  <a:pos x="T2" y="T3"/>
                </a:cxn>
                <a:cxn ang="0">
                  <a:pos x="T4" y="T5"/>
                </a:cxn>
                <a:cxn ang="0">
                  <a:pos x="T6" y="T7"/>
                </a:cxn>
                <a:cxn ang="0">
                  <a:pos x="T8" y="T9"/>
                </a:cxn>
              </a:cxnLst>
              <a:rect l="0" t="0" r="r" b="b"/>
              <a:pathLst>
                <a:path w="13" h="63">
                  <a:moveTo>
                    <a:pt x="13" y="0"/>
                  </a:moveTo>
                  <a:lnTo>
                    <a:pt x="3" y="63"/>
                  </a:lnTo>
                  <a:lnTo>
                    <a:pt x="0" y="63"/>
                  </a:lnTo>
                  <a:lnTo>
                    <a:pt x="11" y="0"/>
                  </a:lnTo>
                  <a:lnTo>
                    <a:pt x="13" y="0"/>
                  </a:lnTo>
                  <a:close/>
                </a:path>
              </a:pathLst>
            </a:custGeom>
            <a:solidFill>
              <a:srgbClr val="BBBAB7"/>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grpSp>
      <p:grpSp>
        <p:nvGrpSpPr>
          <p:cNvPr id="1125" name="组合 1124"/>
          <p:cNvGrpSpPr/>
          <p:nvPr/>
        </p:nvGrpSpPr>
        <p:grpSpPr>
          <a:xfrm>
            <a:off x="6673519" y="2628212"/>
            <a:ext cx="2294609" cy="1631301"/>
            <a:chOff x="6673519" y="2628212"/>
            <a:chExt cx="2294609" cy="1631301"/>
          </a:xfrm>
        </p:grpSpPr>
        <p:sp>
          <p:nvSpPr>
            <p:cNvPr id="488" name="Freeform 19"/>
            <p:cNvSpPr>
              <a:spLocks noEditPoints="1"/>
            </p:cNvSpPr>
            <p:nvPr/>
          </p:nvSpPr>
          <p:spPr bwMode="auto">
            <a:xfrm>
              <a:off x="6942529" y="2628212"/>
              <a:ext cx="1734798" cy="1609711"/>
            </a:xfrm>
            <a:custGeom>
              <a:avLst/>
              <a:gdLst>
                <a:gd name="T0" fmla="*/ 3859 w 3859"/>
                <a:gd name="T1" fmla="*/ 3385 h 3580"/>
                <a:gd name="T2" fmla="*/ 3859 w 3859"/>
                <a:gd name="T3" fmla="*/ 196 h 3580"/>
                <a:gd name="T4" fmla="*/ 3664 w 3859"/>
                <a:gd name="T5" fmla="*/ 0 h 3580"/>
                <a:gd name="T6" fmla="*/ 1483 w 3859"/>
                <a:gd name="T7" fmla="*/ 0 h 3580"/>
                <a:gd name="T8" fmla="*/ 1288 w 3859"/>
                <a:gd name="T9" fmla="*/ 196 h 3580"/>
                <a:gd name="T10" fmla="*/ 1288 w 3859"/>
                <a:gd name="T11" fmla="*/ 1130 h 3580"/>
                <a:gd name="T12" fmla="*/ 156 w 3859"/>
                <a:gd name="T13" fmla="*/ 1534 h 3580"/>
                <a:gd name="T14" fmla="*/ 105 w 3859"/>
                <a:gd name="T15" fmla="*/ 1605 h 3580"/>
                <a:gd name="T16" fmla="*/ 13 w 3859"/>
                <a:gd name="T17" fmla="*/ 2606 h 3580"/>
                <a:gd name="T18" fmla="*/ 247 w 3859"/>
                <a:gd name="T19" fmla="*/ 2887 h 3580"/>
                <a:gd name="T20" fmla="*/ 1189 w 3859"/>
                <a:gd name="T21" fmla="*/ 2973 h 3580"/>
                <a:gd name="T22" fmla="*/ 1288 w 3859"/>
                <a:gd name="T23" fmla="*/ 2952 h 3580"/>
                <a:gd name="T24" fmla="*/ 1288 w 3859"/>
                <a:gd name="T25" fmla="*/ 3385 h 3580"/>
                <a:gd name="T26" fmla="*/ 1483 w 3859"/>
                <a:gd name="T27" fmla="*/ 3580 h 3580"/>
                <a:gd name="T28" fmla="*/ 3664 w 3859"/>
                <a:gd name="T29" fmla="*/ 3580 h 3580"/>
                <a:gd name="T30" fmla="*/ 3859 w 3859"/>
                <a:gd name="T31" fmla="*/ 3385 h 3580"/>
                <a:gd name="T32" fmla="*/ 1191 w 3859"/>
                <a:gd name="T33" fmla="*/ 1591 h 3580"/>
                <a:gd name="T34" fmla="*/ 1149 w 3859"/>
                <a:gd name="T35" fmla="*/ 1548 h 3580"/>
                <a:gd name="T36" fmla="*/ 1173 w 3859"/>
                <a:gd name="T37" fmla="*/ 1494 h 3580"/>
                <a:gd name="T38" fmla="*/ 1288 w 3859"/>
                <a:gd name="T39" fmla="*/ 1436 h 3580"/>
                <a:gd name="T40" fmla="*/ 1288 w 3859"/>
                <a:gd name="T41" fmla="*/ 1600 h 3580"/>
                <a:gd name="T42" fmla="*/ 1191 w 3859"/>
                <a:gd name="T43" fmla="*/ 1591 h 3580"/>
                <a:gd name="T44" fmla="*/ 1231 w 3859"/>
                <a:gd name="T45" fmla="*/ 2634 h 3580"/>
                <a:gd name="T46" fmla="*/ 1232 w 3859"/>
                <a:gd name="T47" fmla="*/ 2632 h 3580"/>
                <a:gd name="T48" fmla="*/ 1288 w 3859"/>
                <a:gd name="T49" fmla="*/ 2637 h 3580"/>
                <a:gd name="T50" fmla="*/ 1288 w 3859"/>
                <a:gd name="T51" fmla="*/ 2654 h 3580"/>
                <a:gd name="T52" fmla="*/ 1231 w 3859"/>
                <a:gd name="T53" fmla="*/ 2634 h 3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859" h="3580">
                  <a:moveTo>
                    <a:pt x="3859" y="3385"/>
                  </a:moveTo>
                  <a:cubicBezTo>
                    <a:pt x="3859" y="196"/>
                    <a:pt x="3859" y="196"/>
                    <a:pt x="3859" y="196"/>
                  </a:cubicBezTo>
                  <a:cubicBezTo>
                    <a:pt x="3859" y="88"/>
                    <a:pt x="3771" y="0"/>
                    <a:pt x="3664" y="0"/>
                  </a:cubicBezTo>
                  <a:cubicBezTo>
                    <a:pt x="1483" y="0"/>
                    <a:pt x="1483" y="0"/>
                    <a:pt x="1483" y="0"/>
                  </a:cubicBezTo>
                  <a:cubicBezTo>
                    <a:pt x="1375" y="0"/>
                    <a:pt x="1288" y="88"/>
                    <a:pt x="1288" y="196"/>
                  </a:cubicBezTo>
                  <a:cubicBezTo>
                    <a:pt x="1288" y="1130"/>
                    <a:pt x="1288" y="1130"/>
                    <a:pt x="1288" y="1130"/>
                  </a:cubicBezTo>
                  <a:cubicBezTo>
                    <a:pt x="156" y="1534"/>
                    <a:pt x="156" y="1534"/>
                    <a:pt x="156" y="1534"/>
                  </a:cubicBezTo>
                  <a:cubicBezTo>
                    <a:pt x="127" y="1547"/>
                    <a:pt x="108" y="1574"/>
                    <a:pt x="105" y="1605"/>
                  </a:cubicBezTo>
                  <a:cubicBezTo>
                    <a:pt x="91" y="1755"/>
                    <a:pt x="43" y="2284"/>
                    <a:pt x="13" y="2606"/>
                  </a:cubicBezTo>
                  <a:cubicBezTo>
                    <a:pt x="0" y="2748"/>
                    <a:pt x="105" y="2874"/>
                    <a:pt x="247" y="2887"/>
                  </a:cubicBezTo>
                  <a:cubicBezTo>
                    <a:pt x="706" y="2929"/>
                    <a:pt x="1189" y="2973"/>
                    <a:pt x="1189" y="2973"/>
                  </a:cubicBezTo>
                  <a:cubicBezTo>
                    <a:pt x="1225" y="2977"/>
                    <a:pt x="1259" y="2969"/>
                    <a:pt x="1288" y="2952"/>
                  </a:cubicBezTo>
                  <a:cubicBezTo>
                    <a:pt x="1288" y="3385"/>
                    <a:pt x="1288" y="3385"/>
                    <a:pt x="1288" y="3385"/>
                  </a:cubicBezTo>
                  <a:cubicBezTo>
                    <a:pt x="1288" y="3493"/>
                    <a:pt x="1375" y="3580"/>
                    <a:pt x="1483" y="3580"/>
                  </a:cubicBezTo>
                  <a:cubicBezTo>
                    <a:pt x="3664" y="3580"/>
                    <a:pt x="3664" y="3580"/>
                    <a:pt x="3664" y="3580"/>
                  </a:cubicBezTo>
                  <a:cubicBezTo>
                    <a:pt x="3771" y="3580"/>
                    <a:pt x="3859" y="3493"/>
                    <a:pt x="3859" y="3385"/>
                  </a:cubicBezTo>
                  <a:close/>
                  <a:moveTo>
                    <a:pt x="1191" y="1591"/>
                  </a:moveTo>
                  <a:cubicBezTo>
                    <a:pt x="1170" y="1589"/>
                    <a:pt x="1153" y="1569"/>
                    <a:pt x="1149" y="1548"/>
                  </a:cubicBezTo>
                  <a:cubicBezTo>
                    <a:pt x="1145" y="1527"/>
                    <a:pt x="1155" y="1504"/>
                    <a:pt x="1173" y="1494"/>
                  </a:cubicBezTo>
                  <a:cubicBezTo>
                    <a:pt x="1213" y="1469"/>
                    <a:pt x="1252" y="1451"/>
                    <a:pt x="1288" y="1436"/>
                  </a:cubicBezTo>
                  <a:cubicBezTo>
                    <a:pt x="1288" y="1600"/>
                    <a:pt x="1288" y="1600"/>
                    <a:pt x="1288" y="1600"/>
                  </a:cubicBezTo>
                  <a:lnTo>
                    <a:pt x="1191" y="1591"/>
                  </a:lnTo>
                  <a:close/>
                  <a:moveTo>
                    <a:pt x="1231" y="2634"/>
                  </a:moveTo>
                  <a:cubicBezTo>
                    <a:pt x="1232" y="2633"/>
                    <a:pt x="1232" y="2632"/>
                    <a:pt x="1232" y="2632"/>
                  </a:cubicBezTo>
                  <a:cubicBezTo>
                    <a:pt x="1288" y="2637"/>
                    <a:pt x="1288" y="2637"/>
                    <a:pt x="1288" y="2637"/>
                  </a:cubicBezTo>
                  <a:cubicBezTo>
                    <a:pt x="1288" y="2654"/>
                    <a:pt x="1288" y="2654"/>
                    <a:pt x="1288" y="2654"/>
                  </a:cubicBezTo>
                  <a:cubicBezTo>
                    <a:pt x="1271" y="2644"/>
                    <a:pt x="1252" y="2637"/>
                    <a:pt x="1231" y="2634"/>
                  </a:cubicBezTo>
                  <a:close/>
                </a:path>
              </a:pathLst>
            </a:custGeom>
            <a:solidFill>
              <a:srgbClr val="223543"/>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grpSp>
          <p:nvGrpSpPr>
            <p:cNvPr id="690" name="组合 689"/>
            <p:cNvGrpSpPr/>
            <p:nvPr/>
          </p:nvGrpSpPr>
          <p:grpSpPr>
            <a:xfrm>
              <a:off x="6673519" y="2649802"/>
              <a:ext cx="2294609" cy="1609711"/>
              <a:chOff x="6325302" y="2634363"/>
              <a:chExt cx="2294609" cy="1609711"/>
            </a:xfrm>
          </p:grpSpPr>
          <p:sp>
            <p:nvSpPr>
              <p:cNvPr id="489" name="Freeform 20"/>
              <p:cNvSpPr/>
              <p:nvPr/>
            </p:nvSpPr>
            <p:spPr bwMode="auto">
              <a:xfrm>
                <a:off x="6341706" y="3190073"/>
                <a:ext cx="600822" cy="725909"/>
              </a:xfrm>
              <a:custGeom>
                <a:avLst/>
                <a:gdLst>
                  <a:gd name="T0" fmla="*/ 1230 w 1332"/>
                  <a:gd name="T1" fmla="*/ 225 h 1612"/>
                  <a:gd name="T2" fmla="*/ 1105 w 1332"/>
                  <a:gd name="T3" fmla="*/ 213 h 1612"/>
                  <a:gd name="T4" fmla="*/ 1042 w 1332"/>
                  <a:gd name="T5" fmla="*/ 115 h 1612"/>
                  <a:gd name="T6" fmla="*/ 27 w 1332"/>
                  <a:gd name="T7" fmla="*/ 0 h 1612"/>
                  <a:gd name="T8" fmla="*/ 97 w 1332"/>
                  <a:gd name="T9" fmla="*/ 782 h 1612"/>
                  <a:gd name="T10" fmla="*/ 92 w 1332"/>
                  <a:gd name="T11" fmla="*/ 1095 h 1612"/>
                  <a:gd name="T12" fmla="*/ 103 w 1332"/>
                  <a:gd name="T13" fmla="*/ 1556 h 1612"/>
                  <a:gd name="T14" fmla="*/ 905 w 1332"/>
                  <a:gd name="T15" fmla="*/ 1609 h 1612"/>
                  <a:gd name="T16" fmla="*/ 981 w 1332"/>
                  <a:gd name="T17" fmla="*/ 1539 h 1612"/>
                  <a:gd name="T18" fmla="*/ 1108 w 1332"/>
                  <a:gd name="T19" fmla="*/ 1550 h 1612"/>
                  <a:gd name="T20" fmla="*/ 1224 w 1332"/>
                  <a:gd name="T21" fmla="*/ 1454 h 1612"/>
                  <a:gd name="T22" fmla="*/ 1275 w 1332"/>
                  <a:gd name="T23" fmla="*/ 897 h 1612"/>
                  <a:gd name="T24" fmla="*/ 1326 w 1332"/>
                  <a:gd name="T25" fmla="*/ 341 h 1612"/>
                  <a:gd name="T26" fmla="*/ 1230 w 1332"/>
                  <a:gd name="T27" fmla="*/ 225 h 1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32" h="1612">
                    <a:moveTo>
                      <a:pt x="1230" y="225"/>
                    </a:moveTo>
                    <a:cubicBezTo>
                      <a:pt x="1105" y="213"/>
                      <a:pt x="1105" y="213"/>
                      <a:pt x="1105" y="213"/>
                    </a:cubicBezTo>
                    <a:cubicBezTo>
                      <a:pt x="1105" y="161"/>
                      <a:pt x="1079" y="119"/>
                      <a:pt x="1042" y="115"/>
                    </a:cubicBezTo>
                    <a:cubicBezTo>
                      <a:pt x="27" y="0"/>
                      <a:pt x="27" y="0"/>
                      <a:pt x="27" y="0"/>
                    </a:cubicBezTo>
                    <a:cubicBezTo>
                      <a:pt x="0" y="246"/>
                      <a:pt x="106" y="530"/>
                      <a:pt x="97" y="782"/>
                    </a:cubicBezTo>
                    <a:cubicBezTo>
                      <a:pt x="94" y="886"/>
                      <a:pt x="92" y="990"/>
                      <a:pt x="92" y="1095"/>
                    </a:cubicBezTo>
                    <a:cubicBezTo>
                      <a:pt x="92" y="1249"/>
                      <a:pt x="96" y="1403"/>
                      <a:pt x="103" y="1556"/>
                    </a:cubicBezTo>
                    <a:cubicBezTo>
                      <a:pt x="905" y="1609"/>
                      <a:pt x="905" y="1609"/>
                      <a:pt x="905" y="1609"/>
                    </a:cubicBezTo>
                    <a:cubicBezTo>
                      <a:pt x="938" y="1612"/>
                      <a:pt x="969" y="1582"/>
                      <a:pt x="981" y="1539"/>
                    </a:cubicBezTo>
                    <a:cubicBezTo>
                      <a:pt x="1108" y="1550"/>
                      <a:pt x="1108" y="1550"/>
                      <a:pt x="1108" y="1550"/>
                    </a:cubicBezTo>
                    <a:cubicBezTo>
                      <a:pt x="1167" y="1556"/>
                      <a:pt x="1219" y="1513"/>
                      <a:pt x="1224" y="1454"/>
                    </a:cubicBezTo>
                    <a:cubicBezTo>
                      <a:pt x="1275" y="897"/>
                      <a:pt x="1275" y="897"/>
                      <a:pt x="1275" y="897"/>
                    </a:cubicBezTo>
                    <a:cubicBezTo>
                      <a:pt x="1326" y="341"/>
                      <a:pt x="1326" y="341"/>
                      <a:pt x="1326" y="341"/>
                    </a:cubicBezTo>
                    <a:cubicBezTo>
                      <a:pt x="1332" y="282"/>
                      <a:pt x="1289" y="230"/>
                      <a:pt x="1230" y="225"/>
                    </a:cubicBezTo>
                    <a:close/>
                  </a:path>
                </a:pathLst>
              </a:custGeom>
              <a:solidFill>
                <a:srgbClr val="223543"/>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21" name="Freeform 353"/>
              <p:cNvSpPr/>
              <p:nvPr/>
            </p:nvSpPr>
            <p:spPr bwMode="auto">
              <a:xfrm>
                <a:off x="7463379" y="2634363"/>
                <a:ext cx="1156532" cy="1609711"/>
              </a:xfrm>
              <a:custGeom>
                <a:avLst/>
                <a:gdLst>
                  <a:gd name="T0" fmla="*/ 2571 w 2571"/>
                  <a:gd name="T1" fmla="*/ 195 h 3579"/>
                  <a:gd name="T2" fmla="*/ 2375 w 2571"/>
                  <a:gd name="T3" fmla="*/ 0 h 3579"/>
                  <a:gd name="T4" fmla="*/ 195 w 2571"/>
                  <a:gd name="T5" fmla="*/ 0 h 3579"/>
                  <a:gd name="T6" fmla="*/ 0 w 2571"/>
                  <a:gd name="T7" fmla="*/ 195 h 3579"/>
                  <a:gd name="T8" fmla="*/ 0 w 2571"/>
                  <a:gd name="T9" fmla="*/ 3384 h 3579"/>
                  <a:gd name="T10" fmla="*/ 195 w 2571"/>
                  <a:gd name="T11" fmla="*/ 3579 h 3579"/>
                  <a:gd name="T12" fmla="*/ 2375 w 2571"/>
                  <a:gd name="T13" fmla="*/ 3579 h 3579"/>
                  <a:gd name="T14" fmla="*/ 2571 w 2571"/>
                  <a:gd name="T15" fmla="*/ 3384 h 3579"/>
                  <a:gd name="T16" fmla="*/ 2571 w 2571"/>
                  <a:gd name="T17" fmla="*/ 195 h 3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71" h="3579">
                    <a:moveTo>
                      <a:pt x="2571" y="195"/>
                    </a:moveTo>
                    <a:cubicBezTo>
                      <a:pt x="2571" y="87"/>
                      <a:pt x="2483" y="0"/>
                      <a:pt x="2375" y="0"/>
                    </a:cubicBezTo>
                    <a:cubicBezTo>
                      <a:pt x="195" y="0"/>
                      <a:pt x="195" y="0"/>
                      <a:pt x="195" y="0"/>
                    </a:cubicBezTo>
                    <a:cubicBezTo>
                      <a:pt x="87" y="0"/>
                      <a:pt x="0" y="87"/>
                      <a:pt x="0" y="195"/>
                    </a:cubicBezTo>
                    <a:cubicBezTo>
                      <a:pt x="0" y="3384"/>
                      <a:pt x="0" y="3384"/>
                      <a:pt x="0" y="3384"/>
                    </a:cubicBezTo>
                    <a:cubicBezTo>
                      <a:pt x="0" y="3492"/>
                      <a:pt x="87" y="3579"/>
                      <a:pt x="195" y="3579"/>
                    </a:cubicBezTo>
                    <a:cubicBezTo>
                      <a:pt x="2375" y="3579"/>
                      <a:pt x="2375" y="3579"/>
                      <a:pt x="2375" y="3579"/>
                    </a:cubicBezTo>
                    <a:cubicBezTo>
                      <a:pt x="2483" y="3579"/>
                      <a:pt x="2571" y="3492"/>
                      <a:pt x="2571" y="3384"/>
                    </a:cubicBezTo>
                    <a:lnTo>
                      <a:pt x="2571" y="195"/>
                    </a:lnTo>
                    <a:close/>
                  </a:path>
                </a:pathLst>
              </a:custGeom>
              <a:solidFill>
                <a:srgbClr val="F6F6F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22" name="Rectangle 354"/>
              <p:cNvSpPr>
                <a:spLocks noChangeArrowheads="1"/>
              </p:cNvSpPr>
              <p:nvPr/>
            </p:nvSpPr>
            <p:spPr bwMode="auto">
              <a:xfrm>
                <a:off x="7547452" y="2773804"/>
                <a:ext cx="988383" cy="1398500"/>
              </a:xfrm>
              <a:prstGeom prst="rect">
                <a:avLst/>
              </a:prstGeom>
              <a:solidFill>
                <a:srgbClr val="1E55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23" name="Freeform 355"/>
              <p:cNvSpPr/>
              <p:nvPr/>
            </p:nvSpPr>
            <p:spPr bwMode="auto">
              <a:xfrm>
                <a:off x="7957569" y="4196911"/>
                <a:ext cx="168148" cy="14354"/>
              </a:xfrm>
              <a:custGeom>
                <a:avLst/>
                <a:gdLst>
                  <a:gd name="T0" fmla="*/ 15 w 370"/>
                  <a:gd name="T1" fmla="*/ 0 h 29"/>
                  <a:gd name="T2" fmla="*/ 0 w 370"/>
                  <a:gd name="T3" fmla="*/ 14 h 29"/>
                  <a:gd name="T4" fmla="*/ 0 w 370"/>
                  <a:gd name="T5" fmla="*/ 14 h 29"/>
                  <a:gd name="T6" fmla="*/ 15 w 370"/>
                  <a:gd name="T7" fmla="*/ 29 h 29"/>
                  <a:gd name="T8" fmla="*/ 355 w 370"/>
                  <a:gd name="T9" fmla="*/ 29 h 29"/>
                  <a:gd name="T10" fmla="*/ 370 w 370"/>
                  <a:gd name="T11" fmla="*/ 14 h 29"/>
                  <a:gd name="T12" fmla="*/ 370 w 370"/>
                  <a:gd name="T13" fmla="*/ 14 h 29"/>
                  <a:gd name="T14" fmla="*/ 355 w 370"/>
                  <a:gd name="T15" fmla="*/ 0 h 29"/>
                  <a:gd name="T16" fmla="*/ 15 w 370"/>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0" h="29">
                    <a:moveTo>
                      <a:pt x="15" y="0"/>
                    </a:moveTo>
                    <a:cubicBezTo>
                      <a:pt x="7" y="0"/>
                      <a:pt x="0" y="6"/>
                      <a:pt x="0" y="14"/>
                    </a:cubicBezTo>
                    <a:cubicBezTo>
                      <a:pt x="0" y="14"/>
                      <a:pt x="0" y="14"/>
                      <a:pt x="0" y="14"/>
                    </a:cubicBezTo>
                    <a:cubicBezTo>
                      <a:pt x="0" y="22"/>
                      <a:pt x="7" y="29"/>
                      <a:pt x="15" y="29"/>
                    </a:cubicBezTo>
                    <a:cubicBezTo>
                      <a:pt x="355" y="29"/>
                      <a:pt x="355" y="29"/>
                      <a:pt x="355" y="29"/>
                    </a:cubicBezTo>
                    <a:cubicBezTo>
                      <a:pt x="363" y="29"/>
                      <a:pt x="370" y="22"/>
                      <a:pt x="370" y="14"/>
                    </a:cubicBezTo>
                    <a:cubicBezTo>
                      <a:pt x="370" y="14"/>
                      <a:pt x="370" y="14"/>
                      <a:pt x="370" y="14"/>
                    </a:cubicBezTo>
                    <a:cubicBezTo>
                      <a:pt x="370" y="6"/>
                      <a:pt x="363" y="0"/>
                      <a:pt x="355" y="0"/>
                    </a:cubicBezTo>
                    <a:lnTo>
                      <a:pt x="15" y="0"/>
                    </a:lnTo>
                    <a:close/>
                  </a:path>
                </a:pathLst>
              </a:custGeom>
              <a:solidFill>
                <a:srgbClr val="FFFDE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24" name="Rectangle 356"/>
              <p:cNvSpPr>
                <a:spLocks noChangeArrowheads="1"/>
              </p:cNvSpPr>
              <p:nvPr/>
            </p:nvSpPr>
            <p:spPr bwMode="auto">
              <a:xfrm>
                <a:off x="8396396" y="3794996"/>
                <a:ext cx="79973" cy="332195"/>
              </a:xfrm>
              <a:prstGeom prst="rect">
                <a:avLst/>
              </a:prstGeom>
              <a:solidFill>
                <a:srgbClr val="A9BE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25" name="Rectangle 357"/>
              <p:cNvSpPr>
                <a:spLocks noChangeArrowheads="1"/>
              </p:cNvSpPr>
              <p:nvPr/>
            </p:nvSpPr>
            <p:spPr bwMode="auto">
              <a:xfrm>
                <a:off x="7608970" y="3794996"/>
                <a:ext cx="79973" cy="332195"/>
              </a:xfrm>
              <a:prstGeom prst="rect">
                <a:avLst/>
              </a:prstGeom>
              <a:solidFill>
                <a:srgbClr val="52B8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26" name="Rectangle 358"/>
              <p:cNvSpPr>
                <a:spLocks noChangeArrowheads="1"/>
              </p:cNvSpPr>
              <p:nvPr/>
            </p:nvSpPr>
            <p:spPr bwMode="auto">
              <a:xfrm>
                <a:off x="7608970" y="2802512"/>
                <a:ext cx="79973" cy="332195"/>
              </a:xfrm>
              <a:prstGeom prst="rect">
                <a:avLst/>
              </a:prstGeom>
              <a:solidFill>
                <a:srgbClr val="F292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27" name="Rectangle 359"/>
              <p:cNvSpPr>
                <a:spLocks noChangeArrowheads="1"/>
              </p:cNvSpPr>
              <p:nvPr/>
            </p:nvSpPr>
            <p:spPr bwMode="auto">
              <a:xfrm>
                <a:off x="8396396" y="2837372"/>
                <a:ext cx="79973" cy="330145"/>
              </a:xfrm>
              <a:prstGeom prst="rect">
                <a:avLst/>
              </a:prstGeom>
              <a:solidFill>
                <a:srgbClr val="EA5E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28" name="Freeform 360"/>
              <p:cNvSpPr/>
              <p:nvPr/>
            </p:nvSpPr>
            <p:spPr bwMode="auto">
              <a:xfrm>
                <a:off x="8174932" y="3274147"/>
                <a:ext cx="145592" cy="354752"/>
              </a:xfrm>
              <a:custGeom>
                <a:avLst/>
                <a:gdLst>
                  <a:gd name="T0" fmla="*/ 263 w 321"/>
                  <a:gd name="T1" fmla="*/ 429 h 787"/>
                  <a:gd name="T2" fmla="*/ 265 w 321"/>
                  <a:gd name="T3" fmla="*/ 406 h 787"/>
                  <a:gd name="T4" fmla="*/ 291 w 321"/>
                  <a:gd name="T5" fmla="*/ 389 h 787"/>
                  <a:gd name="T6" fmla="*/ 321 w 321"/>
                  <a:gd name="T7" fmla="*/ 371 h 787"/>
                  <a:gd name="T8" fmla="*/ 290 w 321"/>
                  <a:gd name="T9" fmla="*/ 354 h 787"/>
                  <a:gd name="T10" fmla="*/ 264 w 321"/>
                  <a:gd name="T11" fmla="*/ 339 h 787"/>
                  <a:gd name="T12" fmla="*/ 116 w 321"/>
                  <a:gd name="T13" fmla="*/ 0 h 787"/>
                  <a:gd name="T14" fmla="*/ 67 w 321"/>
                  <a:gd name="T15" fmla="*/ 45 h 787"/>
                  <a:gd name="T16" fmla="*/ 64 w 321"/>
                  <a:gd name="T17" fmla="*/ 48 h 787"/>
                  <a:gd name="T18" fmla="*/ 16 w 321"/>
                  <a:gd name="T19" fmla="*/ 92 h 787"/>
                  <a:gd name="T20" fmla="*/ 128 w 321"/>
                  <a:gd name="T21" fmla="*/ 418 h 787"/>
                  <a:gd name="T22" fmla="*/ 0 w 321"/>
                  <a:gd name="T23" fmla="*/ 690 h 787"/>
                  <a:gd name="T24" fmla="*/ 46 w 321"/>
                  <a:gd name="T25" fmla="*/ 737 h 787"/>
                  <a:gd name="T26" fmla="*/ 49 w 321"/>
                  <a:gd name="T27" fmla="*/ 740 h 787"/>
                  <a:gd name="T28" fmla="*/ 95 w 321"/>
                  <a:gd name="T29" fmla="*/ 787 h 787"/>
                  <a:gd name="T30" fmla="*/ 263 w 321"/>
                  <a:gd name="T31" fmla="*/ 429 h 7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1" h="787">
                    <a:moveTo>
                      <a:pt x="263" y="429"/>
                    </a:moveTo>
                    <a:cubicBezTo>
                      <a:pt x="264" y="421"/>
                      <a:pt x="264" y="413"/>
                      <a:pt x="265" y="406"/>
                    </a:cubicBezTo>
                    <a:cubicBezTo>
                      <a:pt x="291" y="389"/>
                      <a:pt x="291" y="389"/>
                      <a:pt x="291" y="389"/>
                    </a:cubicBezTo>
                    <a:cubicBezTo>
                      <a:pt x="321" y="371"/>
                      <a:pt x="321" y="371"/>
                      <a:pt x="321" y="371"/>
                    </a:cubicBezTo>
                    <a:cubicBezTo>
                      <a:pt x="290" y="354"/>
                      <a:pt x="290" y="354"/>
                      <a:pt x="290" y="354"/>
                    </a:cubicBezTo>
                    <a:cubicBezTo>
                      <a:pt x="264" y="339"/>
                      <a:pt x="264" y="339"/>
                      <a:pt x="264" y="339"/>
                    </a:cubicBezTo>
                    <a:cubicBezTo>
                      <a:pt x="254" y="210"/>
                      <a:pt x="200" y="92"/>
                      <a:pt x="116" y="0"/>
                    </a:cubicBezTo>
                    <a:cubicBezTo>
                      <a:pt x="67" y="45"/>
                      <a:pt x="67" y="45"/>
                      <a:pt x="67" y="45"/>
                    </a:cubicBezTo>
                    <a:cubicBezTo>
                      <a:pt x="64" y="48"/>
                      <a:pt x="64" y="48"/>
                      <a:pt x="64" y="48"/>
                    </a:cubicBezTo>
                    <a:cubicBezTo>
                      <a:pt x="16" y="92"/>
                      <a:pt x="16" y="92"/>
                      <a:pt x="16" y="92"/>
                    </a:cubicBezTo>
                    <a:cubicBezTo>
                      <a:pt x="94" y="178"/>
                      <a:pt x="138" y="294"/>
                      <a:pt x="128" y="418"/>
                    </a:cubicBezTo>
                    <a:cubicBezTo>
                      <a:pt x="119" y="525"/>
                      <a:pt x="71" y="620"/>
                      <a:pt x="0" y="690"/>
                    </a:cubicBezTo>
                    <a:cubicBezTo>
                      <a:pt x="46" y="737"/>
                      <a:pt x="46" y="737"/>
                      <a:pt x="46" y="737"/>
                    </a:cubicBezTo>
                    <a:cubicBezTo>
                      <a:pt x="49" y="740"/>
                      <a:pt x="49" y="740"/>
                      <a:pt x="49" y="740"/>
                    </a:cubicBezTo>
                    <a:cubicBezTo>
                      <a:pt x="95" y="787"/>
                      <a:pt x="95" y="787"/>
                      <a:pt x="95" y="787"/>
                    </a:cubicBezTo>
                    <a:cubicBezTo>
                      <a:pt x="189" y="695"/>
                      <a:pt x="252" y="570"/>
                      <a:pt x="263" y="429"/>
                    </a:cubicBezTo>
                    <a:close/>
                  </a:path>
                </a:pathLst>
              </a:custGeom>
              <a:solidFill>
                <a:srgbClr val="EA5E50"/>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29" name="Freeform 361"/>
              <p:cNvSpPr/>
              <p:nvPr/>
            </p:nvSpPr>
            <p:spPr bwMode="auto">
              <a:xfrm>
                <a:off x="8014987" y="3585836"/>
                <a:ext cx="203008" cy="120985"/>
              </a:xfrm>
              <a:custGeom>
                <a:avLst/>
                <a:gdLst>
                  <a:gd name="T0" fmla="*/ 242 w 453"/>
                  <a:gd name="T1" fmla="*/ 249 h 272"/>
                  <a:gd name="T2" fmla="*/ 269 w 453"/>
                  <a:gd name="T3" fmla="*/ 272 h 272"/>
                  <a:gd name="T4" fmla="*/ 275 w 453"/>
                  <a:gd name="T5" fmla="*/ 237 h 272"/>
                  <a:gd name="T6" fmla="*/ 278 w 453"/>
                  <a:gd name="T7" fmla="*/ 214 h 272"/>
                  <a:gd name="T8" fmla="*/ 453 w 453"/>
                  <a:gd name="T9" fmla="*/ 97 h 272"/>
                  <a:gd name="T10" fmla="*/ 407 w 453"/>
                  <a:gd name="T11" fmla="*/ 50 h 272"/>
                  <a:gd name="T12" fmla="*/ 404 w 453"/>
                  <a:gd name="T13" fmla="*/ 47 h 272"/>
                  <a:gd name="T14" fmla="*/ 358 w 453"/>
                  <a:gd name="T15" fmla="*/ 0 h 272"/>
                  <a:gd name="T16" fmla="*/ 22 w 453"/>
                  <a:gd name="T17" fmla="*/ 121 h 272"/>
                  <a:gd name="T18" fmla="*/ 14 w 453"/>
                  <a:gd name="T19" fmla="*/ 120 h 272"/>
                  <a:gd name="T20" fmla="*/ 7 w 453"/>
                  <a:gd name="T21" fmla="*/ 186 h 272"/>
                  <a:gd name="T22" fmla="*/ 7 w 453"/>
                  <a:gd name="T23" fmla="*/ 190 h 272"/>
                  <a:gd name="T24" fmla="*/ 0 w 453"/>
                  <a:gd name="T25" fmla="*/ 256 h 272"/>
                  <a:gd name="T26" fmla="*/ 11 w 453"/>
                  <a:gd name="T27" fmla="*/ 257 h 272"/>
                  <a:gd name="T28" fmla="*/ 223 w 453"/>
                  <a:gd name="T29" fmla="*/ 234 h 272"/>
                  <a:gd name="T30" fmla="*/ 242 w 453"/>
                  <a:gd name="T31" fmla="*/ 249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53" h="272">
                    <a:moveTo>
                      <a:pt x="242" y="249"/>
                    </a:moveTo>
                    <a:cubicBezTo>
                      <a:pt x="269" y="272"/>
                      <a:pt x="269" y="272"/>
                      <a:pt x="269" y="272"/>
                    </a:cubicBezTo>
                    <a:cubicBezTo>
                      <a:pt x="275" y="237"/>
                      <a:pt x="275" y="237"/>
                      <a:pt x="275" y="237"/>
                    </a:cubicBezTo>
                    <a:cubicBezTo>
                      <a:pt x="278" y="214"/>
                      <a:pt x="278" y="214"/>
                      <a:pt x="278" y="214"/>
                    </a:cubicBezTo>
                    <a:cubicBezTo>
                      <a:pt x="343" y="186"/>
                      <a:pt x="403" y="146"/>
                      <a:pt x="453" y="97"/>
                    </a:cubicBezTo>
                    <a:cubicBezTo>
                      <a:pt x="407" y="50"/>
                      <a:pt x="407" y="50"/>
                      <a:pt x="407" y="50"/>
                    </a:cubicBezTo>
                    <a:cubicBezTo>
                      <a:pt x="404" y="47"/>
                      <a:pt x="404" y="47"/>
                      <a:pt x="404" y="47"/>
                    </a:cubicBezTo>
                    <a:cubicBezTo>
                      <a:pt x="358" y="0"/>
                      <a:pt x="358" y="0"/>
                      <a:pt x="358" y="0"/>
                    </a:cubicBezTo>
                    <a:cubicBezTo>
                      <a:pt x="272" y="84"/>
                      <a:pt x="151" y="132"/>
                      <a:pt x="22" y="121"/>
                    </a:cubicBezTo>
                    <a:cubicBezTo>
                      <a:pt x="20" y="121"/>
                      <a:pt x="17" y="121"/>
                      <a:pt x="14" y="120"/>
                    </a:cubicBezTo>
                    <a:cubicBezTo>
                      <a:pt x="7" y="186"/>
                      <a:pt x="7" y="186"/>
                      <a:pt x="7" y="186"/>
                    </a:cubicBezTo>
                    <a:cubicBezTo>
                      <a:pt x="7" y="190"/>
                      <a:pt x="7" y="190"/>
                      <a:pt x="7" y="190"/>
                    </a:cubicBezTo>
                    <a:cubicBezTo>
                      <a:pt x="0" y="256"/>
                      <a:pt x="0" y="256"/>
                      <a:pt x="0" y="256"/>
                    </a:cubicBezTo>
                    <a:cubicBezTo>
                      <a:pt x="4" y="256"/>
                      <a:pt x="8" y="256"/>
                      <a:pt x="11" y="257"/>
                    </a:cubicBezTo>
                    <a:cubicBezTo>
                      <a:pt x="85" y="263"/>
                      <a:pt x="156" y="254"/>
                      <a:pt x="223" y="234"/>
                    </a:cubicBezTo>
                    <a:lnTo>
                      <a:pt x="242" y="249"/>
                    </a:lnTo>
                    <a:close/>
                  </a:path>
                </a:pathLst>
              </a:custGeom>
              <a:solidFill>
                <a:srgbClr val="A9BE38"/>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30" name="Freeform 362"/>
              <p:cNvSpPr/>
              <p:nvPr/>
            </p:nvSpPr>
            <p:spPr bwMode="auto">
              <a:xfrm>
                <a:off x="7896052" y="3606342"/>
                <a:ext cx="125085" cy="104579"/>
              </a:xfrm>
              <a:custGeom>
                <a:avLst/>
                <a:gdLst>
                  <a:gd name="T0" fmla="*/ 112 w 278"/>
                  <a:gd name="T1" fmla="*/ 234 h 234"/>
                  <a:gd name="T2" fmla="*/ 140 w 278"/>
                  <a:gd name="T3" fmla="*/ 211 h 234"/>
                  <a:gd name="T4" fmla="*/ 165 w 278"/>
                  <a:gd name="T5" fmla="*/ 190 h 234"/>
                  <a:gd name="T6" fmla="*/ 264 w 278"/>
                  <a:gd name="T7" fmla="*/ 210 h 234"/>
                  <a:gd name="T8" fmla="*/ 271 w 278"/>
                  <a:gd name="T9" fmla="*/ 144 h 234"/>
                  <a:gd name="T10" fmla="*/ 271 w 278"/>
                  <a:gd name="T11" fmla="*/ 140 h 234"/>
                  <a:gd name="T12" fmla="*/ 278 w 278"/>
                  <a:gd name="T13" fmla="*/ 74 h 234"/>
                  <a:gd name="T14" fmla="*/ 77 w 278"/>
                  <a:gd name="T15" fmla="*/ 0 h 234"/>
                  <a:gd name="T16" fmla="*/ 40 w 278"/>
                  <a:gd name="T17" fmla="*/ 55 h 234"/>
                  <a:gd name="T18" fmla="*/ 38 w 278"/>
                  <a:gd name="T19" fmla="*/ 58 h 234"/>
                  <a:gd name="T20" fmla="*/ 0 w 278"/>
                  <a:gd name="T21" fmla="*/ 112 h 234"/>
                  <a:gd name="T22" fmla="*/ 102 w 278"/>
                  <a:gd name="T23" fmla="*/ 168 h 234"/>
                  <a:gd name="T24" fmla="*/ 107 w 278"/>
                  <a:gd name="T25" fmla="*/ 199 h 234"/>
                  <a:gd name="T26" fmla="*/ 112 w 278"/>
                  <a:gd name="T27" fmla="*/ 23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8" h="234">
                    <a:moveTo>
                      <a:pt x="112" y="234"/>
                    </a:moveTo>
                    <a:cubicBezTo>
                      <a:pt x="140" y="211"/>
                      <a:pt x="140" y="211"/>
                      <a:pt x="140" y="211"/>
                    </a:cubicBezTo>
                    <a:cubicBezTo>
                      <a:pt x="165" y="190"/>
                      <a:pt x="165" y="190"/>
                      <a:pt x="165" y="190"/>
                    </a:cubicBezTo>
                    <a:cubicBezTo>
                      <a:pt x="197" y="199"/>
                      <a:pt x="230" y="206"/>
                      <a:pt x="264" y="210"/>
                    </a:cubicBezTo>
                    <a:cubicBezTo>
                      <a:pt x="271" y="144"/>
                      <a:pt x="271" y="144"/>
                      <a:pt x="271" y="144"/>
                    </a:cubicBezTo>
                    <a:cubicBezTo>
                      <a:pt x="271" y="140"/>
                      <a:pt x="271" y="140"/>
                      <a:pt x="271" y="140"/>
                    </a:cubicBezTo>
                    <a:cubicBezTo>
                      <a:pt x="278" y="74"/>
                      <a:pt x="278" y="74"/>
                      <a:pt x="278" y="74"/>
                    </a:cubicBezTo>
                    <a:cubicBezTo>
                      <a:pt x="204" y="67"/>
                      <a:pt x="135" y="40"/>
                      <a:pt x="77" y="0"/>
                    </a:cubicBezTo>
                    <a:cubicBezTo>
                      <a:pt x="40" y="55"/>
                      <a:pt x="40" y="55"/>
                      <a:pt x="40" y="55"/>
                    </a:cubicBezTo>
                    <a:cubicBezTo>
                      <a:pt x="38" y="58"/>
                      <a:pt x="38" y="58"/>
                      <a:pt x="38" y="58"/>
                    </a:cubicBezTo>
                    <a:cubicBezTo>
                      <a:pt x="0" y="112"/>
                      <a:pt x="0" y="112"/>
                      <a:pt x="0" y="112"/>
                    </a:cubicBezTo>
                    <a:cubicBezTo>
                      <a:pt x="32" y="134"/>
                      <a:pt x="66" y="153"/>
                      <a:pt x="102" y="168"/>
                    </a:cubicBezTo>
                    <a:cubicBezTo>
                      <a:pt x="107" y="199"/>
                      <a:pt x="107" y="199"/>
                      <a:pt x="107" y="199"/>
                    </a:cubicBezTo>
                    <a:lnTo>
                      <a:pt x="112" y="234"/>
                    </a:lnTo>
                    <a:close/>
                  </a:path>
                </a:pathLst>
              </a:custGeom>
              <a:solidFill>
                <a:srgbClr val="F29200"/>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31" name="Freeform 363"/>
              <p:cNvSpPr/>
              <p:nvPr/>
            </p:nvSpPr>
            <p:spPr bwMode="auto">
              <a:xfrm>
                <a:off x="7777118" y="3354119"/>
                <a:ext cx="153794" cy="301436"/>
              </a:xfrm>
              <a:custGeom>
                <a:avLst/>
                <a:gdLst>
                  <a:gd name="T0" fmla="*/ 264 w 341"/>
                  <a:gd name="T1" fmla="*/ 673 h 673"/>
                  <a:gd name="T2" fmla="*/ 302 w 341"/>
                  <a:gd name="T3" fmla="*/ 619 h 673"/>
                  <a:gd name="T4" fmla="*/ 304 w 341"/>
                  <a:gd name="T5" fmla="*/ 616 h 673"/>
                  <a:gd name="T6" fmla="*/ 341 w 341"/>
                  <a:gd name="T7" fmla="*/ 561 h 673"/>
                  <a:gd name="T8" fmla="*/ 157 w 341"/>
                  <a:gd name="T9" fmla="*/ 173 h 673"/>
                  <a:gd name="T10" fmla="*/ 186 w 341"/>
                  <a:gd name="T11" fmla="*/ 50 h 673"/>
                  <a:gd name="T12" fmla="*/ 125 w 341"/>
                  <a:gd name="T13" fmla="*/ 25 h 673"/>
                  <a:gd name="T14" fmla="*/ 121 w 341"/>
                  <a:gd name="T15" fmla="*/ 24 h 673"/>
                  <a:gd name="T16" fmla="*/ 60 w 341"/>
                  <a:gd name="T17" fmla="*/ 0 h 673"/>
                  <a:gd name="T18" fmla="*/ 22 w 341"/>
                  <a:gd name="T19" fmla="*/ 162 h 673"/>
                  <a:gd name="T20" fmla="*/ 45 w 341"/>
                  <a:gd name="T21" fmla="*/ 372 h 673"/>
                  <a:gd name="T22" fmla="*/ 23 w 341"/>
                  <a:gd name="T23" fmla="*/ 399 h 673"/>
                  <a:gd name="T24" fmla="*/ 0 w 341"/>
                  <a:gd name="T25" fmla="*/ 426 h 673"/>
                  <a:gd name="T26" fmla="*/ 35 w 341"/>
                  <a:gd name="T27" fmla="*/ 432 h 673"/>
                  <a:gd name="T28" fmla="*/ 69 w 341"/>
                  <a:gd name="T29" fmla="*/ 438 h 673"/>
                  <a:gd name="T30" fmla="*/ 264 w 341"/>
                  <a:gd name="T31" fmla="*/ 673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1" h="673">
                    <a:moveTo>
                      <a:pt x="264" y="673"/>
                    </a:moveTo>
                    <a:cubicBezTo>
                      <a:pt x="302" y="619"/>
                      <a:pt x="302" y="619"/>
                      <a:pt x="302" y="619"/>
                    </a:cubicBezTo>
                    <a:cubicBezTo>
                      <a:pt x="304" y="616"/>
                      <a:pt x="304" y="616"/>
                      <a:pt x="304" y="616"/>
                    </a:cubicBezTo>
                    <a:cubicBezTo>
                      <a:pt x="341" y="561"/>
                      <a:pt x="341" y="561"/>
                      <a:pt x="341" y="561"/>
                    </a:cubicBezTo>
                    <a:cubicBezTo>
                      <a:pt x="219" y="477"/>
                      <a:pt x="144" y="331"/>
                      <a:pt x="157" y="173"/>
                    </a:cubicBezTo>
                    <a:cubicBezTo>
                      <a:pt x="161" y="129"/>
                      <a:pt x="171" y="88"/>
                      <a:pt x="186" y="50"/>
                    </a:cubicBezTo>
                    <a:cubicBezTo>
                      <a:pt x="125" y="25"/>
                      <a:pt x="125" y="25"/>
                      <a:pt x="125" y="25"/>
                    </a:cubicBezTo>
                    <a:cubicBezTo>
                      <a:pt x="121" y="24"/>
                      <a:pt x="121" y="24"/>
                      <a:pt x="121" y="24"/>
                    </a:cubicBezTo>
                    <a:cubicBezTo>
                      <a:pt x="60" y="0"/>
                      <a:pt x="60" y="0"/>
                      <a:pt x="60" y="0"/>
                    </a:cubicBezTo>
                    <a:cubicBezTo>
                      <a:pt x="40" y="50"/>
                      <a:pt x="27" y="105"/>
                      <a:pt x="22" y="162"/>
                    </a:cubicBezTo>
                    <a:cubicBezTo>
                      <a:pt x="16" y="235"/>
                      <a:pt x="25" y="306"/>
                      <a:pt x="45" y="372"/>
                    </a:cubicBezTo>
                    <a:cubicBezTo>
                      <a:pt x="23" y="399"/>
                      <a:pt x="23" y="399"/>
                      <a:pt x="23" y="399"/>
                    </a:cubicBezTo>
                    <a:cubicBezTo>
                      <a:pt x="0" y="426"/>
                      <a:pt x="0" y="426"/>
                      <a:pt x="0" y="426"/>
                    </a:cubicBezTo>
                    <a:cubicBezTo>
                      <a:pt x="35" y="432"/>
                      <a:pt x="35" y="432"/>
                      <a:pt x="35" y="432"/>
                    </a:cubicBezTo>
                    <a:cubicBezTo>
                      <a:pt x="69" y="438"/>
                      <a:pt x="69" y="438"/>
                      <a:pt x="69" y="438"/>
                    </a:cubicBezTo>
                    <a:cubicBezTo>
                      <a:pt x="112" y="532"/>
                      <a:pt x="179" y="614"/>
                      <a:pt x="264" y="673"/>
                    </a:cubicBezTo>
                    <a:close/>
                  </a:path>
                </a:pathLst>
              </a:custGeom>
              <a:solidFill>
                <a:srgbClr val="52B8B9"/>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32" name="Freeform 364"/>
              <p:cNvSpPr/>
              <p:nvPr/>
            </p:nvSpPr>
            <p:spPr bwMode="auto">
              <a:xfrm>
                <a:off x="7803776" y="3202377"/>
                <a:ext cx="186604" cy="174300"/>
              </a:xfrm>
              <a:custGeom>
                <a:avLst/>
                <a:gdLst>
                  <a:gd name="T0" fmla="*/ 414 w 414"/>
                  <a:gd name="T1" fmla="*/ 131 h 388"/>
                  <a:gd name="T2" fmla="*/ 397 w 414"/>
                  <a:gd name="T3" fmla="*/ 67 h 388"/>
                  <a:gd name="T4" fmla="*/ 396 w 414"/>
                  <a:gd name="T5" fmla="*/ 64 h 388"/>
                  <a:gd name="T6" fmla="*/ 379 w 414"/>
                  <a:gd name="T7" fmla="*/ 0 h 388"/>
                  <a:gd name="T8" fmla="*/ 189 w 414"/>
                  <a:gd name="T9" fmla="*/ 92 h 388"/>
                  <a:gd name="T10" fmla="*/ 157 w 414"/>
                  <a:gd name="T11" fmla="*/ 82 h 388"/>
                  <a:gd name="T12" fmla="*/ 124 w 414"/>
                  <a:gd name="T13" fmla="*/ 70 h 388"/>
                  <a:gd name="T14" fmla="*/ 131 w 414"/>
                  <a:gd name="T15" fmla="*/ 105 h 388"/>
                  <a:gd name="T16" fmla="*/ 137 w 414"/>
                  <a:gd name="T17" fmla="*/ 136 h 388"/>
                  <a:gd name="T18" fmla="*/ 0 w 414"/>
                  <a:gd name="T19" fmla="*/ 338 h 388"/>
                  <a:gd name="T20" fmla="*/ 61 w 414"/>
                  <a:gd name="T21" fmla="*/ 362 h 388"/>
                  <a:gd name="T22" fmla="*/ 65 w 414"/>
                  <a:gd name="T23" fmla="*/ 363 h 388"/>
                  <a:gd name="T24" fmla="*/ 126 w 414"/>
                  <a:gd name="T25" fmla="*/ 388 h 388"/>
                  <a:gd name="T26" fmla="*/ 414 w 414"/>
                  <a:gd name="T27" fmla="*/ 131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4" h="388">
                    <a:moveTo>
                      <a:pt x="414" y="131"/>
                    </a:moveTo>
                    <a:cubicBezTo>
                      <a:pt x="397" y="67"/>
                      <a:pt x="397" y="67"/>
                      <a:pt x="397" y="67"/>
                    </a:cubicBezTo>
                    <a:cubicBezTo>
                      <a:pt x="396" y="64"/>
                      <a:pt x="396" y="64"/>
                      <a:pt x="396" y="64"/>
                    </a:cubicBezTo>
                    <a:cubicBezTo>
                      <a:pt x="379" y="0"/>
                      <a:pt x="379" y="0"/>
                      <a:pt x="379" y="0"/>
                    </a:cubicBezTo>
                    <a:cubicBezTo>
                      <a:pt x="309" y="19"/>
                      <a:pt x="245" y="50"/>
                      <a:pt x="189" y="92"/>
                    </a:cubicBezTo>
                    <a:cubicBezTo>
                      <a:pt x="157" y="82"/>
                      <a:pt x="157" y="82"/>
                      <a:pt x="157" y="82"/>
                    </a:cubicBezTo>
                    <a:cubicBezTo>
                      <a:pt x="124" y="70"/>
                      <a:pt x="124" y="70"/>
                      <a:pt x="124" y="70"/>
                    </a:cubicBezTo>
                    <a:cubicBezTo>
                      <a:pt x="131" y="105"/>
                      <a:pt x="131" y="105"/>
                      <a:pt x="131" y="105"/>
                    </a:cubicBezTo>
                    <a:cubicBezTo>
                      <a:pt x="137" y="136"/>
                      <a:pt x="137" y="136"/>
                      <a:pt x="137" y="136"/>
                    </a:cubicBezTo>
                    <a:cubicBezTo>
                      <a:pt x="78" y="192"/>
                      <a:pt x="31" y="260"/>
                      <a:pt x="0" y="338"/>
                    </a:cubicBezTo>
                    <a:cubicBezTo>
                      <a:pt x="61" y="362"/>
                      <a:pt x="61" y="362"/>
                      <a:pt x="61" y="362"/>
                    </a:cubicBezTo>
                    <a:cubicBezTo>
                      <a:pt x="65" y="363"/>
                      <a:pt x="65" y="363"/>
                      <a:pt x="65" y="363"/>
                    </a:cubicBezTo>
                    <a:cubicBezTo>
                      <a:pt x="126" y="388"/>
                      <a:pt x="126" y="388"/>
                      <a:pt x="126" y="388"/>
                    </a:cubicBezTo>
                    <a:cubicBezTo>
                      <a:pt x="176" y="262"/>
                      <a:pt x="284" y="166"/>
                      <a:pt x="414" y="131"/>
                    </a:cubicBezTo>
                    <a:close/>
                  </a:path>
                </a:pathLst>
              </a:custGeom>
              <a:solidFill>
                <a:srgbClr val="EA5E50"/>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33" name="Freeform 365"/>
              <p:cNvSpPr/>
              <p:nvPr/>
            </p:nvSpPr>
            <p:spPr bwMode="auto">
              <a:xfrm>
                <a:off x="7973975" y="3181871"/>
                <a:ext cx="254273" cy="135339"/>
              </a:xfrm>
              <a:custGeom>
                <a:avLst/>
                <a:gdLst>
                  <a:gd name="T0" fmla="*/ 463 w 563"/>
                  <a:gd name="T1" fmla="*/ 299 h 299"/>
                  <a:gd name="T2" fmla="*/ 511 w 563"/>
                  <a:gd name="T3" fmla="*/ 255 h 299"/>
                  <a:gd name="T4" fmla="*/ 514 w 563"/>
                  <a:gd name="T5" fmla="*/ 252 h 299"/>
                  <a:gd name="T6" fmla="*/ 563 w 563"/>
                  <a:gd name="T7" fmla="*/ 207 h 299"/>
                  <a:gd name="T8" fmla="*/ 343 w 563"/>
                  <a:gd name="T9" fmla="*/ 60 h 299"/>
                  <a:gd name="T10" fmla="*/ 338 w 563"/>
                  <a:gd name="T11" fmla="*/ 35 h 299"/>
                  <a:gd name="T12" fmla="*/ 332 w 563"/>
                  <a:gd name="T13" fmla="*/ 0 h 299"/>
                  <a:gd name="T14" fmla="*/ 305 w 563"/>
                  <a:gd name="T15" fmla="*/ 23 h 299"/>
                  <a:gd name="T16" fmla="*/ 283 w 563"/>
                  <a:gd name="T17" fmla="*/ 41 h 299"/>
                  <a:gd name="T18" fmla="*/ 193 w 563"/>
                  <a:gd name="T19" fmla="*/ 26 h 299"/>
                  <a:gd name="T20" fmla="*/ 0 w 563"/>
                  <a:gd name="T21" fmla="*/ 44 h 299"/>
                  <a:gd name="T22" fmla="*/ 17 w 563"/>
                  <a:gd name="T23" fmla="*/ 108 h 299"/>
                  <a:gd name="T24" fmla="*/ 18 w 563"/>
                  <a:gd name="T25" fmla="*/ 111 h 299"/>
                  <a:gd name="T26" fmla="*/ 35 w 563"/>
                  <a:gd name="T27" fmla="*/ 175 h 299"/>
                  <a:gd name="T28" fmla="*/ 182 w 563"/>
                  <a:gd name="T29" fmla="*/ 162 h 299"/>
                  <a:gd name="T30" fmla="*/ 463 w 563"/>
                  <a:gd name="T31" fmla="*/ 299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63" h="299">
                    <a:moveTo>
                      <a:pt x="463" y="299"/>
                    </a:moveTo>
                    <a:cubicBezTo>
                      <a:pt x="511" y="255"/>
                      <a:pt x="511" y="255"/>
                      <a:pt x="511" y="255"/>
                    </a:cubicBezTo>
                    <a:cubicBezTo>
                      <a:pt x="514" y="252"/>
                      <a:pt x="514" y="252"/>
                      <a:pt x="514" y="252"/>
                    </a:cubicBezTo>
                    <a:cubicBezTo>
                      <a:pt x="563" y="207"/>
                      <a:pt x="563" y="207"/>
                      <a:pt x="563" y="207"/>
                    </a:cubicBezTo>
                    <a:cubicBezTo>
                      <a:pt x="503" y="142"/>
                      <a:pt x="428" y="91"/>
                      <a:pt x="343" y="60"/>
                    </a:cubicBezTo>
                    <a:cubicBezTo>
                      <a:pt x="338" y="35"/>
                      <a:pt x="338" y="35"/>
                      <a:pt x="338" y="35"/>
                    </a:cubicBezTo>
                    <a:cubicBezTo>
                      <a:pt x="332" y="0"/>
                      <a:pt x="332" y="0"/>
                      <a:pt x="332" y="0"/>
                    </a:cubicBezTo>
                    <a:cubicBezTo>
                      <a:pt x="305" y="23"/>
                      <a:pt x="305" y="23"/>
                      <a:pt x="305" y="23"/>
                    </a:cubicBezTo>
                    <a:cubicBezTo>
                      <a:pt x="283" y="41"/>
                      <a:pt x="283" y="41"/>
                      <a:pt x="283" y="41"/>
                    </a:cubicBezTo>
                    <a:cubicBezTo>
                      <a:pt x="254" y="34"/>
                      <a:pt x="224" y="29"/>
                      <a:pt x="193" y="26"/>
                    </a:cubicBezTo>
                    <a:cubicBezTo>
                      <a:pt x="126" y="21"/>
                      <a:pt x="61" y="27"/>
                      <a:pt x="0" y="44"/>
                    </a:cubicBezTo>
                    <a:cubicBezTo>
                      <a:pt x="17" y="108"/>
                      <a:pt x="17" y="108"/>
                      <a:pt x="17" y="108"/>
                    </a:cubicBezTo>
                    <a:cubicBezTo>
                      <a:pt x="18" y="111"/>
                      <a:pt x="18" y="111"/>
                      <a:pt x="18" y="111"/>
                    </a:cubicBezTo>
                    <a:cubicBezTo>
                      <a:pt x="35" y="175"/>
                      <a:pt x="35" y="175"/>
                      <a:pt x="35" y="175"/>
                    </a:cubicBezTo>
                    <a:cubicBezTo>
                      <a:pt x="82" y="162"/>
                      <a:pt x="131" y="158"/>
                      <a:pt x="182" y="162"/>
                    </a:cubicBezTo>
                    <a:cubicBezTo>
                      <a:pt x="294" y="171"/>
                      <a:pt x="392" y="222"/>
                      <a:pt x="463" y="299"/>
                    </a:cubicBezTo>
                    <a:close/>
                  </a:path>
                </a:pathLst>
              </a:custGeom>
              <a:solidFill>
                <a:srgbClr val="52B8B9"/>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34" name="Freeform 366"/>
              <p:cNvSpPr/>
              <p:nvPr/>
            </p:nvSpPr>
            <p:spPr bwMode="auto">
              <a:xfrm>
                <a:off x="8330777" y="3356171"/>
                <a:ext cx="104579" cy="192755"/>
              </a:xfrm>
              <a:custGeom>
                <a:avLst/>
                <a:gdLst>
                  <a:gd name="T0" fmla="*/ 54 w 230"/>
                  <a:gd name="T1" fmla="*/ 427 h 427"/>
                  <a:gd name="T2" fmla="*/ 0 w 230"/>
                  <a:gd name="T3" fmla="*/ 373 h 427"/>
                  <a:gd name="T4" fmla="*/ 0 w 230"/>
                  <a:gd name="T5" fmla="*/ 55 h 427"/>
                  <a:gd name="T6" fmla="*/ 54 w 230"/>
                  <a:gd name="T7" fmla="*/ 0 h 427"/>
                  <a:gd name="T8" fmla="*/ 176 w 230"/>
                  <a:gd name="T9" fmla="*/ 0 h 427"/>
                  <a:gd name="T10" fmla="*/ 230 w 230"/>
                  <a:gd name="T11" fmla="*/ 55 h 427"/>
                  <a:gd name="T12" fmla="*/ 230 w 230"/>
                  <a:gd name="T13" fmla="*/ 373 h 427"/>
                  <a:gd name="T14" fmla="*/ 176 w 230"/>
                  <a:gd name="T15" fmla="*/ 427 h 427"/>
                  <a:gd name="T16" fmla="*/ 54 w 230"/>
                  <a:gd name="T17"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427">
                    <a:moveTo>
                      <a:pt x="54" y="427"/>
                    </a:moveTo>
                    <a:cubicBezTo>
                      <a:pt x="24" y="427"/>
                      <a:pt x="0" y="403"/>
                      <a:pt x="0" y="373"/>
                    </a:cubicBezTo>
                    <a:cubicBezTo>
                      <a:pt x="0" y="55"/>
                      <a:pt x="0" y="55"/>
                      <a:pt x="0" y="55"/>
                    </a:cubicBezTo>
                    <a:cubicBezTo>
                      <a:pt x="0" y="25"/>
                      <a:pt x="24" y="0"/>
                      <a:pt x="54" y="0"/>
                    </a:cubicBezTo>
                    <a:cubicBezTo>
                      <a:pt x="176" y="0"/>
                      <a:pt x="176" y="0"/>
                      <a:pt x="176" y="0"/>
                    </a:cubicBezTo>
                    <a:cubicBezTo>
                      <a:pt x="206" y="0"/>
                      <a:pt x="230" y="25"/>
                      <a:pt x="230" y="55"/>
                    </a:cubicBezTo>
                    <a:cubicBezTo>
                      <a:pt x="230" y="373"/>
                      <a:pt x="230" y="373"/>
                      <a:pt x="230" y="373"/>
                    </a:cubicBezTo>
                    <a:cubicBezTo>
                      <a:pt x="230" y="403"/>
                      <a:pt x="206" y="427"/>
                      <a:pt x="176" y="427"/>
                    </a:cubicBezTo>
                    <a:lnTo>
                      <a:pt x="54" y="427"/>
                    </a:lnTo>
                    <a:close/>
                  </a:path>
                </a:pathLst>
              </a:custGeom>
              <a:solidFill>
                <a:srgbClr val="EA5E50"/>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35" name="Freeform 367"/>
              <p:cNvSpPr/>
              <p:nvPr/>
            </p:nvSpPr>
            <p:spPr bwMode="auto">
              <a:xfrm>
                <a:off x="7649982" y="3466903"/>
                <a:ext cx="102529" cy="192755"/>
              </a:xfrm>
              <a:custGeom>
                <a:avLst/>
                <a:gdLst>
                  <a:gd name="T0" fmla="*/ 54 w 231"/>
                  <a:gd name="T1" fmla="*/ 427 h 427"/>
                  <a:gd name="T2" fmla="*/ 0 w 231"/>
                  <a:gd name="T3" fmla="*/ 373 h 427"/>
                  <a:gd name="T4" fmla="*/ 0 w 231"/>
                  <a:gd name="T5" fmla="*/ 54 h 427"/>
                  <a:gd name="T6" fmla="*/ 54 w 231"/>
                  <a:gd name="T7" fmla="*/ 0 h 427"/>
                  <a:gd name="T8" fmla="*/ 176 w 231"/>
                  <a:gd name="T9" fmla="*/ 0 h 427"/>
                  <a:gd name="T10" fmla="*/ 231 w 231"/>
                  <a:gd name="T11" fmla="*/ 54 h 427"/>
                  <a:gd name="T12" fmla="*/ 231 w 231"/>
                  <a:gd name="T13" fmla="*/ 373 h 427"/>
                  <a:gd name="T14" fmla="*/ 176 w 231"/>
                  <a:gd name="T15" fmla="*/ 427 h 427"/>
                  <a:gd name="T16" fmla="*/ 54 w 231"/>
                  <a:gd name="T17"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1" h="427">
                    <a:moveTo>
                      <a:pt x="54" y="427"/>
                    </a:moveTo>
                    <a:cubicBezTo>
                      <a:pt x="24" y="427"/>
                      <a:pt x="0" y="403"/>
                      <a:pt x="0" y="373"/>
                    </a:cubicBezTo>
                    <a:cubicBezTo>
                      <a:pt x="0" y="54"/>
                      <a:pt x="0" y="54"/>
                      <a:pt x="0" y="54"/>
                    </a:cubicBezTo>
                    <a:cubicBezTo>
                      <a:pt x="0" y="24"/>
                      <a:pt x="24" y="0"/>
                      <a:pt x="54" y="0"/>
                    </a:cubicBezTo>
                    <a:cubicBezTo>
                      <a:pt x="176" y="0"/>
                      <a:pt x="176" y="0"/>
                      <a:pt x="176" y="0"/>
                    </a:cubicBezTo>
                    <a:cubicBezTo>
                      <a:pt x="206" y="0"/>
                      <a:pt x="231" y="24"/>
                      <a:pt x="231" y="54"/>
                    </a:cubicBezTo>
                    <a:cubicBezTo>
                      <a:pt x="231" y="373"/>
                      <a:pt x="231" y="373"/>
                      <a:pt x="231" y="373"/>
                    </a:cubicBezTo>
                    <a:cubicBezTo>
                      <a:pt x="231" y="403"/>
                      <a:pt x="206" y="427"/>
                      <a:pt x="176" y="427"/>
                    </a:cubicBezTo>
                    <a:lnTo>
                      <a:pt x="54" y="427"/>
                    </a:lnTo>
                    <a:close/>
                  </a:path>
                </a:pathLst>
              </a:custGeom>
              <a:solidFill>
                <a:srgbClr val="A9BE38"/>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36" name="Freeform 368"/>
              <p:cNvSpPr/>
              <p:nvPr/>
            </p:nvSpPr>
            <p:spPr bwMode="auto">
              <a:xfrm>
                <a:off x="8109313" y="3729377"/>
                <a:ext cx="104579" cy="190704"/>
              </a:xfrm>
              <a:custGeom>
                <a:avLst/>
                <a:gdLst>
                  <a:gd name="T0" fmla="*/ 54 w 231"/>
                  <a:gd name="T1" fmla="*/ 427 h 427"/>
                  <a:gd name="T2" fmla="*/ 0 w 231"/>
                  <a:gd name="T3" fmla="*/ 373 h 427"/>
                  <a:gd name="T4" fmla="*/ 0 w 231"/>
                  <a:gd name="T5" fmla="*/ 54 h 427"/>
                  <a:gd name="T6" fmla="*/ 54 w 231"/>
                  <a:gd name="T7" fmla="*/ 0 h 427"/>
                  <a:gd name="T8" fmla="*/ 176 w 231"/>
                  <a:gd name="T9" fmla="*/ 0 h 427"/>
                  <a:gd name="T10" fmla="*/ 231 w 231"/>
                  <a:gd name="T11" fmla="*/ 54 h 427"/>
                  <a:gd name="T12" fmla="*/ 231 w 231"/>
                  <a:gd name="T13" fmla="*/ 373 h 427"/>
                  <a:gd name="T14" fmla="*/ 176 w 231"/>
                  <a:gd name="T15" fmla="*/ 427 h 427"/>
                  <a:gd name="T16" fmla="*/ 54 w 231"/>
                  <a:gd name="T17"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1" h="427">
                    <a:moveTo>
                      <a:pt x="54" y="427"/>
                    </a:moveTo>
                    <a:cubicBezTo>
                      <a:pt x="25" y="427"/>
                      <a:pt x="0" y="403"/>
                      <a:pt x="0" y="373"/>
                    </a:cubicBezTo>
                    <a:cubicBezTo>
                      <a:pt x="0" y="54"/>
                      <a:pt x="0" y="54"/>
                      <a:pt x="0" y="54"/>
                    </a:cubicBezTo>
                    <a:cubicBezTo>
                      <a:pt x="0" y="24"/>
                      <a:pt x="25" y="0"/>
                      <a:pt x="54" y="0"/>
                    </a:cubicBezTo>
                    <a:cubicBezTo>
                      <a:pt x="176" y="0"/>
                      <a:pt x="176" y="0"/>
                      <a:pt x="176" y="0"/>
                    </a:cubicBezTo>
                    <a:cubicBezTo>
                      <a:pt x="206" y="0"/>
                      <a:pt x="231" y="24"/>
                      <a:pt x="231" y="54"/>
                    </a:cubicBezTo>
                    <a:cubicBezTo>
                      <a:pt x="231" y="373"/>
                      <a:pt x="231" y="373"/>
                      <a:pt x="231" y="373"/>
                    </a:cubicBezTo>
                    <a:cubicBezTo>
                      <a:pt x="231" y="403"/>
                      <a:pt x="206" y="427"/>
                      <a:pt x="176" y="427"/>
                    </a:cubicBezTo>
                    <a:lnTo>
                      <a:pt x="54" y="427"/>
                    </a:lnTo>
                    <a:close/>
                  </a:path>
                </a:pathLst>
              </a:custGeom>
              <a:solidFill>
                <a:srgbClr val="A9BE38"/>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37" name="Freeform 369"/>
              <p:cNvSpPr/>
              <p:nvPr/>
            </p:nvSpPr>
            <p:spPr bwMode="auto">
              <a:xfrm>
                <a:off x="7725854" y="3056785"/>
                <a:ext cx="102529" cy="192755"/>
              </a:xfrm>
              <a:custGeom>
                <a:avLst/>
                <a:gdLst>
                  <a:gd name="T0" fmla="*/ 54 w 230"/>
                  <a:gd name="T1" fmla="*/ 427 h 427"/>
                  <a:gd name="T2" fmla="*/ 0 w 230"/>
                  <a:gd name="T3" fmla="*/ 373 h 427"/>
                  <a:gd name="T4" fmla="*/ 0 w 230"/>
                  <a:gd name="T5" fmla="*/ 54 h 427"/>
                  <a:gd name="T6" fmla="*/ 54 w 230"/>
                  <a:gd name="T7" fmla="*/ 0 h 427"/>
                  <a:gd name="T8" fmla="*/ 176 w 230"/>
                  <a:gd name="T9" fmla="*/ 0 h 427"/>
                  <a:gd name="T10" fmla="*/ 230 w 230"/>
                  <a:gd name="T11" fmla="*/ 54 h 427"/>
                  <a:gd name="T12" fmla="*/ 230 w 230"/>
                  <a:gd name="T13" fmla="*/ 373 h 427"/>
                  <a:gd name="T14" fmla="*/ 176 w 230"/>
                  <a:gd name="T15" fmla="*/ 427 h 427"/>
                  <a:gd name="T16" fmla="*/ 54 w 230"/>
                  <a:gd name="T17"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427">
                    <a:moveTo>
                      <a:pt x="54" y="427"/>
                    </a:moveTo>
                    <a:cubicBezTo>
                      <a:pt x="24" y="427"/>
                      <a:pt x="0" y="403"/>
                      <a:pt x="0" y="373"/>
                    </a:cubicBezTo>
                    <a:cubicBezTo>
                      <a:pt x="0" y="54"/>
                      <a:pt x="0" y="54"/>
                      <a:pt x="0" y="54"/>
                    </a:cubicBezTo>
                    <a:cubicBezTo>
                      <a:pt x="0" y="24"/>
                      <a:pt x="24" y="0"/>
                      <a:pt x="54" y="0"/>
                    </a:cubicBezTo>
                    <a:cubicBezTo>
                      <a:pt x="176" y="0"/>
                      <a:pt x="176" y="0"/>
                      <a:pt x="176" y="0"/>
                    </a:cubicBezTo>
                    <a:cubicBezTo>
                      <a:pt x="206" y="0"/>
                      <a:pt x="230" y="24"/>
                      <a:pt x="230" y="54"/>
                    </a:cubicBezTo>
                    <a:cubicBezTo>
                      <a:pt x="230" y="373"/>
                      <a:pt x="230" y="373"/>
                      <a:pt x="230" y="373"/>
                    </a:cubicBezTo>
                    <a:cubicBezTo>
                      <a:pt x="230" y="403"/>
                      <a:pt x="206" y="427"/>
                      <a:pt x="176" y="427"/>
                    </a:cubicBezTo>
                    <a:lnTo>
                      <a:pt x="54" y="427"/>
                    </a:lnTo>
                    <a:close/>
                  </a:path>
                </a:pathLst>
              </a:custGeom>
              <a:solidFill>
                <a:srgbClr val="EA5E50"/>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38" name="Freeform 370"/>
              <p:cNvSpPr/>
              <p:nvPr/>
            </p:nvSpPr>
            <p:spPr bwMode="auto">
              <a:xfrm>
                <a:off x="7877597" y="3729377"/>
                <a:ext cx="104579" cy="190704"/>
              </a:xfrm>
              <a:custGeom>
                <a:avLst/>
                <a:gdLst>
                  <a:gd name="T0" fmla="*/ 54 w 230"/>
                  <a:gd name="T1" fmla="*/ 427 h 427"/>
                  <a:gd name="T2" fmla="*/ 0 w 230"/>
                  <a:gd name="T3" fmla="*/ 373 h 427"/>
                  <a:gd name="T4" fmla="*/ 0 w 230"/>
                  <a:gd name="T5" fmla="*/ 54 h 427"/>
                  <a:gd name="T6" fmla="*/ 54 w 230"/>
                  <a:gd name="T7" fmla="*/ 0 h 427"/>
                  <a:gd name="T8" fmla="*/ 176 w 230"/>
                  <a:gd name="T9" fmla="*/ 0 h 427"/>
                  <a:gd name="T10" fmla="*/ 230 w 230"/>
                  <a:gd name="T11" fmla="*/ 54 h 427"/>
                  <a:gd name="T12" fmla="*/ 230 w 230"/>
                  <a:gd name="T13" fmla="*/ 373 h 427"/>
                  <a:gd name="T14" fmla="*/ 176 w 230"/>
                  <a:gd name="T15" fmla="*/ 427 h 427"/>
                  <a:gd name="T16" fmla="*/ 54 w 230"/>
                  <a:gd name="T17"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427">
                    <a:moveTo>
                      <a:pt x="54" y="427"/>
                    </a:moveTo>
                    <a:cubicBezTo>
                      <a:pt x="24" y="427"/>
                      <a:pt x="0" y="403"/>
                      <a:pt x="0" y="373"/>
                    </a:cubicBezTo>
                    <a:cubicBezTo>
                      <a:pt x="0" y="54"/>
                      <a:pt x="0" y="54"/>
                      <a:pt x="0" y="54"/>
                    </a:cubicBezTo>
                    <a:cubicBezTo>
                      <a:pt x="0" y="24"/>
                      <a:pt x="24" y="0"/>
                      <a:pt x="54" y="0"/>
                    </a:cubicBezTo>
                    <a:cubicBezTo>
                      <a:pt x="176" y="0"/>
                      <a:pt x="176" y="0"/>
                      <a:pt x="176" y="0"/>
                    </a:cubicBezTo>
                    <a:cubicBezTo>
                      <a:pt x="206" y="0"/>
                      <a:pt x="230" y="24"/>
                      <a:pt x="230" y="54"/>
                    </a:cubicBezTo>
                    <a:cubicBezTo>
                      <a:pt x="230" y="373"/>
                      <a:pt x="230" y="373"/>
                      <a:pt x="230" y="373"/>
                    </a:cubicBezTo>
                    <a:cubicBezTo>
                      <a:pt x="230" y="403"/>
                      <a:pt x="206" y="427"/>
                      <a:pt x="176" y="427"/>
                    </a:cubicBezTo>
                    <a:lnTo>
                      <a:pt x="54" y="427"/>
                    </a:lnTo>
                    <a:close/>
                  </a:path>
                </a:pathLst>
              </a:custGeom>
              <a:solidFill>
                <a:srgbClr val="F29200"/>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39" name="Freeform 371"/>
              <p:cNvSpPr/>
              <p:nvPr/>
            </p:nvSpPr>
            <p:spPr bwMode="auto">
              <a:xfrm>
                <a:off x="8135972" y="2989115"/>
                <a:ext cx="104579" cy="192755"/>
              </a:xfrm>
              <a:custGeom>
                <a:avLst/>
                <a:gdLst>
                  <a:gd name="T0" fmla="*/ 55 w 231"/>
                  <a:gd name="T1" fmla="*/ 427 h 427"/>
                  <a:gd name="T2" fmla="*/ 0 w 231"/>
                  <a:gd name="T3" fmla="*/ 373 h 427"/>
                  <a:gd name="T4" fmla="*/ 0 w 231"/>
                  <a:gd name="T5" fmla="*/ 55 h 427"/>
                  <a:gd name="T6" fmla="*/ 55 w 231"/>
                  <a:gd name="T7" fmla="*/ 0 h 427"/>
                  <a:gd name="T8" fmla="*/ 177 w 231"/>
                  <a:gd name="T9" fmla="*/ 0 h 427"/>
                  <a:gd name="T10" fmla="*/ 231 w 231"/>
                  <a:gd name="T11" fmla="*/ 55 h 427"/>
                  <a:gd name="T12" fmla="*/ 231 w 231"/>
                  <a:gd name="T13" fmla="*/ 373 h 427"/>
                  <a:gd name="T14" fmla="*/ 177 w 231"/>
                  <a:gd name="T15" fmla="*/ 427 h 427"/>
                  <a:gd name="T16" fmla="*/ 55 w 231"/>
                  <a:gd name="T17"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1" h="427">
                    <a:moveTo>
                      <a:pt x="55" y="427"/>
                    </a:moveTo>
                    <a:cubicBezTo>
                      <a:pt x="25" y="427"/>
                      <a:pt x="0" y="403"/>
                      <a:pt x="0" y="373"/>
                    </a:cubicBezTo>
                    <a:cubicBezTo>
                      <a:pt x="0" y="55"/>
                      <a:pt x="0" y="55"/>
                      <a:pt x="0" y="55"/>
                    </a:cubicBezTo>
                    <a:cubicBezTo>
                      <a:pt x="0" y="25"/>
                      <a:pt x="25" y="0"/>
                      <a:pt x="55" y="0"/>
                    </a:cubicBezTo>
                    <a:cubicBezTo>
                      <a:pt x="177" y="0"/>
                      <a:pt x="177" y="0"/>
                      <a:pt x="177" y="0"/>
                    </a:cubicBezTo>
                    <a:cubicBezTo>
                      <a:pt x="207" y="0"/>
                      <a:pt x="231" y="25"/>
                      <a:pt x="231" y="55"/>
                    </a:cubicBezTo>
                    <a:cubicBezTo>
                      <a:pt x="231" y="373"/>
                      <a:pt x="231" y="373"/>
                      <a:pt x="231" y="373"/>
                    </a:cubicBezTo>
                    <a:cubicBezTo>
                      <a:pt x="231" y="403"/>
                      <a:pt x="207" y="427"/>
                      <a:pt x="177" y="427"/>
                    </a:cubicBezTo>
                    <a:lnTo>
                      <a:pt x="55" y="427"/>
                    </a:lnTo>
                    <a:close/>
                  </a:path>
                </a:pathLst>
              </a:custGeom>
              <a:solidFill>
                <a:srgbClr val="52B8B9"/>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40" name="Freeform 372"/>
              <p:cNvSpPr/>
              <p:nvPr/>
            </p:nvSpPr>
            <p:spPr bwMode="auto">
              <a:xfrm>
                <a:off x="8357435" y="3409485"/>
                <a:ext cx="55366" cy="38962"/>
              </a:xfrm>
              <a:custGeom>
                <a:avLst/>
                <a:gdLst>
                  <a:gd name="T0" fmla="*/ 0 w 120"/>
                  <a:gd name="T1" fmla="*/ 0 h 85"/>
                  <a:gd name="T2" fmla="*/ 16 w 120"/>
                  <a:gd name="T3" fmla="*/ 0 h 85"/>
                  <a:gd name="T4" fmla="*/ 30 w 120"/>
                  <a:gd name="T5" fmla="*/ 16 h 85"/>
                  <a:gd name="T6" fmla="*/ 81 w 120"/>
                  <a:gd name="T7" fmla="*/ 55 h 85"/>
                  <a:gd name="T8" fmla="*/ 98 w 120"/>
                  <a:gd name="T9" fmla="*/ 35 h 85"/>
                  <a:gd name="T10" fmla="*/ 88 w 120"/>
                  <a:gd name="T11" fmla="*/ 10 h 85"/>
                  <a:gd name="T12" fmla="*/ 108 w 120"/>
                  <a:gd name="T13" fmla="*/ 2 h 85"/>
                  <a:gd name="T14" fmla="*/ 120 w 120"/>
                  <a:gd name="T15" fmla="*/ 41 h 85"/>
                  <a:gd name="T16" fmla="*/ 83 w 120"/>
                  <a:gd name="T17" fmla="*/ 82 h 85"/>
                  <a:gd name="T18" fmla="*/ 32 w 120"/>
                  <a:gd name="T19" fmla="*/ 51 h 85"/>
                  <a:gd name="T20" fmla="*/ 23 w 120"/>
                  <a:gd name="T21" fmla="*/ 40 h 85"/>
                  <a:gd name="T22" fmla="*/ 22 w 120"/>
                  <a:gd name="T23" fmla="*/ 40 h 85"/>
                  <a:gd name="T24" fmla="*/ 22 w 120"/>
                  <a:gd name="T25" fmla="*/ 85 h 85"/>
                  <a:gd name="T26" fmla="*/ 0 w 120"/>
                  <a:gd name="T27" fmla="*/ 85 h 85"/>
                  <a:gd name="T28" fmla="*/ 0 w 120"/>
                  <a:gd name="T29"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0" h="85">
                    <a:moveTo>
                      <a:pt x="0" y="0"/>
                    </a:moveTo>
                    <a:cubicBezTo>
                      <a:pt x="16" y="0"/>
                      <a:pt x="16" y="0"/>
                      <a:pt x="16" y="0"/>
                    </a:cubicBezTo>
                    <a:cubicBezTo>
                      <a:pt x="30" y="16"/>
                      <a:pt x="30" y="16"/>
                      <a:pt x="30" y="16"/>
                    </a:cubicBezTo>
                    <a:cubicBezTo>
                      <a:pt x="53" y="42"/>
                      <a:pt x="67" y="54"/>
                      <a:pt x="81" y="55"/>
                    </a:cubicBezTo>
                    <a:cubicBezTo>
                      <a:pt x="90" y="55"/>
                      <a:pt x="98" y="49"/>
                      <a:pt x="98" y="35"/>
                    </a:cubicBezTo>
                    <a:cubicBezTo>
                      <a:pt x="98" y="25"/>
                      <a:pt x="93" y="16"/>
                      <a:pt x="88" y="10"/>
                    </a:cubicBezTo>
                    <a:cubicBezTo>
                      <a:pt x="108" y="2"/>
                      <a:pt x="108" y="2"/>
                      <a:pt x="108" y="2"/>
                    </a:cubicBezTo>
                    <a:cubicBezTo>
                      <a:pt x="115" y="11"/>
                      <a:pt x="120" y="25"/>
                      <a:pt x="120" y="41"/>
                    </a:cubicBezTo>
                    <a:cubicBezTo>
                      <a:pt x="120" y="68"/>
                      <a:pt x="105" y="82"/>
                      <a:pt x="83" y="82"/>
                    </a:cubicBezTo>
                    <a:cubicBezTo>
                      <a:pt x="63" y="82"/>
                      <a:pt x="47" y="68"/>
                      <a:pt x="32" y="51"/>
                    </a:cubicBezTo>
                    <a:cubicBezTo>
                      <a:pt x="23" y="40"/>
                      <a:pt x="23" y="40"/>
                      <a:pt x="23" y="40"/>
                    </a:cubicBezTo>
                    <a:cubicBezTo>
                      <a:pt x="22" y="40"/>
                      <a:pt x="22" y="40"/>
                      <a:pt x="22" y="40"/>
                    </a:cubicBezTo>
                    <a:cubicBezTo>
                      <a:pt x="22" y="85"/>
                      <a:pt x="22" y="85"/>
                      <a:pt x="22" y="85"/>
                    </a:cubicBezTo>
                    <a:cubicBezTo>
                      <a:pt x="0" y="85"/>
                      <a:pt x="0" y="85"/>
                      <a:pt x="0" y="85"/>
                    </a:cubicBezTo>
                    <a:lnTo>
                      <a:pt x="0" y="0"/>
                    </a:lnTo>
                    <a:close/>
                  </a:path>
                </a:pathLst>
              </a:custGeom>
              <a:solidFill>
                <a:srgbClr val="FEFFFE"/>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41" name="Freeform 373"/>
              <p:cNvSpPr/>
              <p:nvPr/>
            </p:nvSpPr>
            <p:spPr bwMode="auto">
              <a:xfrm>
                <a:off x="8357435" y="3456650"/>
                <a:ext cx="53316" cy="36910"/>
              </a:xfrm>
              <a:custGeom>
                <a:avLst/>
                <a:gdLst>
                  <a:gd name="T0" fmla="*/ 97 w 120"/>
                  <a:gd name="T1" fmla="*/ 79 h 84"/>
                  <a:gd name="T2" fmla="*/ 97 w 120"/>
                  <a:gd name="T3" fmla="*/ 33 h 84"/>
                  <a:gd name="T4" fmla="*/ 79 w 120"/>
                  <a:gd name="T5" fmla="*/ 30 h 84"/>
                  <a:gd name="T6" fmla="*/ 80 w 120"/>
                  <a:gd name="T7" fmla="*/ 38 h 84"/>
                  <a:gd name="T8" fmla="*/ 71 w 120"/>
                  <a:gd name="T9" fmla="*/ 69 h 84"/>
                  <a:gd name="T10" fmla="*/ 41 w 120"/>
                  <a:gd name="T11" fmla="*/ 84 h 84"/>
                  <a:gd name="T12" fmla="*/ 0 w 120"/>
                  <a:gd name="T13" fmla="*/ 33 h 84"/>
                  <a:gd name="T14" fmla="*/ 6 w 120"/>
                  <a:gd name="T15" fmla="*/ 0 h 84"/>
                  <a:gd name="T16" fmla="*/ 27 w 120"/>
                  <a:gd name="T17" fmla="*/ 5 h 84"/>
                  <a:gd name="T18" fmla="*/ 21 w 120"/>
                  <a:gd name="T19" fmla="*/ 32 h 84"/>
                  <a:gd name="T20" fmla="*/ 39 w 120"/>
                  <a:gd name="T21" fmla="*/ 55 h 84"/>
                  <a:gd name="T22" fmla="*/ 59 w 120"/>
                  <a:gd name="T23" fmla="*/ 22 h 84"/>
                  <a:gd name="T24" fmla="*/ 58 w 120"/>
                  <a:gd name="T25" fmla="*/ 6 h 84"/>
                  <a:gd name="T26" fmla="*/ 120 w 120"/>
                  <a:gd name="T27" fmla="*/ 14 h 84"/>
                  <a:gd name="T28" fmla="*/ 120 w 120"/>
                  <a:gd name="T29" fmla="*/ 79 h 84"/>
                  <a:gd name="T30" fmla="*/ 97 w 120"/>
                  <a:gd name="T31" fmla="*/ 7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0" h="84">
                    <a:moveTo>
                      <a:pt x="97" y="79"/>
                    </a:moveTo>
                    <a:cubicBezTo>
                      <a:pt x="97" y="33"/>
                      <a:pt x="97" y="33"/>
                      <a:pt x="97" y="33"/>
                    </a:cubicBezTo>
                    <a:cubicBezTo>
                      <a:pt x="79" y="30"/>
                      <a:pt x="79" y="30"/>
                      <a:pt x="79" y="30"/>
                    </a:cubicBezTo>
                    <a:cubicBezTo>
                      <a:pt x="80" y="33"/>
                      <a:pt x="80" y="35"/>
                      <a:pt x="80" y="38"/>
                    </a:cubicBezTo>
                    <a:cubicBezTo>
                      <a:pt x="80" y="49"/>
                      <a:pt x="77" y="61"/>
                      <a:pt x="71" y="69"/>
                    </a:cubicBezTo>
                    <a:cubicBezTo>
                      <a:pt x="65" y="78"/>
                      <a:pt x="55" y="84"/>
                      <a:pt x="41" y="84"/>
                    </a:cubicBezTo>
                    <a:cubicBezTo>
                      <a:pt x="19" y="84"/>
                      <a:pt x="0" y="65"/>
                      <a:pt x="0" y="33"/>
                    </a:cubicBezTo>
                    <a:cubicBezTo>
                      <a:pt x="0" y="18"/>
                      <a:pt x="3" y="6"/>
                      <a:pt x="6" y="0"/>
                    </a:cubicBezTo>
                    <a:cubicBezTo>
                      <a:pt x="27" y="5"/>
                      <a:pt x="27" y="5"/>
                      <a:pt x="27" y="5"/>
                    </a:cubicBezTo>
                    <a:cubicBezTo>
                      <a:pt x="25" y="10"/>
                      <a:pt x="21" y="21"/>
                      <a:pt x="21" y="32"/>
                    </a:cubicBezTo>
                    <a:cubicBezTo>
                      <a:pt x="21" y="43"/>
                      <a:pt x="27" y="55"/>
                      <a:pt x="39" y="55"/>
                    </a:cubicBezTo>
                    <a:cubicBezTo>
                      <a:pt x="52" y="55"/>
                      <a:pt x="59" y="46"/>
                      <a:pt x="59" y="22"/>
                    </a:cubicBezTo>
                    <a:cubicBezTo>
                      <a:pt x="59" y="15"/>
                      <a:pt x="59" y="11"/>
                      <a:pt x="58" y="6"/>
                    </a:cubicBezTo>
                    <a:cubicBezTo>
                      <a:pt x="120" y="14"/>
                      <a:pt x="120" y="14"/>
                      <a:pt x="120" y="14"/>
                    </a:cubicBezTo>
                    <a:cubicBezTo>
                      <a:pt x="120" y="79"/>
                      <a:pt x="120" y="79"/>
                      <a:pt x="120" y="79"/>
                    </a:cubicBezTo>
                    <a:lnTo>
                      <a:pt x="97" y="79"/>
                    </a:lnTo>
                    <a:close/>
                  </a:path>
                </a:pathLst>
              </a:custGeom>
              <a:solidFill>
                <a:srgbClr val="FEFFFE"/>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42" name="Freeform 374"/>
              <p:cNvSpPr/>
              <p:nvPr/>
            </p:nvSpPr>
            <p:spPr bwMode="auto">
              <a:xfrm>
                <a:off x="7670488" y="3524319"/>
                <a:ext cx="55366" cy="36910"/>
              </a:xfrm>
              <a:custGeom>
                <a:avLst/>
                <a:gdLst>
                  <a:gd name="T0" fmla="*/ 0 w 121"/>
                  <a:gd name="T1" fmla="*/ 0 h 84"/>
                  <a:gd name="T2" fmla="*/ 17 w 121"/>
                  <a:gd name="T3" fmla="*/ 0 h 84"/>
                  <a:gd name="T4" fmla="*/ 31 w 121"/>
                  <a:gd name="T5" fmla="*/ 15 h 84"/>
                  <a:gd name="T6" fmla="*/ 82 w 121"/>
                  <a:gd name="T7" fmla="*/ 54 h 84"/>
                  <a:gd name="T8" fmla="*/ 99 w 121"/>
                  <a:gd name="T9" fmla="*/ 35 h 84"/>
                  <a:gd name="T10" fmla="*/ 89 w 121"/>
                  <a:gd name="T11" fmla="*/ 9 h 84"/>
                  <a:gd name="T12" fmla="*/ 109 w 121"/>
                  <a:gd name="T13" fmla="*/ 1 h 84"/>
                  <a:gd name="T14" fmla="*/ 121 w 121"/>
                  <a:gd name="T15" fmla="*/ 40 h 84"/>
                  <a:gd name="T16" fmla="*/ 84 w 121"/>
                  <a:gd name="T17" fmla="*/ 82 h 84"/>
                  <a:gd name="T18" fmla="*/ 33 w 121"/>
                  <a:gd name="T19" fmla="*/ 50 h 84"/>
                  <a:gd name="T20" fmla="*/ 24 w 121"/>
                  <a:gd name="T21" fmla="*/ 39 h 84"/>
                  <a:gd name="T22" fmla="*/ 23 w 121"/>
                  <a:gd name="T23" fmla="*/ 39 h 84"/>
                  <a:gd name="T24" fmla="*/ 23 w 121"/>
                  <a:gd name="T25" fmla="*/ 84 h 84"/>
                  <a:gd name="T26" fmla="*/ 0 w 121"/>
                  <a:gd name="T27" fmla="*/ 84 h 84"/>
                  <a:gd name="T28" fmla="*/ 0 w 121"/>
                  <a:gd name="T2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 h="84">
                    <a:moveTo>
                      <a:pt x="0" y="0"/>
                    </a:moveTo>
                    <a:cubicBezTo>
                      <a:pt x="17" y="0"/>
                      <a:pt x="17" y="0"/>
                      <a:pt x="17" y="0"/>
                    </a:cubicBezTo>
                    <a:cubicBezTo>
                      <a:pt x="31" y="15"/>
                      <a:pt x="31" y="15"/>
                      <a:pt x="31" y="15"/>
                    </a:cubicBezTo>
                    <a:cubicBezTo>
                      <a:pt x="54" y="41"/>
                      <a:pt x="68" y="54"/>
                      <a:pt x="82" y="54"/>
                    </a:cubicBezTo>
                    <a:cubicBezTo>
                      <a:pt x="91" y="54"/>
                      <a:pt x="99" y="48"/>
                      <a:pt x="99" y="35"/>
                    </a:cubicBezTo>
                    <a:cubicBezTo>
                      <a:pt x="99" y="24"/>
                      <a:pt x="94" y="15"/>
                      <a:pt x="89" y="9"/>
                    </a:cubicBezTo>
                    <a:cubicBezTo>
                      <a:pt x="109" y="1"/>
                      <a:pt x="109" y="1"/>
                      <a:pt x="109" y="1"/>
                    </a:cubicBezTo>
                    <a:cubicBezTo>
                      <a:pt x="116" y="10"/>
                      <a:pt x="121" y="24"/>
                      <a:pt x="121" y="40"/>
                    </a:cubicBezTo>
                    <a:cubicBezTo>
                      <a:pt x="121" y="67"/>
                      <a:pt x="105" y="82"/>
                      <a:pt x="84" y="82"/>
                    </a:cubicBezTo>
                    <a:cubicBezTo>
                      <a:pt x="64" y="82"/>
                      <a:pt x="48" y="67"/>
                      <a:pt x="33" y="50"/>
                    </a:cubicBezTo>
                    <a:cubicBezTo>
                      <a:pt x="24" y="39"/>
                      <a:pt x="24" y="39"/>
                      <a:pt x="24" y="39"/>
                    </a:cubicBezTo>
                    <a:cubicBezTo>
                      <a:pt x="23" y="39"/>
                      <a:pt x="23" y="39"/>
                      <a:pt x="23" y="39"/>
                    </a:cubicBezTo>
                    <a:cubicBezTo>
                      <a:pt x="23" y="84"/>
                      <a:pt x="23" y="84"/>
                      <a:pt x="23" y="84"/>
                    </a:cubicBezTo>
                    <a:cubicBezTo>
                      <a:pt x="0" y="84"/>
                      <a:pt x="0" y="84"/>
                      <a:pt x="0" y="84"/>
                    </a:cubicBezTo>
                    <a:lnTo>
                      <a:pt x="0" y="0"/>
                    </a:lnTo>
                    <a:close/>
                  </a:path>
                </a:pathLst>
              </a:custGeom>
              <a:solidFill>
                <a:srgbClr val="FEFFFE"/>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43" name="Freeform 375"/>
              <p:cNvSpPr/>
              <p:nvPr/>
            </p:nvSpPr>
            <p:spPr bwMode="auto">
              <a:xfrm>
                <a:off x="7670488" y="3569432"/>
                <a:ext cx="53316" cy="38962"/>
              </a:xfrm>
              <a:custGeom>
                <a:avLst/>
                <a:gdLst>
                  <a:gd name="T0" fmla="*/ 98 w 121"/>
                  <a:gd name="T1" fmla="*/ 80 h 84"/>
                  <a:gd name="T2" fmla="*/ 98 w 121"/>
                  <a:gd name="T3" fmla="*/ 34 h 84"/>
                  <a:gd name="T4" fmla="*/ 80 w 121"/>
                  <a:gd name="T5" fmla="*/ 31 h 84"/>
                  <a:gd name="T6" fmla="*/ 80 w 121"/>
                  <a:gd name="T7" fmla="*/ 39 h 84"/>
                  <a:gd name="T8" fmla="*/ 72 w 121"/>
                  <a:gd name="T9" fmla="*/ 70 h 84"/>
                  <a:gd name="T10" fmla="*/ 42 w 121"/>
                  <a:gd name="T11" fmla="*/ 84 h 84"/>
                  <a:gd name="T12" fmla="*/ 0 w 121"/>
                  <a:gd name="T13" fmla="*/ 33 h 84"/>
                  <a:gd name="T14" fmla="*/ 7 w 121"/>
                  <a:gd name="T15" fmla="*/ 0 h 84"/>
                  <a:gd name="T16" fmla="*/ 28 w 121"/>
                  <a:gd name="T17" fmla="*/ 5 h 84"/>
                  <a:gd name="T18" fmla="*/ 22 w 121"/>
                  <a:gd name="T19" fmla="*/ 32 h 84"/>
                  <a:gd name="T20" fmla="*/ 40 w 121"/>
                  <a:gd name="T21" fmla="*/ 56 h 84"/>
                  <a:gd name="T22" fmla="*/ 60 w 121"/>
                  <a:gd name="T23" fmla="*/ 22 h 84"/>
                  <a:gd name="T24" fmla="*/ 59 w 121"/>
                  <a:gd name="T25" fmla="*/ 6 h 84"/>
                  <a:gd name="T26" fmla="*/ 121 w 121"/>
                  <a:gd name="T27" fmla="*/ 14 h 84"/>
                  <a:gd name="T28" fmla="*/ 121 w 121"/>
                  <a:gd name="T29" fmla="*/ 80 h 84"/>
                  <a:gd name="T30" fmla="*/ 98 w 121"/>
                  <a:gd name="T31" fmla="*/ 8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1" h="84">
                    <a:moveTo>
                      <a:pt x="98" y="80"/>
                    </a:moveTo>
                    <a:cubicBezTo>
                      <a:pt x="98" y="34"/>
                      <a:pt x="98" y="34"/>
                      <a:pt x="98" y="34"/>
                    </a:cubicBezTo>
                    <a:cubicBezTo>
                      <a:pt x="80" y="31"/>
                      <a:pt x="80" y="31"/>
                      <a:pt x="80" y="31"/>
                    </a:cubicBezTo>
                    <a:cubicBezTo>
                      <a:pt x="80" y="34"/>
                      <a:pt x="80" y="36"/>
                      <a:pt x="80" y="39"/>
                    </a:cubicBezTo>
                    <a:cubicBezTo>
                      <a:pt x="80" y="50"/>
                      <a:pt x="78" y="61"/>
                      <a:pt x="72" y="70"/>
                    </a:cubicBezTo>
                    <a:cubicBezTo>
                      <a:pt x="66" y="79"/>
                      <a:pt x="56" y="84"/>
                      <a:pt x="42" y="84"/>
                    </a:cubicBezTo>
                    <a:cubicBezTo>
                      <a:pt x="20" y="84"/>
                      <a:pt x="0" y="65"/>
                      <a:pt x="0" y="33"/>
                    </a:cubicBezTo>
                    <a:cubicBezTo>
                      <a:pt x="0" y="19"/>
                      <a:pt x="4" y="7"/>
                      <a:pt x="7" y="0"/>
                    </a:cubicBezTo>
                    <a:cubicBezTo>
                      <a:pt x="28" y="5"/>
                      <a:pt x="28" y="5"/>
                      <a:pt x="28" y="5"/>
                    </a:cubicBezTo>
                    <a:cubicBezTo>
                      <a:pt x="25" y="10"/>
                      <a:pt x="22" y="21"/>
                      <a:pt x="22" y="32"/>
                    </a:cubicBezTo>
                    <a:cubicBezTo>
                      <a:pt x="22" y="44"/>
                      <a:pt x="28" y="56"/>
                      <a:pt x="40" y="56"/>
                    </a:cubicBezTo>
                    <a:cubicBezTo>
                      <a:pt x="52" y="56"/>
                      <a:pt x="60" y="46"/>
                      <a:pt x="60" y="22"/>
                    </a:cubicBezTo>
                    <a:cubicBezTo>
                      <a:pt x="60" y="16"/>
                      <a:pt x="60" y="11"/>
                      <a:pt x="59" y="6"/>
                    </a:cubicBezTo>
                    <a:cubicBezTo>
                      <a:pt x="121" y="14"/>
                      <a:pt x="121" y="14"/>
                      <a:pt x="121" y="14"/>
                    </a:cubicBezTo>
                    <a:cubicBezTo>
                      <a:pt x="121" y="80"/>
                      <a:pt x="121" y="80"/>
                      <a:pt x="121" y="80"/>
                    </a:cubicBezTo>
                    <a:lnTo>
                      <a:pt x="98" y="80"/>
                    </a:lnTo>
                    <a:close/>
                  </a:path>
                </a:pathLst>
              </a:custGeom>
              <a:solidFill>
                <a:srgbClr val="FEFFFE"/>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44" name="Freeform 376"/>
              <p:cNvSpPr/>
              <p:nvPr/>
            </p:nvSpPr>
            <p:spPr bwMode="auto">
              <a:xfrm>
                <a:off x="8133920" y="3784743"/>
                <a:ext cx="55366" cy="24607"/>
              </a:xfrm>
              <a:custGeom>
                <a:avLst/>
                <a:gdLst>
                  <a:gd name="T0" fmla="*/ 21 w 27"/>
                  <a:gd name="T1" fmla="*/ 6 h 12"/>
                  <a:gd name="T2" fmla="*/ 21 w 27"/>
                  <a:gd name="T3" fmla="*/ 6 h 12"/>
                  <a:gd name="T4" fmla="*/ 19 w 27"/>
                  <a:gd name="T5" fmla="*/ 1 h 12"/>
                  <a:gd name="T6" fmla="*/ 23 w 27"/>
                  <a:gd name="T7" fmla="*/ 0 h 12"/>
                  <a:gd name="T8" fmla="*/ 27 w 27"/>
                  <a:gd name="T9" fmla="*/ 7 h 12"/>
                  <a:gd name="T10" fmla="*/ 27 w 27"/>
                  <a:gd name="T11" fmla="*/ 12 h 12"/>
                  <a:gd name="T12" fmla="*/ 0 w 27"/>
                  <a:gd name="T13" fmla="*/ 12 h 12"/>
                  <a:gd name="T14" fmla="*/ 0 w 27"/>
                  <a:gd name="T15" fmla="*/ 6 h 12"/>
                  <a:gd name="T16" fmla="*/ 21 w 27"/>
                  <a:gd name="T1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12">
                    <a:moveTo>
                      <a:pt x="21" y="6"/>
                    </a:moveTo>
                    <a:lnTo>
                      <a:pt x="21" y="6"/>
                    </a:lnTo>
                    <a:lnTo>
                      <a:pt x="19" y="1"/>
                    </a:lnTo>
                    <a:lnTo>
                      <a:pt x="23" y="0"/>
                    </a:lnTo>
                    <a:lnTo>
                      <a:pt x="27" y="7"/>
                    </a:lnTo>
                    <a:lnTo>
                      <a:pt x="27" y="12"/>
                    </a:lnTo>
                    <a:lnTo>
                      <a:pt x="0" y="12"/>
                    </a:lnTo>
                    <a:lnTo>
                      <a:pt x="0" y="6"/>
                    </a:lnTo>
                    <a:lnTo>
                      <a:pt x="21" y="6"/>
                    </a:lnTo>
                    <a:close/>
                  </a:path>
                </a:pathLst>
              </a:custGeom>
              <a:solidFill>
                <a:srgbClr val="FEFFFE"/>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45" name="Freeform 377"/>
              <p:cNvSpPr/>
              <p:nvPr/>
            </p:nvSpPr>
            <p:spPr bwMode="auto">
              <a:xfrm>
                <a:off x="8133920" y="3827805"/>
                <a:ext cx="55366" cy="36910"/>
              </a:xfrm>
              <a:custGeom>
                <a:avLst/>
                <a:gdLst>
                  <a:gd name="T0" fmla="*/ 98 w 121"/>
                  <a:gd name="T1" fmla="*/ 79 h 84"/>
                  <a:gd name="T2" fmla="*/ 98 w 121"/>
                  <a:gd name="T3" fmla="*/ 33 h 84"/>
                  <a:gd name="T4" fmla="*/ 80 w 121"/>
                  <a:gd name="T5" fmla="*/ 30 h 84"/>
                  <a:gd name="T6" fmla="*/ 80 w 121"/>
                  <a:gd name="T7" fmla="*/ 38 h 84"/>
                  <a:gd name="T8" fmla="*/ 71 w 121"/>
                  <a:gd name="T9" fmla="*/ 69 h 84"/>
                  <a:gd name="T10" fmla="*/ 42 w 121"/>
                  <a:gd name="T11" fmla="*/ 84 h 84"/>
                  <a:gd name="T12" fmla="*/ 0 w 121"/>
                  <a:gd name="T13" fmla="*/ 33 h 84"/>
                  <a:gd name="T14" fmla="*/ 7 w 121"/>
                  <a:gd name="T15" fmla="*/ 0 h 84"/>
                  <a:gd name="T16" fmla="*/ 28 w 121"/>
                  <a:gd name="T17" fmla="*/ 4 h 84"/>
                  <a:gd name="T18" fmla="*/ 22 w 121"/>
                  <a:gd name="T19" fmla="*/ 31 h 84"/>
                  <a:gd name="T20" fmla="*/ 40 w 121"/>
                  <a:gd name="T21" fmla="*/ 55 h 84"/>
                  <a:gd name="T22" fmla="*/ 60 w 121"/>
                  <a:gd name="T23" fmla="*/ 22 h 84"/>
                  <a:gd name="T24" fmla="*/ 58 w 121"/>
                  <a:gd name="T25" fmla="*/ 6 h 84"/>
                  <a:gd name="T26" fmla="*/ 121 w 121"/>
                  <a:gd name="T27" fmla="*/ 13 h 84"/>
                  <a:gd name="T28" fmla="*/ 121 w 121"/>
                  <a:gd name="T29" fmla="*/ 79 h 84"/>
                  <a:gd name="T30" fmla="*/ 98 w 121"/>
                  <a:gd name="T31" fmla="*/ 7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1" h="84">
                    <a:moveTo>
                      <a:pt x="98" y="79"/>
                    </a:moveTo>
                    <a:cubicBezTo>
                      <a:pt x="98" y="33"/>
                      <a:pt x="98" y="33"/>
                      <a:pt x="98" y="33"/>
                    </a:cubicBezTo>
                    <a:cubicBezTo>
                      <a:pt x="80" y="30"/>
                      <a:pt x="80" y="30"/>
                      <a:pt x="80" y="30"/>
                    </a:cubicBezTo>
                    <a:cubicBezTo>
                      <a:pt x="80" y="33"/>
                      <a:pt x="80" y="35"/>
                      <a:pt x="80" y="38"/>
                    </a:cubicBezTo>
                    <a:cubicBezTo>
                      <a:pt x="80" y="49"/>
                      <a:pt x="77" y="61"/>
                      <a:pt x="71" y="69"/>
                    </a:cubicBezTo>
                    <a:cubicBezTo>
                      <a:pt x="65" y="78"/>
                      <a:pt x="56" y="84"/>
                      <a:pt x="42" y="84"/>
                    </a:cubicBezTo>
                    <a:cubicBezTo>
                      <a:pt x="20" y="84"/>
                      <a:pt x="0" y="65"/>
                      <a:pt x="0" y="33"/>
                    </a:cubicBezTo>
                    <a:cubicBezTo>
                      <a:pt x="0" y="18"/>
                      <a:pt x="3" y="6"/>
                      <a:pt x="7" y="0"/>
                    </a:cubicBezTo>
                    <a:cubicBezTo>
                      <a:pt x="28" y="4"/>
                      <a:pt x="28" y="4"/>
                      <a:pt x="28" y="4"/>
                    </a:cubicBezTo>
                    <a:cubicBezTo>
                      <a:pt x="25" y="10"/>
                      <a:pt x="22" y="21"/>
                      <a:pt x="22" y="31"/>
                    </a:cubicBezTo>
                    <a:cubicBezTo>
                      <a:pt x="22" y="43"/>
                      <a:pt x="27" y="55"/>
                      <a:pt x="40" y="55"/>
                    </a:cubicBezTo>
                    <a:cubicBezTo>
                      <a:pt x="52" y="55"/>
                      <a:pt x="60" y="45"/>
                      <a:pt x="60" y="22"/>
                    </a:cubicBezTo>
                    <a:cubicBezTo>
                      <a:pt x="60" y="15"/>
                      <a:pt x="59" y="11"/>
                      <a:pt x="58" y="6"/>
                    </a:cubicBezTo>
                    <a:cubicBezTo>
                      <a:pt x="121" y="13"/>
                      <a:pt x="121" y="13"/>
                      <a:pt x="121" y="13"/>
                    </a:cubicBezTo>
                    <a:cubicBezTo>
                      <a:pt x="121" y="79"/>
                      <a:pt x="121" y="79"/>
                      <a:pt x="121" y="79"/>
                    </a:cubicBezTo>
                    <a:lnTo>
                      <a:pt x="98" y="79"/>
                    </a:lnTo>
                    <a:close/>
                  </a:path>
                </a:pathLst>
              </a:custGeom>
              <a:solidFill>
                <a:srgbClr val="FEFFFE"/>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46" name="Freeform 378"/>
              <p:cNvSpPr/>
              <p:nvPr/>
            </p:nvSpPr>
            <p:spPr bwMode="auto">
              <a:xfrm>
                <a:off x="8160578" y="3036279"/>
                <a:ext cx="53316" cy="24607"/>
              </a:xfrm>
              <a:custGeom>
                <a:avLst/>
                <a:gdLst>
                  <a:gd name="T0" fmla="*/ 21 w 26"/>
                  <a:gd name="T1" fmla="*/ 7 h 12"/>
                  <a:gd name="T2" fmla="*/ 21 w 26"/>
                  <a:gd name="T3" fmla="*/ 6 h 12"/>
                  <a:gd name="T4" fmla="*/ 19 w 26"/>
                  <a:gd name="T5" fmla="*/ 2 h 12"/>
                  <a:gd name="T6" fmla="*/ 23 w 26"/>
                  <a:gd name="T7" fmla="*/ 0 h 12"/>
                  <a:gd name="T8" fmla="*/ 26 w 26"/>
                  <a:gd name="T9" fmla="*/ 7 h 12"/>
                  <a:gd name="T10" fmla="*/ 26 w 26"/>
                  <a:gd name="T11" fmla="*/ 12 h 12"/>
                  <a:gd name="T12" fmla="*/ 0 w 26"/>
                  <a:gd name="T13" fmla="*/ 12 h 12"/>
                  <a:gd name="T14" fmla="*/ 0 w 26"/>
                  <a:gd name="T15" fmla="*/ 7 h 12"/>
                  <a:gd name="T16" fmla="*/ 21 w 26"/>
                  <a:gd name="T1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12">
                    <a:moveTo>
                      <a:pt x="21" y="7"/>
                    </a:moveTo>
                    <a:lnTo>
                      <a:pt x="21" y="6"/>
                    </a:lnTo>
                    <a:lnTo>
                      <a:pt x="19" y="2"/>
                    </a:lnTo>
                    <a:lnTo>
                      <a:pt x="23" y="0"/>
                    </a:lnTo>
                    <a:lnTo>
                      <a:pt x="26" y="7"/>
                    </a:lnTo>
                    <a:lnTo>
                      <a:pt x="26" y="12"/>
                    </a:lnTo>
                    <a:lnTo>
                      <a:pt x="0" y="12"/>
                    </a:lnTo>
                    <a:lnTo>
                      <a:pt x="0" y="7"/>
                    </a:lnTo>
                    <a:lnTo>
                      <a:pt x="21" y="7"/>
                    </a:lnTo>
                    <a:close/>
                  </a:path>
                </a:pathLst>
              </a:custGeom>
              <a:solidFill>
                <a:srgbClr val="FEFFFE"/>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47" name="Freeform 379"/>
              <p:cNvSpPr/>
              <p:nvPr/>
            </p:nvSpPr>
            <p:spPr bwMode="auto">
              <a:xfrm>
                <a:off x="8160578" y="3079342"/>
                <a:ext cx="53316" cy="36910"/>
              </a:xfrm>
              <a:custGeom>
                <a:avLst/>
                <a:gdLst>
                  <a:gd name="T0" fmla="*/ 98 w 121"/>
                  <a:gd name="T1" fmla="*/ 79 h 84"/>
                  <a:gd name="T2" fmla="*/ 98 w 121"/>
                  <a:gd name="T3" fmla="*/ 33 h 84"/>
                  <a:gd name="T4" fmla="*/ 80 w 121"/>
                  <a:gd name="T5" fmla="*/ 30 h 84"/>
                  <a:gd name="T6" fmla="*/ 80 w 121"/>
                  <a:gd name="T7" fmla="*/ 38 h 84"/>
                  <a:gd name="T8" fmla="*/ 72 w 121"/>
                  <a:gd name="T9" fmla="*/ 69 h 84"/>
                  <a:gd name="T10" fmla="*/ 42 w 121"/>
                  <a:gd name="T11" fmla="*/ 84 h 84"/>
                  <a:gd name="T12" fmla="*/ 0 w 121"/>
                  <a:gd name="T13" fmla="*/ 33 h 84"/>
                  <a:gd name="T14" fmla="*/ 7 w 121"/>
                  <a:gd name="T15" fmla="*/ 0 h 84"/>
                  <a:gd name="T16" fmla="*/ 28 w 121"/>
                  <a:gd name="T17" fmla="*/ 5 h 84"/>
                  <a:gd name="T18" fmla="*/ 22 w 121"/>
                  <a:gd name="T19" fmla="*/ 31 h 84"/>
                  <a:gd name="T20" fmla="*/ 40 w 121"/>
                  <a:gd name="T21" fmla="*/ 55 h 84"/>
                  <a:gd name="T22" fmla="*/ 60 w 121"/>
                  <a:gd name="T23" fmla="*/ 22 h 84"/>
                  <a:gd name="T24" fmla="*/ 59 w 121"/>
                  <a:gd name="T25" fmla="*/ 6 h 84"/>
                  <a:gd name="T26" fmla="*/ 121 w 121"/>
                  <a:gd name="T27" fmla="*/ 14 h 84"/>
                  <a:gd name="T28" fmla="*/ 121 w 121"/>
                  <a:gd name="T29" fmla="*/ 79 h 84"/>
                  <a:gd name="T30" fmla="*/ 98 w 121"/>
                  <a:gd name="T31" fmla="*/ 7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1" h="84">
                    <a:moveTo>
                      <a:pt x="98" y="79"/>
                    </a:moveTo>
                    <a:cubicBezTo>
                      <a:pt x="98" y="33"/>
                      <a:pt x="98" y="33"/>
                      <a:pt x="98" y="33"/>
                    </a:cubicBezTo>
                    <a:cubicBezTo>
                      <a:pt x="80" y="30"/>
                      <a:pt x="80" y="30"/>
                      <a:pt x="80" y="30"/>
                    </a:cubicBezTo>
                    <a:cubicBezTo>
                      <a:pt x="80" y="33"/>
                      <a:pt x="80" y="35"/>
                      <a:pt x="80" y="38"/>
                    </a:cubicBezTo>
                    <a:cubicBezTo>
                      <a:pt x="80" y="49"/>
                      <a:pt x="78" y="61"/>
                      <a:pt x="72" y="69"/>
                    </a:cubicBezTo>
                    <a:cubicBezTo>
                      <a:pt x="66" y="78"/>
                      <a:pt x="56" y="84"/>
                      <a:pt x="42" y="84"/>
                    </a:cubicBezTo>
                    <a:cubicBezTo>
                      <a:pt x="20" y="84"/>
                      <a:pt x="0" y="65"/>
                      <a:pt x="0" y="33"/>
                    </a:cubicBezTo>
                    <a:cubicBezTo>
                      <a:pt x="0" y="18"/>
                      <a:pt x="4" y="6"/>
                      <a:pt x="7" y="0"/>
                    </a:cubicBezTo>
                    <a:cubicBezTo>
                      <a:pt x="28" y="5"/>
                      <a:pt x="28" y="5"/>
                      <a:pt x="28" y="5"/>
                    </a:cubicBezTo>
                    <a:cubicBezTo>
                      <a:pt x="25" y="10"/>
                      <a:pt x="22" y="21"/>
                      <a:pt x="22" y="31"/>
                    </a:cubicBezTo>
                    <a:cubicBezTo>
                      <a:pt x="22" y="43"/>
                      <a:pt x="28" y="55"/>
                      <a:pt x="40" y="55"/>
                    </a:cubicBezTo>
                    <a:cubicBezTo>
                      <a:pt x="52" y="55"/>
                      <a:pt x="60" y="45"/>
                      <a:pt x="60" y="22"/>
                    </a:cubicBezTo>
                    <a:cubicBezTo>
                      <a:pt x="60" y="15"/>
                      <a:pt x="60" y="11"/>
                      <a:pt x="59" y="6"/>
                    </a:cubicBezTo>
                    <a:cubicBezTo>
                      <a:pt x="121" y="14"/>
                      <a:pt x="121" y="14"/>
                      <a:pt x="121" y="14"/>
                    </a:cubicBezTo>
                    <a:cubicBezTo>
                      <a:pt x="121" y="79"/>
                      <a:pt x="121" y="79"/>
                      <a:pt x="121" y="79"/>
                    </a:cubicBezTo>
                    <a:lnTo>
                      <a:pt x="98" y="79"/>
                    </a:lnTo>
                    <a:close/>
                  </a:path>
                </a:pathLst>
              </a:custGeom>
              <a:solidFill>
                <a:srgbClr val="FEFFFE"/>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48" name="Freeform 380"/>
              <p:cNvSpPr/>
              <p:nvPr/>
            </p:nvSpPr>
            <p:spPr bwMode="auto">
              <a:xfrm>
                <a:off x="7752511" y="3108049"/>
                <a:ext cx="53316" cy="24607"/>
              </a:xfrm>
              <a:custGeom>
                <a:avLst/>
                <a:gdLst>
                  <a:gd name="T0" fmla="*/ 21 w 26"/>
                  <a:gd name="T1" fmla="*/ 6 h 12"/>
                  <a:gd name="T2" fmla="*/ 21 w 26"/>
                  <a:gd name="T3" fmla="*/ 6 h 12"/>
                  <a:gd name="T4" fmla="*/ 18 w 26"/>
                  <a:gd name="T5" fmla="*/ 1 h 12"/>
                  <a:gd name="T6" fmla="*/ 23 w 26"/>
                  <a:gd name="T7" fmla="*/ 0 h 12"/>
                  <a:gd name="T8" fmla="*/ 26 w 26"/>
                  <a:gd name="T9" fmla="*/ 7 h 12"/>
                  <a:gd name="T10" fmla="*/ 26 w 26"/>
                  <a:gd name="T11" fmla="*/ 12 h 12"/>
                  <a:gd name="T12" fmla="*/ 0 w 26"/>
                  <a:gd name="T13" fmla="*/ 12 h 12"/>
                  <a:gd name="T14" fmla="*/ 0 w 26"/>
                  <a:gd name="T15" fmla="*/ 6 h 12"/>
                  <a:gd name="T16" fmla="*/ 21 w 26"/>
                  <a:gd name="T1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12">
                    <a:moveTo>
                      <a:pt x="21" y="6"/>
                    </a:moveTo>
                    <a:lnTo>
                      <a:pt x="21" y="6"/>
                    </a:lnTo>
                    <a:lnTo>
                      <a:pt x="18" y="1"/>
                    </a:lnTo>
                    <a:lnTo>
                      <a:pt x="23" y="0"/>
                    </a:lnTo>
                    <a:lnTo>
                      <a:pt x="26" y="7"/>
                    </a:lnTo>
                    <a:lnTo>
                      <a:pt x="26" y="12"/>
                    </a:lnTo>
                    <a:lnTo>
                      <a:pt x="0" y="12"/>
                    </a:lnTo>
                    <a:lnTo>
                      <a:pt x="0" y="6"/>
                    </a:lnTo>
                    <a:lnTo>
                      <a:pt x="21" y="6"/>
                    </a:lnTo>
                    <a:close/>
                  </a:path>
                </a:pathLst>
              </a:custGeom>
              <a:solidFill>
                <a:srgbClr val="FEFFFE"/>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49" name="Freeform 381"/>
              <p:cNvSpPr>
                <a:spLocks noEditPoints="1"/>
              </p:cNvSpPr>
              <p:nvPr/>
            </p:nvSpPr>
            <p:spPr bwMode="auto">
              <a:xfrm>
                <a:off x="7752511" y="3149061"/>
                <a:ext cx="55366" cy="41012"/>
              </a:xfrm>
              <a:custGeom>
                <a:avLst/>
                <a:gdLst>
                  <a:gd name="T0" fmla="*/ 61 w 122"/>
                  <a:gd name="T1" fmla="*/ 90 h 90"/>
                  <a:gd name="T2" fmla="*/ 0 w 122"/>
                  <a:gd name="T3" fmla="*/ 45 h 90"/>
                  <a:gd name="T4" fmla="*/ 61 w 122"/>
                  <a:gd name="T5" fmla="*/ 0 h 90"/>
                  <a:gd name="T6" fmla="*/ 122 w 122"/>
                  <a:gd name="T7" fmla="*/ 45 h 90"/>
                  <a:gd name="T8" fmla="*/ 61 w 122"/>
                  <a:gd name="T9" fmla="*/ 90 h 90"/>
                  <a:gd name="T10" fmla="*/ 61 w 122"/>
                  <a:gd name="T11" fmla="*/ 28 h 90"/>
                  <a:gd name="T12" fmla="*/ 21 w 122"/>
                  <a:gd name="T13" fmla="*/ 45 h 90"/>
                  <a:gd name="T14" fmla="*/ 61 w 122"/>
                  <a:gd name="T15" fmla="*/ 62 h 90"/>
                  <a:gd name="T16" fmla="*/ 101 w 122"/>
                  <a:gd name="T17" fmla="*/ 45 h 90"/>
                  <a:gd name="T18" fmla="*/ 61 w 122"/>
                  <a:gd name="T19" fmla="*/ 2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90">
                    <a:moveTo>
                      <a:pt x="61" y="90"/>
                    </a:moveTo>
                    <a:cubicBezTo>
                      <a:pt x="25" y="90"/>
                      <a:pt x="0" y="75"/>
                      <a:pt x="0" y="45"/>
                    </a:cubicBezTo>
                    <a:cubicBezTo>
                      <a:pt x="0" y="14"/>
                      <a:pt x="27" y="0"/>
                      <a:pt x="61" y="0"/>
                    </a:cubicBezTo>
                    <a:cubicBezTo>
                      <a:pt x="95" y="0"/>
                      <a:pt x="122" y="15"/>
                      <a:pt x="122" y="45"/>
                    </a:cubicBezTo>
                    <a:cubicBezTo>
                      <a:pt x="122" y="77"/>
                      <a:pt x="94" y="90"/>
                      <a:pt x="61" y="90"/>
                    </a:cubicBezTo>
                    <a:close/>
                    <a:moveTo>
                      <a:pt x="61" y="28"/>
                    </a:moveTo>
                    <a:cubicBezTo>
                      <a:pt x="34" y="28"/>
                      <a:pt x="21" y="34"/>
                      <a:pt x="21" y="45"/>
                    </a:cubicBezTo>
                    <a:cubicBezTo>
                      <a:pt x="21" y="56"/>
                      <a:pt x="34" y="62"/>
                      <a:pt x="61" y="62"/>
                    </a:cubicBezTo>
                    <a:cubicBezTo>
                      <a:pt x="87" y="62"/>
                      <a:pt x="101" y="56"/>
                      <a:pt x="101" y="45"/>
                    </a:cubicBezTo>
                    <a:cubicBezTo>
                      <a:pt x="101" y="35"/>
                      <a:pt x="88" y="28"/>
                      <a:pt x="61" y="28"/>
                    </a:cubicBezTo>
                    <a:close/>
                  </a:path>
                </a:pathLst>
              </a:custGeom>
              <a:solidFill>
                <a:srgbClr val="FEFFFE"/>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50" name="Freeform 382"/>
              <p:cNvSpPr/>
              <p:nvPr/>
            </p:nvSpPr>
            <p:spPr bwMode="auto">
              <a:xfrm>
                <a:off x="7896052" y="3784743"/>
                <a:ext cx="55366" cy="24607"/>
              </a:xfrm>
              <a:custGeom>
                <a:avLst/>
                <a:gdLst>
                  <a:gd name="T0" fmla="*/ 21 w 27"/>
                  <a:gd name="T1" fmla="*/ 6 h 12"/>
                  <a:gd name="T2" fmla="*/ 21 w 27"/>
                  <a:gd name="T3" fmla="*/ 6 h 12"/>
                  <a:gd name="T4" fmla="*/ 19 w 27"/>
                  <a:gd name="T5" fmla="*/ 1 h 12"/>
                  <a:gd name="T6" fmla="*/ 23 w 27"/>
                  <a:gd name="T7" fmla="*/ 0 h 12"/>
                  <a:gd name="T8" fmla="*/ 27 w 27"/>
                  <a:gd name="T9" fmla="*/ 7 h 12"/>
                  <a:gd name="T10" fmla="*/ 27 w 27"/>
                  <a:gd name="T11" fmla="*/ 12 h 12"/>
                  <a:gd name="T12" fmla="*/ 0 w 27"/>
                  <a:gd name="T13" fmla="*/ 12 h 12"/>
                  <a:gd name="T14" fmla="*/ 0 w 27"/>
                  <a:gd name="T15" fmla="*/ 6 h 12"/>
                  <a:gd name="T16" fmla="*/ 21 w 27"/>
                  <a:gd name="T1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12">
                    <a:moveTo>
                      <a:pt x="21" y="6"/>
                    </a:moveTo>
                    <a:lnTo>
                      <a:pt x="21" y="6"/>
                    </a:lnTo>
                    <a:lnTo>
                      <a:pt x="19" y="1"/>
                    </a:lnTo>
                    <a:lnTo>
                      <a:pt x="23" y="0"/>
                    </a:lnTo>
                    <a:lnTo>
                      <a:pt x="27" y="7"/>
                    </a:lnTo>
                    <a:lnTo>
                      <a:pt x="27" y="12"/>
                    </a:lnTo>
                    <a:lnTo>
                      <a:pt x="0" y="12"/>
                    </a:lnTo>
                    <a:lnTo>
                      <a:pt x="0" y="6"/>
                    </a:lnTo>
                    <a:lnTo>
                      <a:pt x="21" y="6"/>
                    </a:lnTo>
                    <a:close/>
                  </a:path>
                </a:pathLst>
              </a:custGeom>
              <a:solidFill>
                <a:srgbClr val="FEFFFE"/>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51" name="Freeform 383"/>
              <p:cNvSpPr>
                <a:spLocks noEditPoints="1"/>
              </p:cNvSpPr>
              <p:nvPr/>
            </p:nvSpPr>
            <p:spPr bwMode="auto">
              <a:xfrm>
                <a:off x="7896052" y="3827805"/>
                <a:ext cx="55366" cy="38962"/>
              </a:xfrm>
              <a:custGeom>
                <a:avLst/>
                <a:gdLst>
                  <a:gd name="T0" fmla="*/ 62 w 123"/>
                  <a:gd name="T1" fmla="*/ 89 h 89"/>
                  <a:gd name="T2" fmla="*/ 0 w 123"/>
                  <a:gd name="T3" fmla="*/ 44 h 89"/>
                  <a:gd name="T4" fmla="*/ 61 w 123"/>
                  <a:gd name="T5" fmla="*/ 0 h 89"/>
                  <a:gd name="T6" fmla="*/ 123 w 123"/>
                  <a:gd name="T7" fmla="*/ 45 h 89"/>
                  <a:gd name="T8" fmla="*/ 62 w 123"/>
                  <a:gd name="T9" fmla="*/ 89 h 89"/>
                  <a:gd name="T10" fmla="*/ 61 w 123"/>
                  <a:gd name="T11" fmla="*/ 28 h 89"/>
                  <a:gd name="T12" fmla="*/ 21 w 123"/>
                  <a:gd name="T13" fmla="*/ 45 h 89"/>
                  <a:gd name="T14" fmla="*/ 61 w 123"/>
                  <a:gd name="T15" fmla="*/ 61 h 89"/>
                  <a:gd name="T16" fmla="*/ 102 w 123"/>
                  <a:gd name="T17" fmla="*/ 45 h 89"/>
                  <a:gd name="T18" fmla="*/ 61 w 123"/>
                  <a:gd name="T19" fmla="*/ 28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3" h="89">
                    <a:moveTo>
                      <a:pt x="62" y="89"/>
                    </a:moveTo>
                    <a:cubicBezTo>
                      <a:pt x="25" y="89"/>
                      <a:pt x="0" y="74"/>
                      <a:pt x="0" y="44"/>
                    </a:cubicBezTo>
                    <a:cubicBezTo>
                      <a:pt x="0" y="13"/>
                      <a:pt x="27" y="0"/>
                      <a:pt x="61" y="0"/>
                    </a:cubicBezTo>
                    <a:cubicBezTo>
                      <a:pt x="95" y="0"/>
                      <a:pt x="123" y="14"/>
                      <a:pt x="123" y="45"/>
                    </a:cubicBezTo>
                    <a:cubicBezTo>
                      <a:pt x="123" y="77"/>
                      <a:pt x="94" y="89"/>
                      <a:pt x="62" y="89"/>
                    </a:cubicBezTo>
                    <a:close/>
                    <a:moveTo>
                      <a:pt x="61" y="28"/>
                    </a:moveTo>
                    <a:cubicBezTo>
                      <a:pt x="34" y="27"/>
                      <a:pt x="21" y="34"/>
                      <a:pt x="21" y="45"/>
                    </a:cubicBezTo>
                    <a:cubicBezTo>
                      <a:pt x="21" y="56"/>
                      <a:pt x="34" y="61"/>
                      <a:pt x="61" y="61"/>
                    </a:cubicBezTo>
                    <a:cubicBezTo>
                      <a:pt x="88" y="61"/>
                      <a:pt x="102" y="56"/>
                      <a:pt x="102" y="45"/>
                    </a:cubicBezTo>
                    <a:cubicBezTo>
                      <a:pt x="102" y="34"/>
                      <a:pt x="89" y="27"/>
                      <a:pt x="61" y="28"/>
                    </a:cubicBezTo>
                    <a:close/>
                  </a:path>
                </a:pathLst>
              </a:custGeom>
              <a:solidFill>
                <a:srgbClr val="FEFFFE"/>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52" name="Freeform 384"/>
              <p:cNvSpPr/>
              <p:nvPr/>
            </p:nvSpPr>
            <p:spPr bwMode="auto">
              <a:xfrm>
                <a:off x="6571372" y="3276197"/>
                <a:ext cx="311689" cy="321942"/>
              </a:xfrm>
              <a:custGeom>
                <a:avLst/>
                <a:gdLst>
                  <a:gd name="T0" fmla="*/ 636 w 693"/>
                  <a:gd name="T1" fmla="*/ 716 h 716"/>
                  <a:gd name="T2" fmla="*/ 687 w 693"/>
                  <a:gd name="T3" fmla="*/ 160 h 716"/>
                  <a:gd name="T4" fmla="*/ 591 w 693"/>
                  <a:gd name="T5" fmla="*/ 44 h 716"/>
                  <a:gd name="T6" fmla="*/ 167 w 693"/>
                  <a:gd name="T7" fmla="*/ 5 h 716"/>
                  <a:gd name="T8" fmla="*/ 51 w 693"/>
                  <a:gd name="T9" fmla="*/ 101 h 716"/>
                  <a:gd name="T10" fmla="*/ 0 w 693"/>
                  <a:gd name="T11" fmla="*/ 658 h 716"/>
                  <a:gd name="T12" fmla="*/ 145 w 693"/>
                  <a:gd name="T13" fmla="*/ 671 h 716"/>
                  <a:gd name="T14" fmla="*/ 636 w 693"/>
                  <a:gd name="T15" fmla="*/ 716 h 7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3" h="716">
                    <a:moveTo>
                      <a:pt x="636" y="716"/>
                    </a:moveTo>
                    <a:cubicBezTo>
                      <a:pt x="687" y="160"/>
                      <a:pt x="687" y="160"/>
                      <a:pt x="687" y="160"/>
                    </a:cubicBezTo>
                    <a:cubicBezTo>
                      <a:pt x="693" y="101"/>
                      <a:pt x="649" y="49"/>
                      <a:pt x="591" y="44"/>
                    </a:cubicBezTo>
                    <a:cubicBezTo>
                      <a:pt x="167" y="5"/>
                      <a:pt x="167" y="5"/>
                      <a:pt x="167" y="5"/>
                    </a:cubicBezTo>
                    <a:cubicBezTo>
                      <a:pt x="109" y="0"/>
                      <a:pt x="57" y="43"/>
                      <a:pt x="51" y="101"/>
                    </a:cubicBezTo>
                    <a:cubicBezTo>
                      <a:pt x="0" y="658"/>
                      <a:pt x="0" y="658"/>
                      <a:pt x="0" y="658"/>
                    </a:cubicBezTo>
                    <a:cubicBezTo>
                      <a:pt x="145" y="671"/>
                      <a:pt x="145" y="671"/>
                      <a:pt x="145" y="671"/>
                    </a:cubicBezTo>
                    <a:lnTo>
                      <a:pt x="636" y="716"/>
                    </a:lnTo>
                    <a:close/>
                  </a:path>
                </a:pathLst>
              </a:custGeom>
              <a:solidFill>
                <a:srgbClr val="CEE7E1"/>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53" name="Freeform 385"/>
              <p:cNvSpPr/>
              <p:nvPr/>
            </p:nvSpPr>
            <p:spPr bwMode="auto">
              <a:xfrm>
                <a:off x="6546765" y="3571482"/>
                <a:ext cx="311689" cy="323993"/>
              </a:xfrm>
              <a:custGeom>
                <a:avLst/>
                <a:gdLst>
                  <a:gd name="T0" fmla="*/ 641 w 692"/>
                  <a:gd name="T1" fmla="*/ 615 h 717"/>
                  <a:gd name="T2" fmla="*/ 692 w 692"/>
                  <a:gd name="T3" fmla="*/ 58 h 717"/>
                  <a:gd name="T4" fmla="*/ 201 w 692"/>
                  <a:gd name="T5" fmla="*/ 13 h 717"/>
                  <a:gd name="T6" fmla="*/ 56 w 692"/>
                  <a:gd name="T7" fmla="*/ 0 h 717"/>
                  <a:gd name="T8" fmla="*/ 5 w 692"/>
                  <a:gd name="T9" fmla="*/ 557 h 717"/>
                  <a:gd name="T10" fmla="*/ 102 w 692"/>
                  <a:gd name="T11" fmla="*/ 673 h 717"/>
                  <a:gd name="T12" fmla="*/ 525 w 692"/>
                  <a:gd name="T13" fmla="*/ 711 h 717"/>
                  <a:gd name="T14" fmla="*/ 641 w 692"/>
                  <a:gd name="T15" fmla="*/ 615 h 7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2" h="717">
                    <a:moveTo>
                      <a:pt x="641" y="615"/>
                    </a:moveTo>
                    <a:cubicBezTo>
                      <a:pt x="692" y="58"/>
                      <a:pt x="692" y="58"/>
                      <a:pt x="692" y="58"/>
                    </a:cubicBezTo>
                    <a:cubicBezTo>
                      <a:pt x="201" y="13"/>
                      <a:pt x="201" y="13"/>
                      <a:pt x="201" y="13"/>
                    </a:cubicBezTo>
                    <a:cubicBezTo>
                      <a:pt x="56" y="0"/>
                      <a:pt x="56" y="0"/>
                      <a:pt x="56" y="0"/>
                    </a:cubicBezTo>
                    <a:cubicBezTo>
                      <a:pt x="5" y="557"/>
                      <a:pt x="5" y="557"/>
                      <a:pt x="5" y="557"/>
                    </a:cubicBezTo>
                    <a:cubicBezTo>
                      <a:pt x="0" y="615"/>
                      <a:pt x="43" y="667"/>
                      <a:pt x="102" y="673"/>
                    </a:cubicBezTo>
                    <a:cubicBezTo>
                      <a:pt x="525" y="711"/>
                      <a:pt x="525" y="711"/>
                      <a:pt x="525" y="711"/>
                    </a:cubicBezTo>
                    <a:cubicBezTo>
                      <a:pt x="584" y="717"/>
                      <a:pt x="636" y="674"/>
                      <a:pt x="641" y="615"/>
                    </a:cubicBezTo>
                    <a:close/>
                  </a:path>
                </a:pathLst>
              </a:custGeom>
              <a:solidFill>
                <a:srgbClr val="A7D7DE"/>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54" name="Freeform 386"/>
              <p:cNvSpPr/>
              <p:nvPr/>
            </p:nvSpPr>
            <p:spPr bwMode="auto">
              <a:xfrm>
                <a:off x="6325302" y="3546875"/>
                <a:ext cx="428573" cy="373207"/>
              </a:xfrm>
              <a:custGeom>
                <a:avLst/>
                <a:gdLst>
                  <a:gd name="T0" fmla="*/ 894 w 953"/>
                  <a:gd name="T1" fmla="*/ 731 h 831"/>
                  <a:gd name="T2" fmla="*/ 953 w 953"/>
                  <a:gd name="T3" fmla="*/ 87 h 831"/>
                  <a:gd name="T4" fmla="*/ 5 w 953"/>
                  <a:gd name="T5" fmla="*/ 0 h 831"/>
                  <a:gd name="T6" fmla="*/ 0 w 953"/>
                  <a:gd name="T7" fmla="*/ 313 h 831"/>
                  <a:gd name="T8" fmla="*/ 11 w 953"/>
                  <a:gd name="T9" fmla="*/ 774 h 831"/>
                  <a:gd name="T10" fmla="*/ 813 w 953"/>
                  <a:gd name="T11" fmla="*/ 828 h 831"/>
                  <a:gd name="T12" fmla="*/ 894 w 953"/>
                  <a:gd name="T13" fmla="*/ 731 h 831"/>
                </a:gdLst>
                <a:ahLst/>
                <a:cxnLst>
                  <a:cxn ang="0">
                    <a:pos x="T0" y="T1"/>
                  </a:cxn>
                  <a:cxn ang="0">
                    <a:pos x="T2" y="T3"/>
                  </a:cxn>
                  <a:cxn ang="0">
                    <a:pos x="T4" y="T5"/>
                  </a:cxn>
                  <a:cxn ang="0">
                    <a:pos x="T6" y="T7"/>
                  </a:cxn>
                  <a:cxn ang="0">
                    <a:pos x="T8" y="T9"/>
                  </a:cxn>
                  <a:cxn ang="0">
                    <a:pos x="T10" y="T11"/>
                  </a:cxn>
                  <a:cxn ang="0">
                    <a:pos x="T12" y="T13"/>
                  </a:cxn>
                </a:cxnLst>
                <a:rect l="0" t="0" r="r" b="b"/>
                <a:pathLst>
                  <a:path w="953" h="831">
                    <a:moveTo>
                      <a:pt x="894" y="731"/>
                    </a:moveTo>
                    <a:cubicBezTo>
                      <a:pt x="953" y="87"/>
                      <a:pt x="953" y="87"/>
                      <a:pt x="953" y="87"/>
                    </a:cubicBezTo>
                    <a:cubicBezTo>
                      <a:pt x="5" y="0"/>
                      <a:pt x="5" y="0"/>
                      <a:pt x="5" y="0"/>
                    </a:cubicBezTo>
                    <a:cubicBezTo>
                      <a:pt x="2" y="104"/>
                      <a:pt x="0" y="208"/>
                      <a:pt x="0" y="313"/>
                    </a:cubicBezTo>
                    <a:cubicBezTo>
                      <a:pt x="0" y="468"/>
                      <a:pt x="4" y="621"/>
                      <a:pt x="11" y="774"/>
                    </a:cubicBezTo>
                    <a:cubicBezTo>
                      <a:pt x="813" y="828"/>
                      <a:pt x="813" y="828"/>
                      <a:pt x="813" y="828"/>
                    </a:cubicBezTo>
                    <a:cubicBezTo>
                      <a:pt x="852" y="831"/>
                      <a:pt x="888" y="788"/>
                      <a:pt x="894" y="731"/>
                    </a:cubicBezTo>
                    <a:close/>
                  </a:path>
                </a:pathLst>
              </a:custGeom>
              <a:solidFill>
                <a:srgbClr val="ECEEE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55" name="Freeform 387"/>
              <p:cNvSpPr/>
              <p:nvPr/>
            </p:nvSpPr>
            <p:spPr bwMode="auto">
              <a:xfrm>
                <a:off x="6327352" y="3210578"/>
                <a:ext cx="455230" cy="375258"/>
              </a:xfrm>
              <a:custGeom>
                <a:avLst/>
                <a:gdLst>
                  <a:gd name="T0" fmla="*/ 948 w 1012"/>
                  <a:gd name="T1" fmla="*/ 835 h 835"/>
                  <a:gd name="T2" fmla="*/ 1007 w 1012"/>
                  <a:gd name="T3" fmla="*/ 191 h 835"/>
                  <a:gd name="T4" fmla="*/ 945 w 1012"/>
                  <a:gd name="T5" fmla="*/ 82 h 835"/>
                  <a:gd name="T6" fmla="*/ 54 w 1012"/>
                  <a:gd name="T7" fmla="*/ 0 h 835"/>
                  <a:gd name="T8" fmla="*/ 0 w 1012"/>
                  <a:gd name="T9" fmla="*/ 748 h 835"/>
                  <a:gd name="T10" fmla="*/ 948 w 1012"/>
                  <a:gd name="T11" fmla="*/ 835 h 835"/>
                </a:gdLst>
                <a:ahLst/>
                <a:cxnLst>
                  <a:cxn ang="0">
                    <a:pos x="T0" y="T1"/>
                  </a:cxn>
                  <a:cxn ang="0">
                    <a:pos x="T2" y="T3"/>
                  </a:cxn>
                  <a:cxn ang="0">
                    <a:pos x="T4" y="T5"/>
                  </a:cxn>
                  <a:cxn ang="0">
                    <a:pos x="T6" y="T7"/>
                  </a:cxn>
                  <a:cxn ang="0">
                    <a:pos x="T8" y="T9"/>
                  </a:cxn>
                  <a:cxn ang="0">
                    <a:pos x="T10" y="T11"/>
                  </a:cxn>
                </a:cxnLst>
                <a:rect l="0" t="0" r="r" b="b"/>
                <a:pathLst>
                  <a:path w="1012" h="835">
                    <a:moveTo>
                      <a:pt x="948" y="835"/>
                    </a:moveTo>
                    <a:cubicBezTo>
                      <a:pt x="1007" y="191"/>
                      <a:pt x="1007" y="191"/>
                      <a:pt x="1007" y="191"/>
                    </a:cubicBezTo>
                    <a:cubicBezTo>
                      <a:pt x="1012" y="134"/>
                      <a:pt x="984" y="85"/>
                      <a:pt x="945" y="82"/>
                    </a:cubicBezTo>
                    <a:cubicBezTo>
                      <a:pt x="54" y="0"/>
                      <a:pt x="54" y="0"/>
                      <a:pt x="54" y="0"/>
                    </a:cubicBezTo>
                    <a:cubicBezTo>
                      <a:pt x="26" y="247"/>
                      <a:pt x="8" y="496"/>
                      <a:pt x="0" y="748"/>
                    </a:cubicBezTo>
                    <a:lnTo>
                      <a:pt x="948" y="835"/>
                    </a:lnTo>
                    <a:close/>
                  </a:path>
                </a:pathLst>
              </a:custGeom>
              <a:solidFill>
                <a:srgbClr val="BAB9B7"/>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56" name="Freeform 388"/>
              <p:cNvSpPr/>
              <p:nvPr/>
            </p:nvSpPr>
            <p:spPr bwMode="auto">
              <a:xfrm>
                <a:off x="6885113" y="3122403"/>
                <a:ext cx="1127823" cy="850994"/>
              </a:xfrm>
              <a:custGeom>
                <a:avLst/>
                <a:gdLst>
                  <a:gd name="T0" fmla="*/ 1376 w 2507"/>
                  <a:gd name="T1" fmla="*/ 1731 h 1895"/>
                  <a:gd name="T2" fmla="*/ 1231 w 2507"/>
                  <a:gd name="T3" fmla="*/ 1547 h 1895"/>
                  <a:gd name="T4" fmla="*/ 1232 w 2507"/>
                  <a:gd name="T5" fmla="*/ 1545 h 1895"/>
                  <a:gd name="T6" fmla="*/ 1392 w 2507"/>
                  <a:gd name="T7" fmla="*/ 1560 h 1895"/>
                  <a:gd name="T8" fmla="*/ 1579 w 2507"/>
                  <a:gd name="T9" fmla="*/ 1404 h 1895"/>
                  <a:gd name="T10" fmla="*/ 1423 w 2507"/>
                  <a:gd name="T11" fmla="*/ 1217 h 1895"/>
                  <a:gd name="T12" fmla="*/ 1594 w 2507"/>
                  <a:gd name="T13" fmla="*/ 1233 h 1895"/>
                  <a:gd name="T14" fmla="*/ 1781 w 2507"/>
                  <a:gd name="T15" fmla="*/ 1077 h 1895"/>
                  <a:gd name="T16" fmla="*/ 1626 w 2507"/>
                  <a:gd name="T17" fmla="*/ 890 h 1895"/>
                  <a:gd name="T18" fmla="*/ 2311 w 2507"/>
                  <a:gd name="T19" fmla="*/ 953 h 1895"/>
                  <a:gd name="T20" fmla="*/ 2498 w 2507"/>
                  <a:gd name="T21" fmla="*/ 797 h 1895"/>
                  <a:gd name="T22" fmla="*/ 2343 w 2507"/>
                  <a:gd name="T23" fmla="*/ 610 h 1895"/>
                  <a:gd name="T24" fmla="*/ 2233 w 2507"/>
                  <a:gd name="T25" fmla="*/ 600 h 1895"/>
                  <a:gd name="T26" fmla="*/ 1315 w 2507"/>
                  <a:gd name="T27" fmla="*/ 516 h 1895"/>
                  <a:gd name="T28" fmla="*/ 1191 w 2507"/>
                  <a:gd name="T29" fmla="*/ 504 h 1895"/>
                  <a:gd name="T30" fmla="*/ 1149 w 2507"/>
                  <a:gd name="T31" fmla="*/ 461 h 1895"/>
                  <a:gd name="T32" fmla="*/ 1173 w 2507"/>
                  <a:gd name="T33" fmla="*/ 407 h 1895"/>
                  <a:gd name="T34" fmla="*/ 1527 w 2507"/>
                  <a:gd name="T35" fmla="*/ 137 h 1895"/>
                  <a:gd name="T36" fmla="*/ 1478 w 2507"/>
                  <a:gd name="T37" fmla="*/ 29 h 1895"/>
                  <a:gd name="T38" fmla="*/ 1360 w 2507"/>
                  <a:gd name="T39" fmla="*/ 17 h 1895"/>
                  <a:gd name="T40" fmla="*/ 156 w 2507"/>
                  <a:gd name="T41" fmla="*/ 448 h 1895"/>
                  <a:gd name="T42" fmla="*/ 105 w 2507"/>
                  <a:gd name="T43" fmla="*/ 519 h 1895"/>
                  <a:gd name="T44" fmla="*/ 13 w 2507"/>
                  <a:gd name="T45" fmla="*/ 1519 h 1895"/>
                  <a:gd name="T46" fmla="*/ 246 w 2507"/>
                  <a:gd name="T47" fmla="*/ 1800 h 1895"/>
                  <a:gd name="T48" fmla="*/ 1189 w 2507"/>
                  <a:gd name="T49" fmla="*/ 1886 h 1895"/>
                  <a:gd name="T50" fmla="*/ 1376 w 2507"/>
                  <a:gd name="T51" fmla="*/ 1731 h 1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07" h="1895">
                    <a:moveTo>
                      <a:pt x="1376" y="1731"/>
                    </a:moveTo>
                    <a:cubicBezTo>
                      <a:pt x="1384" y="1641"/>
                      <a:pt x="1319" y="1561"/>
                      <a:pt x="1231" y="1547"/>
                    </a:cubicBezTo>
                    <a:cubicBezTo>
                      <a:pt x="1231" y="1546"/>
                      <a:pt x="1232" y="1546"/>
                      <a:pt x="1232" y="1545"/>
                    </a:cubicBezTo>
                    <a:cubicBezTo>
                      <a:pt x="1392" y="1560"/>
                      <a:pt x="1392" y="1560"/>
                      <a:pt x="1392" y="1560"/>
                    </a:cubicBezTo>
                    <a:cubicBezTo>
                      <a:pt x="1486" y="1568"/>
                      <a:pt x="1570" y="1498"/>
                      <a:pt x="1579" y="1404"/>
                    </a:cubicBezTo>
                    <a:cubicBezTo>
                      <a:pt x="1587" y="1310"/>
                      <a:pt x="1517" y="1225"/>
                      <a:pt x="1423" y="1217"/>
                    </a:cubicBezTo>
                    <a:cubicBezTo>
                      <a:pt x="1594" y="1233"/>
                      <a:pt x="1594" y="1233"/>
                      <a:pt x="1594" y="1233"/>
                    </a:cubicBezTo>
                    <a:cubicBezTo>
                      <a:pt x="1689" y="1241"/>
                      <a:pt x="1773" y="1171"/>
                      <a:pt x="1781" y="1077"/>
                    </a:cubicBezTo>
                    <a:cubicBezTo>
                      <a:pt x="1790" y="983"/>
                      <a:pt x="1720" y="898"/>
                      <a:pt x="1626" y="890"/>
                    </a:cubicBezTo>
                    <a:cubicBezTo>
                      <a:pt x="2311" y="953"/>
                      <a:pt x="2311" y="953"/>
                      <a:pt x="2311" y="953"/>
                    </a:cubicBezTo>
                    <a:cubicBezTo>
                      <a:pt x="2405" y="961"/>
                      <a:pt x="2490" y="892"/>
                      <a:pt x="2498" y="797"/>
                    </a:cubicBezTo>
                    <a:cubicBezTo>
                      <a:pt x="2507" y="703"/>
                      <a:pt x="2437" y="619"/>
                      <a:pt x="2343" y="610"/>
                    </a:cubicBezTo>
                    <a:cubicBezTo>
                      <a:pt x="2233" y="600"/>
                      <a:pt x="2233" y="600"/>
                      <a:pt x="2233" y="600"/>
                    </a:cubicBezTo>
                    <a:cubicBezTo>
                      <a:pt x="1315" y="516"/>
                      <a:pt x="1315" y="516"/>
                      <a:pt x="1315" y="516"/>
                    </a:cubicBezTo>
                    <a:cubicBezTo>
                      <a:pt x="1191" y="504"/>
                      <a:pt x="1191" y="504"/>
                      <a:pt x="1191" y="504"/>
                    </a:cubicBezTo>
                    <a:cubicBezTo>
                      <a:pt x="1170" y="502"/>
                      <a:pt x="1153" y="482"/>
                      <a:pt x="1149" y="461"/>
                    </a:cubicBezTo>
                    <a:cubicBezTo>
                      <a:pt x="1145" y="440"/>
                      <a:pt x="1155" y="417"/>
                      <a:pt x="1173" y="407"/>
                    </a:cubicBezTo>
                    <a:cubicBezTo>
                      <a:pt x="1349" y="296"/>
                      <a:pt x="1511" y="319"/>
                      <a:pt x="1527" y="137"/>
                    </a:cubicBezTo>
                    <a:cubicBezTo>
                      <a:pt x="1531" y="95"/>
                      <a:pt x="1513" y="54"/>
                      <a:pt x="1478" y="29"/>
                    </a:cubicBezTo>
                    <a:cubicBezTo>
                      <a:pt x="1444" y="5"/>
                      <a:pt x="1399" y="0"/>
                      <a:pt x="1360" y="17"/>
                    </a:cubicBezTo>
                    <a:cubicBezTo>
                      <a:pt x="156" y="448"/>
                      <a:pt x="156" y="448"/>
                      <a:pt x="156" y="448"/>
                    </a:cubicBezTo>
                    <a:cubicBezTo>
                      <a:pt x="127" y="460"/>
                      <a:pt x="108" y="487"/>
                      <a:pt x="105" y="519"/>
                    </a:cubicBezTo>
                    <a:cubicBezTo>
                      <a:pt x="91" y="668"/>
                      <a:pt x="43" y="1197"/>
                      <a:pt x="13" y="1519"/>
                    </a:cubicBezTo>
                    <a:cubicBezTo>
                      <a:pt x="0" y="1661"/>
                      <a:pt x="104" y="1787"/>
                      <a:pt x="246" y="1800"/>
                    </a:cubicBezTo>
                    <a:cubicBezTo>
                      <a:pt x="706" y="1842"/>
                      <a:pt x="1189" y="1886"/>
                      <a:pt x="1189" y="1886"/>
                    </a:cubicBezTo>
                    <a:cubicBezTo>
                      <a:pt x="1283" y="1895"/>
                      <a:pt x="1367" y="1825"/>
                      <a:pt x="1376" y="1731"/>
                    </a:cubicBezTo>
                    <a:close/>
                  </a:path>
                </a:pathLst>
              </a:custGeom>
              <a:solidFill>
                <a:srgbClr val="FCDDBC"/>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57" name="Freeform 389"/>
              <p:cNvSpPr/>
              <p:nvPr/>
            </p:nvSpPr>
            <p:spPr bwMode="auto">
              <a:xfrm>
                <a:off x="6526259" y="3778592"/>
                <a:ext cx="98428" cy="96378"/>
              </a:xfrm>
              <a:custGeom>
                <a:avLst/>
                <a:gdLst>
                  <a:gd name="T0" fmla="*/ 99 w 217"/>
                  <a:gd name="T1" fmla="*/ 211 h 216"/>
                  <a:gd name="T2" fmla="*/ 5 w 217"/>
                  <a:gd name="T3" fmla="*/ 99 h 216"/>
                  <a:gd name="T4" fmla="*/ 118 w 217"/>
                  <a:gd name="T5" fmla="*/ 5 h 216"/>
                  <a:gd name="T6" fmla="*/ 211 w 217"/>
                  <a:gd name="T7" fmla="*/ 118 h 216"/>
                  <a:gd name="T8" fmla="*/ 99 w 217"/>
                  <a:gd name="T9" fmla="*/ 211 h 216"/>
                </a:gdLst>
                <a:ahLst/>
                <a:cxnLst>
                  <a:cxn ang="0">
                    <a:pos x="T0" y="T1"/>
                  </a:cxn>
                  <a:cxn ang="0">
                    <a:pos x="T2" y="T3"/>
                  </a:cxn>
                  <a:cxn ang="0">
                    <a:pos x="T4" y="T5"/>
                  </a:cxn>
                  <a:cxn ang="0">
                    <a:pos x="T6" y="T7"/>
                  </a:cxn>
                  <a:cxn ang="0">
                    <a:pos x="T8" y="T9"/>
                  </a:cxn>
                </a:cxnLst>
                <a:rect l="0" t="0" r="r" b="b"/>
                <a:pathLst>
                  <a:path w="217" h="216">
                    <a:moveTo>
                      <a:pt x="99" y="211"/>
                    </a:moveTo>
                    <a:cubicBezTo>
                      <a:pt x="42" y="206"/>
                      <a:pt x="0" y="156"/>
                      <a:pt x="5" y="99"/>
                    </a:cubicBezTo>
                    <a:cubicBezTo>
                      <a:pt x="11" y="42"/>
                      <a:pt x="61" y="0"/>
                      <a:pt x="118" y="5"/>
                    </a:cubicBezTo>
                    <a:cubicBezTo>
                      <a:pt x="175" y="10"/>
                      <a:pt x="217" y="61"/>
                      <a:pt x="211" y="118"/>
                    </a:cubicBezTo>
                    <a:cubicBezTo>
                      <a:pt x="206" y="175"/>
                      <a:pt x="156" y="216"/>
                      <a:pt x="99" y="211"/>
                    </a:cubicBezTo>
                    <a:close/>
                  </a:path>
                </a:pathLst>
              </a:custGeom>
              <a:solidFill>
                <a:srgbClr val="004978"/>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58" name="Freeform 390"/>
              <p:cNvSpPr/>
              <p:nvPr/>
            </p:nvSpPr>
            <p:spPr bwMode="auto">
              <a:xfrm>
                <a:off x="6401174" y="3766289"/>
                <a:ext cx="96378" cy="98428"/>
              </a:xfrm>
              <a:custGeom>
                <a:avLst/>
                <a:gdLst>
                  <a:gd name="T0" fmla="*/ 98 w 216"/>
                  <a:gd name="T1" fmla="*/ 212 h 217"/>
                  <a:gd name="T2" fmla="*/ 5 w 216"/>
                  <a:gd name="T3" fmla="*/ 99 h 217"/>
                  <a:gd name="T4" fmla="*/ 117 w 216"/>
                  <a:gd name="T5" fmla="*/ 6 h 217"/>
                  <a:gd name="T6" fmla="*/ 211 w 216"/>
                  <a:gd name="T7" fmla="*/ 118 h 217"/>
                  <a:gd name="T8" fmla="*/ 98 w 216"/>
                  <a:gd name="T9" fmla="*/ 212 h 217"/>
                </a:gdLst>
                <a:ahLst/>
                <a:cxnLst>
                  <a:cxn ang="0">
                    <a:pos x="T0" y="T1"/>
                  </a:cxn>
                  <a:cxn ang="0">
                    <a:pos x="T2" y="T3"/>
                  </a:cxn>
                  <a:cxn ang="0">
                    <a:pos x="T4" y="T5"/>
                  </a:cxn>
                  <a:cxn ang="0">
                    <a:pos x="T6" y="T7"/>
                  </a:cxn>
                  <a:cxn ang="0">
                    <a:pos x="T8" y="T9"/>
                  </a:cxn>
                </a:cxnLst>
                <a:rect l="0" t="0" r="r" b="b"/>
                <a:pathLst>
                  <a:path w="216" h="217">
                    <a:moveTo>
                      <a:pt x="98" y="212"/>
                    </a:moveTo>
                    <a:cubicBezTo>
                      <a:pt x="41" y="206"/>
                      <a:pt x="0" y="156"/>
                      <a:pt x="5" y="99"/>
                    </a:cubicBezTo>
                    <a:cubicBezTo>
                      <a:pt x="10" y="42"/>
                      <a:pt x="60" y="0"/>
                      <a:pt x="117" y="6"/>
                    </a:cubicBezTo>
                    <a:cubicBezTo>
                      <a:pt x="174" y="11"/>
                      <a:pt x="216" y="61"/>
                      <a:pt x="211" y="118"/>
                    </a:cubicBezTo>
                    <a:cubicBezTo>
                      <a:pt x="206" y="175"/>
                      <a:pt x="155" y="217"/>
                      <a:pt x="98" y="212"/>
                    </a:cubicBezTo>
                    <a:close/>
                  </a:path>
                </a:pathLst>
              </a:custGeom>
              <a:solidFill>
                <a:srgbClr val="004978"/>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grpSp>
      </p:grpSp>
      <p:grpSp>
        <p:nvGrpSpPr>
          <p:cNvPr id="685" name="组合 684"/>
          <p:cNvGrpSpPr/>
          <p:nvPr/>
        </p:nvGrpSpPr>
        <p:grpSpPr>
          <a:xfrm>
            <a:off x="7944094" y="-186741"/>
            <a:ext cx="3618375" cy="3248785"/>
            <a:chOff x="7599363" y="191036"/>
            <a:chExt cx="3237655" cy="2906960"/>
          </a:xfrm>
        </p:grpSpPr>
        <p:sp>
          <p:nvSpPr>
            <p:cNvPr id="490" name="Freeform 21"/>
            <p:cNvSpPr/>
            <p:nvPr/>
          </p:nvSpPr>
          <p:spPr bwMode="auto">
            <a:xfrm>
              <a:off x="9662621" y="231366"/>
              <a:ext cx="729158" cy="509767"/>
            </a:xfrm>
            <a:custGeom>
              <a:avLst/>
              <a:gdLst>
                <a:gd name="T0" fmla="*/ 432 w 2063"/>
                <a:gd name="T1" fmla="*/ 1048 h 1439"/>
                <a:gd name="T2" fmla="*/ 821 w 2063"/>
                <a:gd name="T3" fmla="*/ 1402 h 1439"/>
                <a:gd name="T4" fmla="*/ 963 w 2063"/>
                <a:gd name="T5" fmla="*/ 1396 h 1439"/>
                <a:gd name="T6" fmla="*/ 1045 w 2063"/>
                <a:gd name="T7" fmla="*/ 1309 h 1439"/>
                <a:gd name="T8" fmla="*/ 1143 w 2063"/>
                <a:gd name="T9" fmla="*/ 1310 h 1439"/>
                <a:gd name="T10" fmla="*/ 2063 w 2063"/>
                <a:gd name="T11" fmla="*/ 340 h 1439"/>
                <a:gd name="T12" fmla="*/ 1151 w 2063"/>
                <a:gd name="T13" fmla="*/ 155 h 1439"/>
                <a:gd name="T14" fmla="*/ 1134 w 2063"/>
                <a:gd name="T15" fmla="*/ 144 h 1439"/>
                <a:gd name="T16" fmla="*/ 492 w 2063"/>
                <a:gd name="T17" fmla="*/ 0 h 1439"/>
                <a:gd name="T18" fmla="*/ 101 w 2063"/>
                <a:gd name="T19" fmla="*/ 362 h 1439"/>
                <a:gd name="T20" fmla="*/ 119 w 2063"/>
                <a:gd name="T21" fmla="*/ 468 h 1439"/>
                <a:gd name="T22" fmla="*/ 38 w 2063"/>
                <a:gd name="T23" fmla="*/ 554 h 1439"/>
                <a:gd name="T24" fmla="*/ 44 w 2063"/>
                <a:gd name="T25" fmla="*/ 694 h 1439"/>
                <a:gd name="T26" fmla="*/ 432 w 2063"/>
                <a:gd name="T27" fmla="*/ 1048 h 1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63" h="1439">
                  <a:moveTo>
                    <a:pt x="432" y="1048"/>
                  </a:moveTo>
                  <a:cubicBezTo>
                    <a:pt x="821" y="1402"/>
                    <a:pt x="821" y="1402"/>
                    <a:pt x="821" y="1402"/>
                  </a:cubicBezTo>
                  <a:cubicBezTo>
                    <a:pt x="861" y="1439"/>
                    <a:pt x="925" y="1436"/>
                    <a:pt x="963" y="1396"/>
                  </a:cubicBezTo>
                  <a:cubicBezTo>
                    <a:pt x="1045" y="1309"/>
                    <a:pt x="1045" y="1309"/>
                    <a:pt x="1045" y="1309"/>
                  </a:cubicBezTo>
                  <a:cubicBezTo>
                    <a:pt x="1081" y="1331"/>
                    <a:pt x="1122" y="1333"/>
                    <a:pt x="1143" y="1310"/>
                  </a:cubicBezTo>
                  <a:cubicBezTo>
                    <a:pt x="2063" y="340"/>
                    <a:pt x="2063" y="340"/>
                    <a:pt x="2063" y="340"/>
                  </a:cubicBezTo>
                  <a:cubicBezTo>
                    <a:pt x="1820" y="251"/>
                    <a:pt x="1403" y="225"/>
                    <a:pt x="1151" y="155"/>
                  </a:cubicBezTo>
                  <a:cubicBezTo>
                    <a:pt x="1151" y="155"/>
                    <a:pt x="1134" y="144"/>
                    <a:pt x="1134" y="144"/>
                  </a:cubicBezTo>
                  <a:cubicBezTo>
                    <a:pt x="874" y="73"/>
                    <a:pt x="760" y="49"/>
                    <a:pt x="492" y="0"/>
                  </a:cubicBezTo>
                  <a:cubicBezTo>
                    <a:pt x="101" y="362"/>
                    <a:pt x="101" y="362"/>
                    <a:pt x="101" y="362"/>
                  </a:cubicBezTo>
                  <a:cubicBezTo>
                    <a:pt x="77" y="387"/>
                    <a:pt x="86" y="433"/>
                    <a:pt x="119" y="468"/>
                  </a:cubicBezTo>
                  <a:cubicBezTo>
                    <a:pt x="38" y="554"/>
                    <a:pt x="38" y="554"/>
                    <a:pt x="38" y="554"/>
                  </a:cubicBezTo>
                  <a:cubicBezTo>
                    <a:pt x="0" y="594"/>
                    <a:pt x="3" y="657"/>
                    <a:pt x="44" y="694"/>
                  </a:cubicBezTo>
                  <a:lnTo>
                    <a:pt x="432" y="1048"/>
                  </a:lnTo>
                  <a:close/>
                </a:path>
              </a:pathLst>
            </a:custGeom>
            <a:solidFill>
              <a:srgbClr val="223543"/>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91" name="Freeform 22"/>
            <p:cNvSpPr>
              <a:spLocks noEditPoints="1"/>
            </p:cNvSpPr>
            <p:nvPr/>
          </p:nvSpPr>
          <p:spPr bwMode="auto">
            <a:xfrm>
              <a:off x="7909093" y="231366"/>
              <a:ext cx="2030995" cy="2263299"/>
            </a:xfrm>
            <a:custGeom>
              <a:avLst/>
              <a:gdLst>
                <a:gd name="T0" fmla="*/ 549 w 5738"/>
                <a:gd name="T1" fmla="*/ 1370 h 6396"/>
                <a:gd name="T2" fmla="*/ 607 w 5738"/>
                <a:gd name="T3" fmla="*/ 1482 h 6396"/>
                <a:gd name="T4" fmla="*/ 754 w 5738"/>
                <a:gd name="T5" fmla="*/ 1528 h 6396"/>
                <a:gd name="T6" fmla="*/ 845 w 5738"/>
                <a:gd name="T7" fmla="*/ 1483 h 6396"/>
                <a:gd name="T8" fmla="*/ 699 w 5738"/>
                <a:gd name="T9" fmla="*/ 2038 h 6396"/>
                <a:gd name="T10" fmla="*/ 665 w 5738"/>
                <a:gd name="T11" fmla="*/ 2093 h 6396"/>
                <a:gd name="T12" fmla="*/ 643 w 5738"/>
                <a:gd name="T13" fmla="*/ 2175 h 6396"/>
                <a:gd name="T14" fmla="*/ 726 w 5738"/>
                <a:gd name="T15" fmla="*/ 2315 h 6396"/>
                <a:gd name="T16" fmla="*/ 735 w 5738"/>
                <a:gd name="T17" fmla="*/ 2317 h 6396"/>
                <a:gd name="T18" fmla="*/ 825 w 5738"/>
                <a:gd name="T19" fmla="*/ 2419 h 6396"/>
                <a:gd name="T20" fmla="*/ 1230 w 5738"/>
                <a:gd name="T21" fmla="*/ 2897 h 6396"/>
                <a:gd name="T22" fmla="*/ 1599 w 5738"/>
                <a:gd name="T23" fmla="*/ 3035 h 6396"/>
                <a:gd name="T24" fmla="*/ 1988 w 5738"/>
                <a:gd name="T25" fmla="*/ 6396 h 6396"/>
                <a:gd name="T26" fmla="*/ 5509 w 5738"/>
                <a:gd name="T27" fmla="*/ 6001 h 6396"/>
                <a:gd name="T28" fmla="*/ 5168 w 5738"/>
                <a:gd name="T29" fmla="*/ 3054 h 6396"/>
                <a:gd name="T30" fmla="*/ 5582 w 5738"/>
                <a:gd name="T31" fmla="*/ 2639 h 6396"/>
                <a:gd name="T32" fmla="*/ 5626 w 5738"/>
                <a:gd name="T33" fmla="*/ 2204 h 6396"/>
                <a:gd name="T34" fmla="*/ 5638 w 5738"/>
                <a:gd name="T35" fmla="*/ 1675 h 6396"/>
                <a:gd name="T36" fmla="*/ 5738 w 5738"/>
                <a:gd name="T37" fmla="*/ 1376 h 6396"/>
                <a:gd name="T38" fmla="*/ 5194 w 5738"/>
                <a:gd name="T39" fmla="*/ 875 h 6396"/>
                <a:gd name="T40" fmla="*/ 4983 w 5738"/>
                <a:gd name="T41" fmla="*/ 831 h 6396"/>
                <a:gd name="T42" fmla="*/ 4698 w 5738"/>
                <a:gd name="T43" fmla="*/ 1251 h 6396"/>
                <a:gd name="T44" fmla="*/ 2054 w 5738"/>
                <a:gd name="T45" fmla="*/ 1547 h 6396"/>
                <a:gd name="T46" fmla="*/ 1708 w 5738"/>
                <a:gd name="T47" fmla="*/ 1046 h 6396"/>
                <a:gd name="T48" fmla="*/ 1769 w 5738"/>
                <a:gd name="T49" fmla="*/ 1015 h 6396"/>
                <a:gd name="T50" fmla="*/ 1816 w 5738"/>
                <a:gd name="T51" fmla="*/ 871 h 6396"/>
                <a:gd name="T52" fmla="*/ 1756 w 5738"/>
                <a:gd name="T53" fmla="*/ 757 h 6396"/>
                <a:gd name="T54" fmla="*/ 1794 w 5738"/>
                <a:gd name="T55" fmla="*/ 660 h 6396"/>
                <a:gd name="T56" fmla="*/ 1437 w 5738"/>
                <a:gd name="T57" fmla="*/ 0 h 6396"/>
                <a:gd name="T58" fmla="*/ 715 w 5738"/>
                <a:gd name="T59" fmla="*/ 239 h 6396"/>
                <a:gd name="T60" fmla="*/ 0 w 5738"/>
                <a:gd name="T61" fmla="*/ 520 h 6396"/>
                <a:gd name="T62" fmla="*/ 432 w 5738"/>
                <a:gd name="T63" fmla="*/ 1348 h 6396"/>
                <a:gd name="T64" fmla="*/ 549 w 5738"/>
                <a:gd name="T65" fmla="*/ 1370 h 6396"/>
                <a:gd name="T66" fmla="*/ 5155 w 5738"/>
                <a:gd name="T67" fmla="*/ 2465 h 6396"/>
                <a:gd name="T68" fmla="*/ 5150 w 5738"/>
                <a:gd name="T69" fmla="*/ 2549 h 6396"/>
                <a:gd name="T70" fmla="*/ 5150 w 5738"/>
                <a:gd name="T71" fmla="*/ 2892 h 6396"/>
                <a:gd name="T72" fmla="*/ 5099 w 5738"/>
                <a:gd name="T73" fmla="*/ 2458 h 6396"/>
                <a:gd name="T74" fmla="*/ 5155 w 5738"/>
                <a:gd name="T75" fmla="*/ 2465 h 6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738" h="6396">
                  <a:moveTo>
                    <a:pt x="549" y="1370"/>
                  </a:moveTo>
                  <a:cubicBezTo>
                    <a:pt x="607" y="1482"/>
                    <a:pt x="607" y="1482"/>
                    <a:pt x="607" y="1482"/>
                  </a:cubicBezTo>
                  <a:cubicBezTo>
                    <a:pt x="635" y="1535"/>
                    <a:pt x="700" y="1555"/>
                    <a:pt x="754" y="1528"/>
                  </a:cubicBezTo>
                  <a:cubicBezTo>
                    <a:pt x="845" y="1483"/>
                    <a:pt x="845" y="1483"/>
                    <a:pt x="845" y="1483"/>
                  </a:cubicBezTo>
                  <a:cubicBezTo>
                    <a:pt x="799" y="1661"/>
                    <a:pt x="736" y="1903"/>
                    <a:pt x="699" y="2038"/>
                  </a:cubicBezTo>
                  <a:cubicBezTo>
                    <a:pt x="683" y="2053"/>
                    <a:pt x="671" y="2071"/>
                    <a:pt x="665" y="2093"/>
                  </a:cubicBezTo>
                  <a:cubicBezTo>
                    <a:pt x="643" y="2175"/>
                    <a:pt x="643" y="2175"/>
                    <a:pt x="643" y="2175"/>
                  </a:cubicBezTo>
                  <a:cubicBezTo>
                    <a:pt x="627" y="2236"/>
                    <a:pt x="664" y="2299"/>
                    <a:pt x="726" y="2315"/>
                  </a:cubicBezTo>
                  <a:cubicBezTo>
                    <a:pt x="735" y="2317"/>
                    <a:pt x="735" y="2317"/>
                    <a:pt x="735" y="2317"/>
                  </a:cubicBezTo>
                  <a:cubicBezTo>
                    <a:pt x="776" y="2382"/>
                    <a:pt x="825" y="2419"/>
                    <a:pt x="825" y="2419"/>
                  </a:cubicBezTo>
                  <a:cubicBezTo>
                    <a:pt x="1230" y="2897"/>
                    <a:pt x="1230" y="2897"/>
                    <a:pt x="1230" y="2897"/>
                  </a:cubicBezTo>
                  <a:cubicBezTo>
                    <a:pt x="1365" y="3070"/>
                    <a:pt x="1557" y="3043"/>
                    <a:pt x="1599" y="3035"/>
                  </a:cubicBezTo>
                  <a:cubicBezTo>
                    <a:pt x="1988" y="6396"/>
                    <a:pt x="1988" y="6396"/>
                    <a:pt x="1988" y="6396"/>
                  </a:cubicBezTo>
                  <a:cubicBezTo>
                    <a:pt x="5509" y="6001"/>
                    <a:pt x="5509" y="6001"/>
                    <a:pt x="5509" y="6001"/>
                  </a:cubicBezTo>
                  <a:cubicBezTo>
                    <a:pt x="5168" y="3054"/>
                    <a:pt x="5168" y="3054"/>
                    <a:pt x="5168" y="3054"/>
                  </a:cubicBezTo>
                  <a:cubicBezTo>
                    <a:pt x="5332" y="2916"/>
                    <a:pt x="5549" y="2730"/>
                    <a:pt x="5582" y="2639"/>
                  </a:cubicBezTo>
                  <a:cubicBezTo>
                    <a:pt x="5610" y="2563"/>
                    <a:pt x="5620" y="2408"/>
                    <a:pt x="5626" y="2204"/>
                  </a:cubicBezTo>
                  <a:cubicBezTo>
                    <a:pt x="5630" y="2051"/>
                    <a:pt x="5632" y="1870"/>
                    <a:pt x="5638" y="1675"/>
                  </a:cubicBezTo>
                  <a:cubicBezTo>
                    <a:pt x="5640" y="1590"/>
                    <a:pt x="5678" y="1487"/>
                    <a:pt x="5738" y="1376"/>
                  </a:cubicBezTo>
                  <a:cubicBezTo>
                    <a:pt x="5611" y="1259"/>
                    <a:pt x="5358" y="1026"/>
                    <a:pt x="5194" y="875"/>
                  </a:cubicBezTo>
                  <a:cubicBezTo>
                    <a:pt x="5136" y="822"/>
                    <a:pt x="5054" y="807"/>
                    <a:pt x="4983" y="831"/>
                  </a:cubicBezTo>
                  <a:cubicBezTo>
                    <a:pt x="4714" y="1024"/>
                    <a:pt x="4763" y="1113"/>
                    <a:pt x="4698" y="1251"/>
                  </a:cubicBezTo>
                  <a:cubicBezTo>
                    <a:pt x="2054" y="1547"/>
                    <a:pt x="2054" y="1547"/>
                    <a:pt x="2054" y="1547"/>
                  </a:cubicBezTo>
                  <a:cubicBezTo>
                    <a:pt x="1949" y="1357"/>
                    <a:pt x="1804" y="1165"/>
                    <a:pt x="1708" y="1046"/>
                  </a:cubicBezTo>
                  <a:cubicBezTo>
                    <a:pt x="1769" y="1015"/>
                    <a:pt x="1769" y="1015"/>
                    <a:pt x="1769" y="1015"/>
                  </a:cubicBezTo>
                  <a:cubicBezTo>
                    <a:pt x="1822" y="988"/>
                    <a:pt x="1843" y="924"/>
                    <a:pt x="1816" y="871"/>
                  </a:cubicBezTo>
                  <a:cubicBezTo>
                    <a:pt x="1756" y="757"/>
                    <a:pt x="1756" y="757"/>
                    <a:pt x="1756" y="757"/>
                  </a:cubicBezTo>
                  <a:cubicBezTo>
                    <a:pt x="1793" y="730"/>
                    <a:pt x="1810" y="690"/>
                    <a:pt x="1794" y="660"/>
                  </a:cubicBezTo>
                  <a:cubicBezTo>
                    <a:pt x="1437" y="0"/>
                    <a:pt x="1437" y="0"/>
                    <a:pt x="1437" y="0"/>
                  </a:cubicBezTo>
                  <a:cubicBezTo>
                    <a:pt x="1185" y="64"/>
                    <a:pt x="958" y="155"/>
                    <a:pt x="715" y="239"/>
                  </a:cubicBezTo>
                  <a:cubicBezTo>
                    <a:pt x="472" y="324"/>
                    <a:pt x="234" y="417"/>
                    <a:pt x="0" y="520"/>
                  </a:cubicBezTo>
                  <a:cubicBezTo>
                    <a:pt x="432" y="1348"/>
                    <a:pt x="432" y="1348"/>
                    <a:pt x="432" y="1348"/>
                  </a:cubicBezTo>
                  <a:cubicBezTo>
                    <a:pt x="449" y="1381"/>
                    <a:pt x="500" y="1390"/>
                    <a:pt x="549" y="1370"/>
                  </a:cubicBezTo>
                  <a:close/>
                  <a:moveTo>
                    <a:pt x="5155" y="2465"/>
                  </a:moveTo>
                  <a:cubicBezTo>
                    <a:pt x="5172" y="2470"/>
                    <a:pt x="5167" y="2502"/>
                    <a:pt x="5150" y="2549"/>
                  </a:cubicBezTo>
                  <a:cubicBezTo>
                    <a:pt x="5150" y="2892"/>
                    <a:pt x="5150" y="2892"/>
                    <a:pt x="5150" y="2892"/>
                  </a:cubicBezTo>
                  <a:cubicBezTo>
                    <a:pt x="5099" y="2458"/>
                    <a:pt x="5099" y="2458"/>
                    <a:pt x="5099" y="2458"/>
                  </a:cubicBezTo>
                  <a:cubicBezTo>
                    <a:pt x="5118" y="2457"/>
                    <a:pt x="5137" y="2459"/>
                    <a:pt x="5155" y="2465"/>
                  </a:cubicBezTo>
                  <a:close/>
                </a:path>
              </a:pathLst>
            </a:custGeom>
            <a:solidFill>
              <a:srgbClr val="223543"/>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92" name="Freeform 23"/>
            <p:cNvSpPr/>
            <p:nvPr/>
          </p:nvSpPr>
          <p:spPr bwMode="auto">
            <a:xfrm>
              <a:off x="10019134" y="2110727"/>
              <a:ext cx="364579" cy="982430"/>
            </a:xfrm>
            <a:custGeom>
              <a:avLst/>
              <a:gdLst>
                <a:gd name="T0" fmla="*/ 226 w 226"/>
                <a:gd name="T1" fmla="*/ 23 h 609"/>
                <a:gd name="T2" fmla="*/ 126 w 226"/>
                <a:gd name="T3" fmla="*/ 15 h 609"/>
                <a:gd name="T4" fmla="*/ 125 w 226"/>
                <a:gd name="T5" fmla="*/ 20 h 609"/>
                <a:gd name="T6" fmla="*/ 124 w 226"/>
                <a:gd name="T7" fmla="*/ 25 h 609"/>
                <a:gd name="T8" fmla="*/ 124 w 226"/>
                <a:gd name="T9" fmla="*/ 25 h 609"/>
                <a:gd name="T10" fmla="*/ 122 w 226"/>
                <a:gd name="T11" fmla="*/ 34 h 609"/>
                <a:gd name="T12" fmla="*/ 120 w 226"/>
                <a:gd name="T13" fmla="*/ 43 h 609"/>
                <a:gd name="T14" fmla="*/ 120 w 226"/>
                <a:gd name="T15" fmla="*/ 45 h 609"/>
                <a:gd name="T16" fmla="*/ 112 w 226"/>
                <a:gd name="T17" fmla="*/ 79 h 609"/>
                <a:gd name="T18" fmla="*/ 110 w 226"/>
                <a:gd name="T19" fmla="*/ 89 h 609"/>
                <a:gd name="T20" fmla="*/ 110 w 226"/>
                <a:gd name="T21" fmla="*/ 90 h 609"/>
                <a:gd name="T22" fmla="*/ 107 w 226"/>
                <a:gd name="T23" fmla="*/ 102 h 609"/>
                <a:gd name="T24" fmla="*/ 106 w 226"/>
                <a:gd name="T25" fmla="*/ 107 h 609"/>
                <a:gd name="T26" fmla="*/ 105 w 226"/>
                <a:gd name="T27" fmla="*/ 111 h 609"/>
                <a:gd name="T28" fmla="*/ 100 w 226"/>
                <a:gd name="T29" fmla="*/ 134 h 609"/>
                <a:gd name="T30" fmla="*/ 100 w 226"/>
                <a:gd name="T31" fmla="*/ 135 h 609"/>
                <a:gd name="T32" fmla="*/ 96 w 226"/>
                <a:gd name="T33" fmla="*/ 153 h 609"/>
                <a:gd name="T34" fmla="*/ 93 w 226"/>
                <a:gd name="T35" fmla="*/ 166 h 609"/>
                <a:gd name="T36" fmla="*/ 93 w 226"/>
                <a:gd name="T37" fmla="*/ 166 h 609"/>
                <a:gd name="T38" fmla="*/ 92 w 226"/>
                <a:gd name="T39" fmla="*/ 171 h 609"/>
                <a:gd name="T40" fmla="*/ 89 w 226"/>
                <a:gd name="T41" fmla="*/ 184 h 609"/>
                <a:gd name="T42" fmla="*/ 89 w 226"/>
                <a:gd name="T43" fmla="*/ 185 h 609"/>
                <a:gd name="T44" fmla="*/ 85 w 226"/>
                <a:gd name="T45" fmla="*/ 203 h 609"/>
                <a:gd name="T46" fmla="*/ 84 w 226"/>
                <a:gd name="T47" fmla="*/ 207 h 609"/>
                <a:gd name="T48" fmla="*/ 83 w 226"/>
                <a:gd name="T49" fmla="*/ 210 h 609"/>
                <a:gd name="T50" fmla="*/ 80 w 226"/>
                <a:gd name="T51" fmla="*/ 226 h 609"/>
                <a:gd name="T52" fmla="*/ 78 w 226"/>
                <a:gd name="T53" fmla="*/ 235 h 609"/>
                <a:gd name="T54" fmla="*/ 77 w 226"/>
                <a:gd name="T55" fmla="*/ 239 h 609"/>
                <a:gd name="T56" fmla="*/ 76 w 226"/>
                <a:gd name="T57" fmla="*/ 244 h 609"/>
                <a:gd name="T58" fmla="*/ 75 w 226"/>
                <a:gd name="T59" fmla="*/ 246 h 609"/>
                <a:gd name="T60" fmla="*/ 72 w 226"/>
                <a:gd name="T61" fmla="*/ 263 h 609"/>
                <a:gd name="T62" fmla="*/ 70 w 226"/>
                <a:gd name="T63" fmla="*/ 272 h 609"/>
                <a:gd name="T64" fmla="*/ 69 w 226"/>
                <a:gd name="T65" fmla="*/ 275 h 609"/>
                <a:gd name="T66" fmla="*/ 68 w 226"/>
                <a:gd name="T67" fmla="*/ 281 h 609"/>
                <a:gd name="T68" fmla="*/ 67 w 226"/>
                <a:gd name="T69" fmla="*/ 285 h 609"/>
                <a:gd name="T70" fmla="*/ 55 w 226"/>
                <a:gd name="T71" fmla="*/ 340 h 609"/>
                <a:gd name="T72" fmla="*/ 54 w 226"/>
                <a:gd name="T73" fmla="*/ 345 h 609"/>
                <a:gd name="T74" fmla="*/ 53 w 226"/>
                <a:gd name="T75" fmla="*/ 348 h 609"/>
                <a:gd name="T76" fmla="*/ 52 w 226"/>
                <a:gd name="T77" fmla="*/ 354 h 609"/>
                <a:gd name="T78" fmla="*/ 51 w 226"/>
                <a:gd name="T79" fmla="*/ 358 h 609"/>
                <a:gd name="T80" fmla="*/ 49 w 226"/>
                <a:gd name="T81" fmla="*/ 363 h 609"/>
                <a:gd name="T82" fmla="*/ 41 w 226"/>
                <a:gd name="T83" fmla="*/ 400 h 609"/>
                <a:gd name="T84" fmla="*/ 40 w 226"/>
                <a:gd name="T85" fmla="*/ 404 h 609"/>
                <a:gd name="T86" fmla="*/ 38 w 226"/>
                <a:gd name="T87" fmla="*/ 413 h 609"/>
                <a:gd name="T88" fmla="*/ 37 w 226"/>
                <a:gd name="T89" fmla="*/ 421 h 609"/>
                <a:gd name="T90" fmla="*/ 36 w 226"/>
                <a:gd name="T91" fmla="*/ 422 h 609"/>
                <a:gd name="T92" fmla="*/ 35 w 226"/>
                <a:gd name="T93" fmla="*/ 427 h 609"/>
                <a:gd name="T94" fmla="*/ 20 w 226"/>
                <a:gd name="T95" fmla="*/ 496 h 609"/>
                <a:gd name="T96" fmla="*/ 20 w 226"/>
                <a:gd name="T97" fmla="*/ 496 h 609"/>
                <a:gd name="T98" fmla="*/ 17 w 226"/>
                <a:gd name="T99" fmla="*/ 510 h 609"/>
                <a:gd name="T100" fmla="*/ 10 w 226"/>
                <a:gd name="T101" fmla="*/ 541 h 609"/>
                <a:gd name="T102" fmla="*/ 10 w 226"/>
                <a:gd name="T103" fmla="*/ 542 h 609"/>
                <a:gd name="T104" fmla="*/ 97 w 226"/>
                <a:gd name="T105" fmla="*/ 609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26" h="609">
                  <a:moveTo>
                    <a:pt x="97" y="609"/>
                  </a:moveTo>
                  <a:lnTo>
                    <a:pt x="226" y="23"/>
                  </a:lnTo>
                  <a:lnTo>
                    <a:pt x="130" y="0"/>
                  </a:lnTo>
                  <a:lnTo>
                    <a:pt x="126" y="15"/>
                  </a:lnTo>
                  <a:lnTo>
                    <a:pt x="126" y="15"/>
                  </a:lnTo>
                  <a:lnTo>
                    <a:pt x="125" y="20"/>
                  </a:lnTo>
                  <a:lnTo>
                    <a:pt x="125" y="20"/>
                  </a:lnTo>
                  <a:lnTo>
                    <a:pt x="124" y="25"/>
                  </a:lnTo>
                  <a:lnTo>
                    <a:pt x="124" y="25"/>
                  </a:lnTo>
                  <a:lnTo>
                    <a:pt x="124" y="25"/>
                  </a:lnTo>
                  <a:lnTo>
                    <a:pt x="122" y="34"/>
                  </a:lnTo>
                  <a:lnTo>
                    <a:pt x="122" y="34"/>
                  </a:lnTo>
                  <a:lnTo>
                    <a:pt x="122" y="36"/>
                  </a:lnTo>
                  <a:lnTo>
                    <a:pt x="120" y="43"/>
                  </a:lnTo>
                  <a:lnTo>
                    <a:pt x="120" y="43"/>
                  </a:lnTo>
                  <a:lnTo>
                    <a:pt x="120" y="45"/>
                  </a:lnTo>
                  <a:lnTo>
                    <a:pt x="112" y="79"/>
                  </a:lnTo>
                  <a:lnTo>
                    <a:pt x="112" y="79"/>
                  </a:lnTo>
                  <a:lnTo>
                    <a:pt x="112" y="83"/>
                  </a:lnTo>
                  <a:lnTo>
                    <a:pt x="110" y="89"/>
                  </a:lnTo>
                  <a:lnTo>
                    <a:pt x="110" y="89"/>
                  </a:lnTo>
                  <a:lnTo>
                    <a:pt x="110" y="90"/>
                  </a:lnTo>
                  <a:lnTo>
                    <a:pt x="108" y="99"/>
                  </a:lnTo>
                  <a:lnTo>
                    <a:pt x="107" y="102"/>
                  </a:lnTo>
                  <a:lnTo>
                    <a:pt x="107" y="102"/>
                  </a:lnTo>
                  <a:lnTo>
                    <a:pt x="106" y="107"/>
                  </a:lnTo>
                  <a:lnTo>
                    <a:pt x="106" y="107"/>
                  </a:lnTo>
                  <a:lnTo>
                    <a:pt x="105" y="111"/>
                  </a:lnTo>
                  <a:lnTo>
                    <a:pt x="105" y="111"/>
                  </a:lnTo>
                  <a:lnTo>
                    <a:pt x="100" y="134"/>
                  </a:lnTo>
                  <a:lnTo>
                    <a:pt x="100" y="134"/>
                  </a:lnTo>
                  <a:lnTo>
                    <a:pt x="100" y="135"/>
                  </a:lnTo>
                  <a:lnTo>
                    <a:pt x="96" y="153"/>
                  </a:lnTo>
                  <a:lnTo>
                    <a:pt x="96" y="153"/>
                  </a:lnTo>
                  <a:lnTo>
                    <a:pt x="95" y="157"/>
                  </a:lnTo>
                  <a:lnTo>
                    <a:pt x="93" y="166"/>
                  </a:lnTo>
                  <a:lnTo>
                    <a:pt x="93" y="166"/>
                  </a:lnTo>
                  <a:lnTo>
                    <a:pt x="93" y="166"/>
                  </a:lnTo>
                  <a:lnTo>
                    <a:pt x="92" y="171"/>
                  </a:lnTo>
                  <a:lnTo>
                    <a:pt x="92" y="171"/>
                  </a:lnTo>
                  <a:lnTo>
                    <a:pt x="91" y="175"/>
                  </a:lnTo>
                  <a:lnTo>
                    <a:pt x="89" y="184"/>
                  </a:lnTo>
                  <a:lnTo>
                    <a:pt x="89" y="185"/>
                  </a:lnTo>
                  <a:lnTo>
                    <a:pt x="89" y="185"/>
                  </a:lnTo>
                  <a:lnTo>
                    <a:pt x="86" y="200"/>
                  </a:lnTo>
                  <a:lnTo>
                    <a:pt x="85" y="203"/>
                  </a:lnTo>
                  <a:lnTo>
                    <a:pt x="85" y="203"/>
                  </a:lnTo>
                  <a:lnTo>
                    <a:pt x="84" y="207"/>
                  </a:lnTo>
                  <a:lnTo>
                    <a:pt x="84" y="207"/>
                  </a:lnTo>
                  <a:lnTo>
                    <a:pt x="83" y="210"/>
                  </a:lnTo>
                  <a:lnTo>
                    <a:pt x="80" y="226"/>
                  </a:lnTo>
                  <a:lnTo>
                    <a:pt x="80" y="226"/>
                  </a:lnTo>
                  <a:lnTo>
                    <a:pt x="79" y="229"/>
                  </a:lnTo>
                  <a:lnTo>
                    <a:pt x="78" y="235"/>
                  </a:lnTo>
                  <a:lnTo>
                    <a:pt x="78" y="235"/>
                  </a:lnTo>
                  <a:lnTo>
                    <a:pt x="77" y="239"/>
                  </a:lnTo>
                  <a:lnTo>
                    <a:pt x="77" y="239"/>
                  </a:lnTo>
                  <a:lnTo>
                    <a:pt x="76" y="244"/>
                  </a:lnTo>
                  <a:lnTo>
                    <a:pt x="76" y="244"/>
                  </a:lnTo>
                  <a:lnTo>
                    <a:pt x="75" y="246"/>
                  </a:lnTo>
                  <a:lnTo>
                    <a:pt x="72" y="263"/>
                  </a:lnTo>
                  <a:lnTo>
                    <a:pt x="72" y="263"/>
                  </a:lnTo>
                  <a:lnTo>
                    <a:pt x="71" y="264"/>
                  </a:lnTo>
                  <a:lnTo>
                    <a:pt x="70" y="272"/>
                  </a:lnTo>
                  <a:lnTo>
                    <a:pt x="70" y="272"/>
                  </a:lnTo>
                  <a:lnTo>
                    <a:pt x="69" y="275"/>
                  </a:lnTo>
                  <a:lnTo>
                    <a:pt x="68" y="281"/>
                  </a:lnTo>
                  <a:lnTo>
                    <a:pt x="68" y="281"/>
                  </a:lnTo>
                  <a:lnTo>
                    <a:pt x="67" y="285"/>
                  </a:lnTo>
                  <a:lnTo>
                    <a:pt x="67" y="285"/>
                  </a:lnTo>
                  <a:lnTo>
                    <a:pt x="55" y="338"/>
                  </a:lnTo>
                  <a:lnTo>
                    <a:pt x="55" y="340"/>
                  </a:lnTo>
                  <a:lnTo>
                    <a:pt x="55" y="340"/>
                  </a:lnTo>
                  <a:lnTo>
                    <a:pt x="54" y="345"/>
                  </a:lnTo>
                  <a:lnTo>
                    <a:pt x="54" y="345"/>
                  </a:lnTo>
                  <a:lnTo>
                    <a:pt x="53" y="348"/>
                  </a:lnTo>
                  <a:lnTo>
                    <a:pt x="52" y="354"/>
                  </a:lnTo>
                  <a:lnTo>
                    <a:pt x="52" y="354"/>
                  </a:lnTo>
                  <a:lnTo>
                    <a:pt x="51" y="358"/>
                  </a:lnTo>
                  <a:lnTo>
                    <a:pt x="51" y="358"/>
                  </a:lnTo>
                  <a:lnTo>
                    <a:pt x="50" y="363"/>
                  </a:lnTo>
                  <a:lnTo>
                    <a:pt x="49" y="363"/>
                  </a:lnTo>
                  <a:lnTo>
                    <a:pt x="49" y="365"/>
                  </a:lnTo>
                  <a:lnTo>
                    <a:pt x="41" y="400"/>
                  </a:lnTo>
                  <a:lnTo>
                    <a:pt x="40" y="404"/>
                  </a:lnTo>
                  <a:lnTo>
                    <a:pt x="40" y="404"/>
                  </a:lnTo>
                  <a:lnTo>
                    <a:pt x="39" y="410"/>
                  </a:lnTo>
                  <a:lnTo>
                    <a:pt x="38" y="413"/>
                  </a:lnTo>
                  <a:lnTo>
                    <a:pt x="38" y="413"/>
                  </a:lnTo>
                  <a:lnTo>
                    <a:pt x="37" y="421"/>
                  </a:lnTo>
                  <a:lnTo>
                    <a:pt x="36" y="422"/>
                  </a:lnTo>
                  <a:lnTo>
                    <a:pt x="36" y="422"/>
                  </a:lnTo>
                  <a:lnTo>
                    <a:pt x="35" y="427"/>
                  </a:lnTo>
                  <a:lnTo>
                    <a:pt x="35" y="427"/>
                  </a:lnTo>
                  <a:lnTo>
                    <a:pt x="35" y="429"/>
                  </a:lnTo>
                  <a:lnTo>
                    <a:pt x="20" y="496"/>
                  </a:lnTo>
                  <a:lnTo>
                    <a:pt x="20" y="496"/>
                  </a:lnTo>
                  <a:lnTo>
                    <a:pt x="20" y="496"/>
                  </a:lnTo>
                  <a:lnTo>
                    <a:pt x="17" y="510"/>
                  </a:lnTo>
                  <a:lnTo>
                    <a:pt x="17" y="510"/>
                  </a:lnTo>
                  <a:lnTo>
                    <a:pt x="17" y="512"/>
                  </a:lnTo>
                  <a:lnTo>
                    <a:pt x="10" y="541"/>
                  </a:lnTo>
                  <a:lnTo>
                    <a:pt x="10" y="542"/>
                  </a:lnTo>
                  <a:lnTo>
                    <a:pt x="10" y="542"/>
                  </a:lnTo>
                  <a:lnTo>
                    <a:pt x="0" y="587"/>
                  </a:lnTo>
                  <a:lnTo>
                    <a:pt x="97" y="609"/>
                  </a:lnTo>
                  <a:close/>
                </a:path>
              </a:pathLst>
            </a:custGeom>
            <a:solidFill>
              <a:srgbClr val="223543"/>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93" name="Freeform 24"/>
            <p:cNvSpPr/>
            <p:nvPr/>
          </p:nvSpPr>
          <p:spPr bwMode="auto">
            <a:xfrm>
              <a:off x="7644532" y="1237994"/>
              <a:ext cx="777553" cy="854988"/>
            </a:xfrm>
            <a:custGeom>
              <a:avLst/>
              <a:gdLst>
                <a:gd name="T0" fmla="*/ 508 w 2197"/>
                <a:gd name="T1" fmla="*/ 1309 h 2417"/>
                <a:gd name="T2" fmla="*/ 792 w 2197"/>
                <a:gd name="T3" fmla="*/ 1316 h 2417"/>
                <a:gd name="T4" fmla="*/ 798 w 2197"/>
                <a:gd name="T5" fmla="*/ 1311 h 2417"/>
                <a:gd name="T6" fmla="*/ 977 w 2197"/>
                <a:gd name="T7" fmla="*/ 1524 h 2417"/>
                <a:gd name="T8" fmla="*/ 972 w 2197"/>
                <a:gd name="T9" fmla="*/ 1529 h 2417"/>
                <a:gd name="T10" fmla="*/ 937 w 2197"/>
                <a:gd name="T11" fmla="*/ 1815 h 2417"/>
                <a:gd name="T12" fmla="*/ 1376 w 2197"/>
                <a:gd name="T13" fmla="*/ 2333 h 2417"/>
                <a:gd name="T14" fmla="*/ 1659 w 2197"/>
                <a:gd name="T15" fmla="*/ 2340 h 2417"/>
                <a:gd name="T16" fmla="*/ 1952 w 2197"/>
                <a:gd name="T17" fmla="*/ 2085 h 2417"/>
                <a:gd name="T18" fmla="*/ 2180 w 2197"/>
                <a:gd name="T19" fmla="*/ 2129 h 2417"/>
                <a:gd name="T20" fmla="*/ 2146 w 2197"/>
                <a:gd name="T21" fmla="*/ 1976 h 2417"/>
                <a:gd name="T22" fmla="*/ 2033 w 2197"/>
                <a:gd name="T23" fmla="*/ 1970 h 2417"/>
                <a:gd name="T24" fmla="*/ 2000 w 2197"/>
                <a:gd name="T25" fmla="*/ 1786 h 2417"/>
                <a:gd name="T26" fmla="*/ 1562 w 2197"/>
                <a:gd name="T27" fmla="*/ 1268 h 2417"/>
                <a:gd name="T28" fmla="*/ 1278 w 2197"/>
                <a:gd name="T29" fmla="*/ 1261 h 2417"/>
                <a:gd name="T30" fmla="*/ 1205 w 2197"/>
                <a:gd name="T31" fmla="*/ 1324 h 2417"/>
                <a:gd name="T32" fmla="*/ 1074 w 2197"/>
                <a:gd name="T33" fmla="*/ 1267 h 2417"/>
                <a:gd name="T34" fmla="*/ 1064 w 2197"/>
                <a:gd name="T35" fmla="*/ 1078 h 2417"/>
                <a:gd name="T36" fmla="*/ 1098 w 2197"/>
                <a:gd name="T37" fmla="*/ 1049 h 2417"/>
                <a:gd name="T38" fmla="*/ 1133 w 2197"/>
                <a:gd name="T39" fmla="*/ 762 h 2417"/>
                <a:gd name="T40" fmla="*/ 694 w 2197"/>
                <a:gd name="T41" fmla="*/ 244 h 2417"/>
                <a:gd name="T42" fmla="*/ 511 w 2197"/>
                <a:gd name="T43" fmla="*/ 186 h 2417"/>
                <a:gd name="T44" fmla="*/ 524 w 2197"/>
                <a:gd name="T45" fmla="*/ 62 h 2417"/>
                <a:gd name="T46" fmla="*/ 380 w 2197"/>
                <a:gd name="T47" fmla="*/ 5 h 2417"/>
                <a:gd name="T48" fmla="*/ 393 w 2197"/>
                <a:gd name="T49" fmla="*/ 252 h 2417"/>
                <a:gd name="T50" fmla="*/ 104 w 2197"/>
                <a:gd name="T51" fmla="*/ 505 h 2417"/>
                <a:gd name="T52" fmla="*/ 69 w 2197"/>
                <a:gd name="T53" fmla="*/ 791 h 2417"/>
                <a:gd name="T54" fmla="*/ 508 w 2197"/>
                <a:gd name="T55" fmla="*/ 1309 h 2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97" h="2417">
                  <a:moveTo>
                    <a:pt x="508" y="1309"/>
                  </a:moveTo>
                  <a:cubicBezTo>
                    <a:pt x="577" y="1390"/>
                    <a:pt x="704" y="1393"/>
                    <a:pt x="792" y="1316"/>
                  </a:cubicBezTo>
                  <a:cubicBezTo>
                    <a:pt x="798" y="1311"/>
                    <a:pt x="798" y="1311"/>
                    <a:pt x="798" y="1311"/>
                  </a:cubicBezTo>
                  <a:cubicBezTo>
                    <a:pt x="831" y="1365"/>
                    <a:pt x="888" y="1445"/>
                    <a:pt x="977" y="1524"/>
                  </a:cubicBezTo>
                  <a:cubicBezTo>
                    <a:pt x="972" y="1529"/>
                    <a:pt x="972" y="1529"/>
                    <a:pt x="972" y="1529"/>
                  </a:cubicBezTo>
                  <a:cubicBezTo>
                    <a:pt x="884" y="1605"/>
                    <a:pt x="868" y="1734"/>
                    <a:pt x="937" y="1815"/>
                  </a:cubicBezTo>
                  <a:cubicBezTo>
                    <a:pt x="1376" y="2333"/>
                    <a:pt x="1376" y="2333"/>
                    <a:pt x="1376" y="2333"/>
                  </a:cubicBezTo>
                  <a:cubicBezTo>
                    <a:pt x="1444" y="2414"/>
                    <a:pt x="1571" y="2417"/>
                    <a:pt x="1659" y="2340"/>
                  </a:cubicBezTo>
                  <a:cubicBezTo>
                    <a:pt x="1952" y="2085"/>
                    <a:pt x="1952" y="2085"/>
                    <a:pt x="1952" y="2085"/>
                  </a:cubicBezTo>
                  <a:cubicBezTo>
                    <a:pt x="2023" y="2122"/>
                    <a:pt x="2167" y="2189"/>
                    <a:pt x="2180" y="2129"/>
                  </a:cubicBezTo>
                  <a:cubicBezTo>
                    <a:pt x="2197" y="2050"/>
                    <a:pt x="2181" y="1999"/>
                    <a:pt x="2146" y="1976"/>
                  </a:cubicBezTo>
                  <a:cubicBezTo>
                    <a:pt x="2128" y="1965"/>
                    <a:pt x="2079" y="1966"/>
                    <a:pt x="2033" y="1970"/>
                  </a:cubicBezTo>
                  <a:cubicBezTo>
                    <a:pt x="2053" y="1906"/>
                    <a:pt x="2043" y="1837"/>
                    <a:pt x="2000" y="1786"/>
                  </a:cubicBezTo>
                  <a:cubicBezTo>
                    <a:pt x="1562" y="1268"/>
                    <a:pt x="1562" y="1268"/>
                    <a:pt x="1562" y="1268"/>
                  </a:cubicBezTo>
                  <a:cubicBezTo>
                    <a:pt x="1493" y="1187"/>
                    <a:pt x="1366" y="1184"/>
                    <a:pt x="1278" y="1261"/>
                  </a:cubicBezTo>
                  <a:cubicBezTo>
                    <a:pt x="1205" y="1324"/>
                    <a:pt x="1205" y="1324"/>
                    <a:pt x="1205" y="1324"/>
                  </a:cubicBezTo>
                  <a:cubicBezTo>
                    <a:pt x="1165" y="1326"/>
                    <a:pt x="1115" y="1315"/>
                    <a:pt x="1074" y="1267"/>
                  </a:cubicBezTo>
                  <a:cubicBezTo>
                    <a:pt x="1014" y="1197"/>
                    <a:pt x="1042" y="1118"/>
                    <a:pt x="1064" y="1078"/>
                  </a:cubicBezTo>
                  <a:cubicBezTo>
                    <a:pt x="1098" y="1049"/>
                    <a:pt x="1098" y="1049"/>
                    <a:pt x="1098" y="1049"/>
                  </a:cubicBezTo>
                  <a:cubicBezTo>
                    <a:pt x="1186" y="972"/>
                    <a:pt x="1201" y="843"/>
                    <a:pt x="1133" y="762"/>
                  </a:cubicBezTo>
                  <a:cubicBezTo>
                    <a:pt x="694" y="244"/>
                    <a:pt x="694" y="244"/>
                    <a:pt x="694" y="244"/>
                  </a:cubicBezTo>
                  <a:cubicBezTo>
                    <a:pt x="649" y="191"/>
                    <a:pt x="579" y="172"/>
                    <a:pt x="511" y="186"/>
                  </a:cubicBezTo>
                  <a:cubicBezTo>
                    <a:pt x="523" y="138"/>
                    <a:pt x="533" y="83"/>
                    <a:pt x="524" y="62"/>
                  </a:cubicBezTo>
                  <a:cubicBezTo>
                    <a:pt x="507" y="24"/>
                    <a:pt x="460" y="0"/>
                    <a:pt x="380" y="5"/>
                  </a:cubicBezTo>
                  <a:cubicBezTo>
                    <a:pt x="317" y="10"/>
                    <a:pt x="368" y="178"/>
                    <a:pt x="393" y="252"/>
                  </a:cubicBezTo>
                  <a:cubicBezTo>
                    <a:pt x="104" y="505"/>
                    <a:pt x="104" y="505"/>
                    <a:pt x="104" y="505"/>
                  </a:cubicBezTo>
                  <a:cubicBezTo>
                    <a:pt x="16" y="582"/>
                    <a:pt x="0" y="710"/>
                    <a:pt x="69" y="791"/>
                  </a:cubicBezTo>
                  <a:lnTo>
                    <a:pt x="508" y="1309"/>
                  </a:lnTo>
                  <a:close/>
                </a:path>
              </a:pathLst>
            </a:custGeom>
            <a:solidFill>
              <a:srgbClr val="223543"/>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94" name="Freeform 25"/>
            <p:cNvSpPr>
              <a:spLocks noEditPoints="1"/>
            </p:cNvSpPr>
            <p:nvPr/>
          </p:nvSpPr>
          <p:spPr bwMode="auto">
            <a:xfrm>
              <a:off x="10165935" y="1181532"/>
              <a:ext cx="671083" cy="727547"/>
            </a:xfrm>
            <a:custGeom>
              <a:avLst/>
              <a:gdLst>
                <a:gd name="T0" fmla="*/ 66 w 1896"/>
                <a:gd name="T1" fmla="*/ 546 h 2059"/>
                <a:gd name="T2" fmla="*/ 41 w 1896"/>
                <a:gd name="T3" fmla="*/ 722 h 2059"/>
                <a:gd name="T4" fmla="*/ 706 w 1896"/>
                <a:gd name="T5" fmla="*/ 1608 h 2059"/>
                <a:gd name="T6" fmla="*/ 707 w 1896"/>
                <a:gd name="T7" fmla="*/ 1629 h 2059"/>
                <a:gd name="T8" fmla="*/ 779 w 1896"/>
                <a:gd name="T9" fmla="*/ 1725 h 2059"/>
                <a:gd name="T10" fmla="*/ 799 w 1896"/>
                <a:gd name="T11" fmla="*/ 1732 h 2059"/>
                <a:gd name="T12" fmla="*/ 834 w 1896"/>
                <a:gd name="T13" fmla="*/ 1779 h 2059"/>
                <a:gd name="T14" fmla="*/ 836 w 1896"/>
                <a:gd name="T15" fmla="*/ 1801 h 2059"/>
                <a:gd name="T16" fmla="*/ 907 w 1896"/>
                <a:gd name="T17" fmla="*/ 1896 h 2059"/>
                <a:gd name="T18" fmla="*/ 927 w 1896"/>
                <a:gd name="T19" fmla="*/ 1903 h 2059"/>
                <a:gd name="T20" fmla="*/ 995 w 1896"/>
                <a:gd name="T21" fmla="*/ 1994 h 2059"/>
                <a:gd name="T22" fmla="*/ 1170 w 1896"/>
                <a:gd name="T23" fmla="*/ 2016 h 2059"/>
                <a:gd name="T24" fmla="*/ 1490 w 1896"/>
                <a:gd name="T25" fmla="*/ 1772 h 2059"/>
                <a:gd name="T26" fmla="*/ 1829 w 1896"/>
                <a:gd name="T27" fmla="*/ 1512 h 2059"/>
                <a:gd name="T28" fmla="*/ 1855 w 1896"/>
                <a:gd name="T29" fmla="*/ 1336 h 2059"/>
                <a:gd name="T30" fmla="*/ 900 w 1896"/>
                <a:gd name="T31" fmla="*/ 65 h 2059"/>
                <a:gd name="T32" fmla="*/ 726 w 1896"/>
                <a:gd name="T33" fmla="*/ 42 h 2059"/>
                <a:gd name="T34" fmla="*/ 386 w 1896"/>
                <a:gd name="T35" fmla="*/ 302 h 2059"/>
                <a:gd name="T36" fmla="*/ 66 w 1896"/>
                <a:gd name="T37" fmla="*/ 546 h 2059"/>
                <a:gd name="T38" fmla="*/ 524 w 1896"/>
                <a:gd name="T39" fmla="*/ 485 h 2059"/>
                <a:gd name="T40" fmla="*/ 524 w 1896"/>
                <a:gd name="T41" fmla="*/ 485 h 2059"/>
                <a:gd name="T42" fmla="*/ 524 w 1896"/>
                <a:gd name="T43" fmla="*/ 485 h 20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96" h="2059">
                  <a:moveTo>
                    <a:pt x="66" y="546"/>
                  </a:moveTo>
                  <a:cubicBezTo>
                    <a:pt x="11" y="589"/>
                    <a:pt x="0" y="668"/>
                    <a:pt x="41" y="722"/>
                  </a:cubicBezTo>
                  <a:cubicBezTo>
                    <a:pt x="706" y="1608"/>
                    <a:pt x="706" y="1608"/>
                    <a:pt x="706" y="1608"/>
                  </a:cubicBezTo>
                  <a:cubicBezTo>
                    <a:pt x="702" y="1615"/>
                    <a:pt x="702" y="1623"/>
                    <a:pt x="707" y="1629"/>
                  </a:cubicBezTo>
                  <a:cubicBezTo>
                    <a:pt x="779" y="1725"/>
                    <a:pt x="779" y="1725"/>
                    <a:pt x="779" y="1725"/>
                  </a:cubicBezTo>
                  <a:cubicBezTo>
                    <a:pt x="783" y="1731"/>
                    <a:pt x="791" y="1733"/>
                    <a:pt x="799" y="1732"/>
                  </a:cubicBezTo>
                  <a:cubicBezTo>
                    <a:pt x="834" y="1779"/>
                    <a:pt x="834" y="1779"/>
                    <a:pt x="834" y="1779"/>
                  </a:cubicBezTo>
                  <a:cubicBezTo>
                    <a:pt x="831" y="1786"/>
                    <a:pt x="831" y="1794"/>
                    <a:pt x="836" y="1801"/>
                  </a:cubicBezTo>
                  <a:cubicBezTo>
                    <a:pt x="907" y="1896"/>
                    <a:pt x="907" y="1896"/>
                    <a:pt x="907" y="1896"/>
                  </a:cubicBezTo>
                  <a:cubicBezTo>
                    <a:pt x="912" y="1902"/>
                    <a:pt x="920" y="1905"/>
                    <a:pt x="927" y="1903"/>
                  </a:cubicBezTo>
                  <a:cubicBezTo>
                    <a:pt x="995" y="1994"/>
                    <a:pt x="995" y="1994"/>
                    <a:pt x="995" y="1994"/>
                  </a:cubicBezTo>
                  <a:cubicBezTo>
                    <a:pt x="1036" y="2048"/>
                    <a:pt x="1115" y="2059"/>
                    <a:pt x="1170" y="2016"/>
                  </a:cubicBezTo>
                  <a:cubicBezTo>
                    <a:pt x="1490" y="1772"/>
                    <a:pt x="1490" y="1772"/>
                    <a:pt x="1490" y="1772"/>
                  </a:cubicBezTo>
                  <a:cubicBezTo>
                    <a:pt x="1829" y="1512"/>
                    <a:pt x="1829" y="1512"/>
                    <a:pt x="1829" y="1512"/>
                  </a:cubicBezTo>
                  <a:cubicBezTo>
                    <a:pt x="1884" y="1470"/>
                    <a:pt x="1896" y="1391"/>
                    <a:pt x="1855" y="1336"/>
                  </a:cubicBezTo>
                  <a:cubicBezTo>
                    <a:pt x="900" y="65"/>
                    <a:pt x="900" y="65"/>
                    <a:pt x="900" y="65"/>
                  </a:cubicBezTo>
                  <a:cubicBezTo>
                    <a:pt x="859" y="10"/>
                    <a:pt x="781" y="0"/>
                    <a:pt x="726" y="42"/>
                  </a:cubicBezTo>
                  <a:cubicBezTo>
                    <a:pt x="386" y="302"/>
                    <a:pt x="386" y="302"/>
                    <a:pt x="386" y="302"/>
                  </a:cubicBezTo>
                  <a:lnTo>
                    <a:pt x="66" y="546"/>
                  </a:lnTo>
                  <a:close/>
                  <a:moveTo>
                    <a:pt x="524" y="485"/>
                  </a:moveTo>
                  <a:cubicBezTo>
                    <a:pt x="524" y="485"/>
                    <a:pt x="524" y="485"/>
                    <a:pt x="524" y="485"/>
                  </a:cubicBezTo>
                  <a:cubicBezTo>
                    <a:pt x="524" y="485"/>
                    <a:pt x="524" y="485"/>
                    <a:pt x="524" y="485"/>
                  </a:cubicBezTo>
                  <a:close/>
                </a:path>
              </a:pathLst>
            </a:custGeom>
            <a:solidFill>
              <a:srgbClr val="223543"/>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59" name="Freeform 391"/>
            <p:cNvSpPr/>
            <p:nvPr/>
          </p:nvSpPr>
          <p:spPr bwMode="auto">
            <a:xfrm>
              <a:off x="8372077" y="666926"/>
              <a:ext cx="1440571" cy="1830965"/>
            </a:xfrm>
            <a:custGeom>
              <a:avLst/>
              <a:gdLst>
                <a:gd name="T0" fmla="*/ 772 w 893"/>
                <a:gd name="T1" fmla="*/ 0 h 1135"/>
                <a:gd name="T2" fmla="*/ 0 w 893"/>
                <a:gd name="T3" fmla="*/ 87 h 1135"/>
                <a:gd name="T4" fmla="*/ 121 w 893"/>
                <a:gd name="T5" fmla="*/ 1135 h 1135"/>
                <a:gd name="T6" fmla="*/ 893 w 893"/>
                <a:gd name="T7" fmla="*/ 1049 h 1135"/>
                <a:gd name="T8" fmla="*/ 772 w 893"/>
                <a:gd name="T9" fmla="*/ 0 h 1135"/>
              </a:gdLst>
              <a:ahLst/>
              <a:cxnLst>
                <a:cxn ang="0">
                  <a:pos x="T0" y="T1"/>
                </a:cxn>
                <a:cxn ang="0">
                  <a:pos x="T2" y="T3"/>
                </a:cxn>
                <a:cxn ang="0">
                  <a:pos x="T4" y="T5"/>
                </a:cxn>
                <a:cxn ang="0">
                  <a:pos x="T6" y="T7"/>
                </a:cxn>
                <a:cxn ang="0">
                  <a:pos x="T8" y="T9"/>
                </a:cxn>
              </a:cxnLst>
              <a:rect l="0" t="0" r="r" b="b"/>
              <a:pathLst>
                <a:path w="893" h="1135">
                  <a:moveTo>
                    <a:pt x="772" y="0"/>
                  </a:moveTo>
                  <a:lnTo>
                    <a:pt x="0" y="87"/>
                  </a:lnTo>
                  <a:lnTo>
                    <a:pt x="121" y="1135"/>
                  </a:lnTo>
                  <a:lnTo>
                    <a:pt x="893" y="1049"/>
                  </a:lnTo>
                  <a:lnTo>
                    <a:pt x="772" y="0"/>
                  </a:lnTo>
                  <a:close/>
                </a:path>
              </a:pathLst>
            </a:custGeom>
            <a:solidFill>
              <a:srgbClr val="FDFE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60" name="Freeform 392"/>
            <p:cNvSpPr/>
            <p:nvPr/>
          </p:nvSpPr>
          <p:spPr bwMode="auto">
            <a:xfrm>
              <a:off x="8485000" y="1100873"/>
              <a:ext cx="538803" cy="96791"/>
            </a:xfrm>
            <a:custGeom>
              <a:avLst/>
              <a:gdLst>
                <a:gd name="T0" fmla="*/ 332 w 334"/>
                <a:gd name="T1" fmla="*/ 0 h 60"/>
                <a:gd name="T2" fmla="*/ 0 w 334"/>
                <a:gd name="T3" fmla="*/ 37 h 60"/>
                <a:gd name="T4" fmla="*/ 2 w 334"/>
                <a:gd name="T5" fmla="*/ 60 h 60"/>
                <a:gd name="T6" fmla="*/ 334 w 334"/>
                <a:gd name="T7" fmla="*/ 23 h 60"/>
                <a:gd name="T8" fmla="*/ 332 w 334"/>
                <a:gd name="T9" fmla="*/ 0 h 60"/>
              </a:gdLst>
              <a:ahLst/>
              <a:cxnLst>
                <a:cxn ang="0">
                  <a:pos x="T0" y="T1"/>
                </a:cxn>
                <a:cxn ang="0">
                  <a:pos x="T2" y="T3"/>
                </a:cxn>
                <a:cxn ang="0">
                  <a:pos x="T4" y="T5"/>
                </a:cxn>
                <a:cxn ang="0">
                  <a:pos x="T6" y="T7"/>
                </a:cxn>
                <a:cxn ang="0">
                  <a:pos x="T8" y="T9"/>
                </a:cxn>
              </a:cxnLst>
              <a:rect l="0" t="0" r="r" b="b"/>
              <a:pathLst>
                <a:path w="334" h="60">
                  <a:moveTo>
                    <a:pt x="332" y="0"/>
                  </a:moveTo>
                  <a:lnTo>
                    <a:pt x="0" y="37"/>
                  </a:lnTo>
                  <a:lnTo>
                    <a:pt x="2" y="60"/>
                  </a:lnTo>
                  <a:lnTo>
                    <a:pt x="334" y="23"/>
                  </a:lnTo>
                  <a:lnTo>
                    <a:pt x="332" y="0"/>
                  </a:lnTo>
                  <a:close/>
                </a:path>
              </a:pathLst>
            </a:custGeom>
            <a:solidFill>
              <a:srgbClr val="928A8A"/>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61" name="Freeform 393"/>
            <p:cNvSpPr/>
            <p:nvPr/>
          </p:nvSpPr>
          <p:spPr bwMode="auto">
            <a:xfrm>
              <a:off x="8478548" y="1044411"/>
              <a:ext cx="538803" cy="95178"/>
            </a:xfrm>
            <a:custGeom>
              <a:avLst/>
              <a:gdLst>
                <a:gd name="T0" fmla="*/ 331 w 334"/>
                <a:gd name="T1" fmla="*/ 0 h 59"/>
                <a:gd name="T2" fmla="*/ 0 w 334"/>
                <a:gd name="T3" fmla="*/ 37 h 59"/>
                <a:gd name="T4" fmla="*/ 2 w 334"/>
                <a:gd name="T5" fmla="*/ 59 h 59"/>
                <a:gd name="T6" fmla="*/ 334 w 334"/>
                <a:gd name="T7" fmla="*/ 22 h 59"/>
                <a:gd name="T8" fmla="*/ 331 w 334"/>
                <a:gd name="T9" fmla="*/ 0 h 59"/>
              </a:gdLst>
              <a:ahLst/>
              <a:cxnLst>
                <a:cxn ang="0">
                  <a:pos x="T0" y="T1"/>
                </a:cxn>
                <a:cxn ang="0">
                  <a:pos x="T2" y="T3"/>
                </a:cxn>
                <a:cxn ang="0">
                  <a:pos x="T4" y="T5"/>
                </a:cxn>
                <a:cxn ang="0">
                  <a:pos x="T6" y="T7"/>
                </a:cxn>
                <a:cxn ang="0">
                  <a:pos x="T8" y="T9"/>
                </a:cxn>
              </a:cxnLst>
              <a:rect l="0" t="0" r="r" b="b"/>
              <a:pathLst>
                <a:path w="334" h="59">
                  <a:moveTo>
                    <a:pt x="331" y="0"/>
                  </a:moveTo>
                  <a:lnTo>
                    <a:pt x="0" y="37"/>
                  </a:lnTo>
                  <a:lnTo>
                    <a:pt x="2" y="59"/>
                  </a:lnTo>
                  <a:lnTo>
                    <a:pt x="334" y="22"/>
                  </a:lnTo>
                  <a:lnTo>
                    <a:pt x="331" y="0"/>
                  </a:lnTo>
                  <a:close/>
                </a:path>
              </a:pathLst>
            </a:custGeom>
            <a:solidFill>
              <a:srgbClr val="928A8A"/>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62" name="Freeform 394"/>
            <p:cNvSpPr/>
            <p:nvPr/>
          </p:nvSpPr>
          <p:spPr bwMode="auto">
            <a:xfrm>
              <a:off x="8470482" y="986337"/>
              <a:ext cx="540416" cy="96791"/>
            </a:xfrm>
            <a:custGeom>
              <a:avLst/>
              <a:gdLst>
                <a:gd name="T0" fmla="*/ 333 w 335"/>
                <a:gd name="T1" fmla="*/ 0 h 60"/>
                <a:gd name="T2" fmla="*/ 0 w 335"/>
                <a:gd name="T3" fmla="*/ 38 h 60"/>
                <a:gd name="T4" fmla="*/ 3 w 335"/>
                <a:gd name="T5" fmla="*/ 60 h 60"/>
                <a:gd name="T6" fmla="*/ 335 w 335"/>
                <a:gd name="T7" fmla="*/ 23 h 60"/>
                <a:gd name="T8" fmla="*/ 333 w 335"/>
                <a:gd name="T9" fmla="*/ 0 h 60"/>
              </a:gdLst>
              <a:ahLst/>
              <a:cxnLst>
                <a:cxn ang="0">
                  <a:pos x="T0" y="T1"/>
                </a:cxn>
                <a:cxn ang="0">
                  <a:pos x="T2" y="T3"/>
                </a:cxn>
                <a:cxn ang="0">
                  <a:pos x="T4" y="T5"/>
                </a:cxn>
                <a:cxn ang="0">
                  <a:pos x="T6" y="T7"/>
                </a:cxn>
                <a:cxn ang="0">
                  <a:pos x="T8" y="T9"/>
                </a:cxn>
              </a:cxnLst>
              <a:rect l="0" t="0" r="r" b="b"/>
              <a:pathLst>
                <a:path w="335" h="60">
                  <a:moveTo>
                    <a:pt x="333" y="0"/>
                  </a:moveTo>
                  <a:lnTo>
                    <a:pt x="0" y="38"/>
                  </a:lnTo>
                  <a:lnTo>
                    <a:pt x="3" y="60"/>
                  </a:lnTo>
                  <a:lnTo>
                    <a:pt x="335" y="23"/>
                  </a:lnTo>
                  <a:lnTo>
                    <a:pt x="333" y="0"/>
                  </a:lnTo>
                  <a:close/>
                </a:path>
              </a:pathLst>
            </a:custGeom>
            <a:solidFill>
              <a:srgbClr val="928A8A"/>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63" name="Freeform 395"/>
            <p:cNvSpPr/>
            <p:nvPr/>
          </p:nvSpPr>
          <p:spPr bwMode="auto">
            <a:xfrm>
              <a:off x="8464029" y="929875"/>
              <a:ext cx="540416" cy="96791"/>
            </a:xfrm>
            <a:custGeom>
              <a:avLst/>
              <a:gdLst>
                <a:gd name="T0" fmla="*/ 332 w 335"/>
                <a:gd name="T1" fmla="*/ 0 h 60"/>
                <a:gd name="T2" fmla="*/ 0 w 335"/>
                <a:gd name="T3" fmla="*/ 37 h 60"/>
                <a:gd name="T4" fmla="*/ 3 w 335"/>
                <a:gd name="T5" fmla="*/ 60 h 60"/>
                <a:gd name="T6" fmla="*/ 335 w 335"/>
                <a:gd name="T7" fmla="*/ 23 h 60"/>
                <a:gd name="T8" fmla="*/ 332 w 335"/>
                <a:gd name="T9" fmla="*/ 0 h 60"/>
              </a:gdLst>
              <a:ahLst/>
              <a:cxnLst>
                <a:cxn ang="0">
                  <a:pos x="T0" y="T1"/>
                </a:cxn>
                <a:cxn ang="0">
                  <a:pos x="T2" y="T3"/>
                </a:cxn>
                <a:cxn ang="0">
                  <a:pos x="T4" y="T5"/>
                </a:cxn>
                <a:cxn ang="0">
                  <a:pos x="T6" y="T7"/>
                </a:cxn>
                <a:cxn ang="0">
                  <a:pos x="T8" y="T9"/>
                </a:cxn>
              </a:cxnLst>
              <a:rect l="0" t="0" r="r" b="b"/>
              <a:pathLst>
                <a:path w="335" h="60">
                  <a:moveTo>
                    <a:pt x="332" y="0"/>
                  </a:moveTo>
                  <a:lnTo>
                    <a:pt x="0" y="37"/>
                  </a:lnTo>
                  <a:lnTo>
                    <a:pt x="3" y="60"/>
                  </a:lnTo>
                  <a:lnTo>
                    <a:pt x="335" y="23"/>
                  </a:lnTo>
                  <a:lnTo>
                    <a:pt x="332" y="0"/>
                  </a:lnTo>
                  <a:close/>
                </a:path>
              </a:pathLst>
            </a:custGeom>
            <a:solidFill>
              <a:srgbClr val="928A8A"/>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64" name="Freeform 396"/>
            <p:cNvSpPr/>
            <p:nvPr/>
          </p:nvSpPr>
          <p:spPr bwMode="auto">
            <a:xfrm>
              <a:off x="8457576" y="873414"/>
              <a:ext cx="540416" cy="96791"/>
            </a:xfrm>
            <a:custGeom>
              <a:avLst/>
              <a:gdLst>
                <a:gd name="T0" fmla="*/ 332 w 335"/>
                <a:gd name="T1" fmla="*/ 0 h 60"/>
                <a:gd name="T2" fmla="*/ 0 w 335"/>
                <a:gd name="T3" fmla="*/ 37 h 60"/>
                <a:gd name="T4" fmla="*/ 3 w 335"/>
                <a:gd name="T5" fmla="*/ 60 h 60"/>
                <a:gd name="T6" fmla="*/ 335 w 335"/>
                <a:gd name="T7" fmla="*/ 22 h 60"/>
                <a:gd name="T8" fmla="*/ 332 w 335"/>
                <a:gd name="T9" fmla="*/ 0 h 60"/>
              </a:gdLst>
              <a:ahLst/>
              <a:cxnLst>
                <a:cxn ang="0">
                  <a:pos x="T0" y="T1"/>
                </a:cxn>
                <a:cxn ang="0">
                  <a:pos x="T2" y="T3"/>
                </a:cxn>
                <a:cxn ang="0">
                  <a:pos x="T4" y="T5"/>
                </a:cxn>
                <a:cxn ang="0">
                  <a:pos x="T6" y="T7"/>
                </a:cxn>
                <a:cxn ang="0">
                  <a:pos x="T8" y="T9"/>
                </a:cxn>
              </a:cxnLst>
              <a:rect l="0" t="0" r="r" b="b"/>
              <a:pathLst>
                <a:path w="335" h="60">
                  <a:moveTo>
                    <a:pt x="332" y="0"/>
                  </a:moveTo>
                  <a:lnTo>
                    <a:pt x="0" y="37"/>
                  </a:lnTo>
                  <a:lnTo>
                    <a:pt x="3" y="60"/>
                  </a:lnTo>
                  <a:lnTo>
                    <a:pt x="335" y="22"/>
                  </a:lnTo>
                  <a:lnTo>
                    <a:pt x="332" y="0"/>
                  </a:lnTo>
                  <a:close/>
                </a:path>
              </a:pathLst>
            </a:custGeom>
            <a:solidFill>
              <a:srgbClr val="928A8A"/>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65" name="Freeform 397"/>
            <p:cNvSpPr/>
            <p:nvPr/>
          </p:nvSpPr>
          <p:spPr bwMode="auto">
            <a:xfrm>
              <a:off x="8451123" y="815339"/>
              <a:ext cx="540416" cy="96791"/>
            </a:xfrm>
            <a:custGeom>
              <a:avLst/>
              <a:gdLst>
                <a:gd name="T0" fmla="*/ 332 w 335"/>
                <a:gd name="T1" fmla="*/ 0 h 60"/>
                <a:gd name="T2" fmla="*/ 0 w 335"/>
                <a:gd name="T3" fmla="*/ 38 h 60"/>
                <a:gd name="T4" fmla="*/ 3 w 335"/>
                <a:gd name="T5" fmla="*/ 60 h 60"/>
                <a:gd name="T6" fmla="*/ 335 w 335"/>
                <a:gd name="T7" fmla="*/ 23 h 60"/>
                <a:gd name="T8" fmla="*/ 332 w 335"/>
                <a:gd name="T9" fmla="*/ 0 h 60"/>
              </a:gdLst>
              <a:ahLst/>
              <a:cxnLst>
                <a:cxn ang="0">
                  <a:pos x="T0" y="T1"/>
                </a:cxn>
                <a:cxn ang="0">
                  <a:pos x="T2" y="T3"/>
                </a:cxn>
                <a:cxn ang="0">
                  <a:pos x="T4" y="T5"/>
                </a:cxn>
                <a:cxn ang="0">
                  <a:pos x="T6" y="T7"/>
                </a:cxn>
                <a:cxn ang="0">
                  <a:pos x="T8" y="T9"/>
                </a:cxn>
              </a:cxnLst>
              <a:rect l="0" t="0" r="r" b="b"/>
              <a:pathLst>
                <a:path w="335" h="60">
                  <a:moveTo>
                    <a:pt x="332" y="0"/>
                  </a:moveTo>
                  <a:lnTo>
                    <a:pt x="0" y="38"/>
                  </a:lnTo>
                  <a:lnTo>
                    <a:pt x="3" y="60"/>
                  </a:lnTo>
                  <a:lnTo>
                    <a:pt x="335" y="23"/>
                  </a:lnTo>
                  <a:lnTo>
                    <a:pt x="332" y="0"/>
                  </a:lnTo>
                  <a:close/>
                </a:path>
              </a:pathLst>
            </a:custGeom>
            <a:solidFill>
              <a:srgbClr val="928A8A"/>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66" name="Freeform 398"/>
            <p:cNvSpPr/>
            <p:nvPr/>
          </p:nvSpPr>
          <p:spPr bwMode="auto">
            <a:xfrm>
              <a:off x="9091556" y="1147655"/>
              <a:ext cx="538803" cy="96791"/>
            </a:xfrm>
            <a:custGeom>
              <a:avLst/>
              <a:gdLst>
                <a:gd name="T0" fmla="*/ 332 w 334"/>
                <a:gd name="T1" fmla="*/ 0 h 60"/>
                <a:gd name="T2" fmla="*/ 0 w 334"/>
                <a:gd name="T3" fmla="*/ 37 h 60"/>
                <a:gd name="T4" fmla="*/ 3 w 334"/>
                <a:gd name="T5" fmla="*/ 60 h 60"/>
                <a:gd name="T6" fmla="*/ 334 w 334"/>
                <a:gd name="T7" fmla="*/ 23 h 60"/>
                <a:gd name="T8" fmla="*/ 332 w 334"/>
                <a:gd name="T9" fmla="*/ 0 h 60"/>
              </a:gdLst>
              <a:ahLst/>
              <a:cxnLst>
                <a:cxn ang="0">
                  <a:pos x="T0" y="T1"/>
                </a:cxn>
                <a:cxn ang="0">
                  <a:pos x="T2" y="T3"/>
                </a:cxn>
                <a:cxn ang="0">
                  <a:pos x="T4" y="T5"/>
                </a:cxn>
                <a:cxn ang="0">
                  <a:pos x="T6" y="T7"/>
                </a:cxn>
                <a:cxn ang="0">
                  <a:pos x="T8" y="T9"/>
                </a:cxn>
              </a:cxnLst>
              <a:rect l="0" t="0" r="r" b="b"/>
              <a:pathLst>
                <a:path w="334" h="60">
                  <a:moveTo>
                    <a:pt x="332" y="0"/>
                  </a:moveTo>
                  <a:lnTo>
                    <a:pt x="0" y="37"/>
                  </a:lnTo>
                  <a:lnTo>
                    <a:pt x="3" y="60"/>
                  </a:lnTo>
                  <a:lnTo>
                    <a:pt x="334" y="23"/>
                  </a:lnTo>
                  <a:lnTo>
                    <a:pt x="332" y="0"/>
                  </a:lnTo>
                  <a:close/>
                </a:path>
              </a:pathLst>
            </a:custGeom>
            <a:solidFill>
              <a:srgbClr val="928A8A"/>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67" name="Freeform 399"/>
            <p:cNvSpPr/>
            <p:nvPr/>
          </p:nvSpPr>
          <p:spPr bwMode="auto">
            <a:xfrm>
              <a:off x="9085103" y="1091194"/>
              <a:ext cx="538803" cy="96791"/>
            </a:xfrm>
            <a:custGeom>
              <a:avLst/>
              <a:gdLst>
                <a:gd name="T0" fmla="*/ 332 w 334"/>
                <a:gd name="T1" fmla="*/ 0 h 60"/>
                <a:gd name="T2" fmla="*/ 0 w 334"/>
                <a:gd name="T3" fmla="*/ 37 h 60"/>
                <a:gd name="T4" fmla="*/ 2 w 334"/>
                <a:gd name="T5" fmla="*/ 60 h 60"/>
                <a:gd name="T6" fmla="*/ 334 w 334"/>
                <a:gd name="T7" fmla="*/ 23 h 60"/>
                <a:gd name="T8" fmla="*/ 332 w 334"/>
                <a:gd name="T9" fmla="*/ 0 h 60"/>
              </a:gdLst>
              <a:ahLst/>
              <a:cxnLst>
                <a:cxn ang="0">
                  <a:pos x="T0" y="T1"/>
                </a:cxn>
                <a:cxn ang="0">
                  <a:pos x="T2" y="T3"/>
                </a:cxn>
                <a:cxn ang="0">
                  <a:pos x="T4" y="T5"/>
                </a:cxn>
                <a:cxn ang="0">
                  <a:pos x="T6" y="T7"/>
                </a:cxn>
                <a:cxn ang="0">
                  <a:pos x="T8" y="T9"/>
                </a:cxn>
              </a:cxnLst>
              <a:rect l="0" t="0" r="r" b="b"/>
              <a:pathLst>
                <a:path w="334" h="60">
                  <a:moveTo>
                    <a:pt x="332" y="0"/>
                  </a:moveTo>
                  <a:lnTo>
                    <a:pt x="0" y="37"/>
                  </a:lnTo>
                  <a:lnTo>
                    <a:pt x="2" y="60"/>
                  </a:lnTo>
                  <a:lnTo>
                    <a:pt x="334" y="23"/>
                  </a:lnTo>
                  <a:lnTo>
                    <a:pt x="332" y="0"/>
                  </a:lnTo>
                  <a:close/>
                </a:path>
              </a:pathLst>
            </a:custGeom>
            <a:solidFill>
              <a:srgbClr val="928A8A"/>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68" name="Freeform 400"/>
            <p:cNvSpPr/>
            <p:nvPr/>
          </p:nvSpPr>
          <p:spPr bwMode="auto">
            <a:xfrm>
              <a:off x="9078652" y="1034732"/>
              <a:ext cx="538803" cy="96791"/>
            </a:xfrm>
            <a:custGeom>
              <a:avLst/>
              <a:gdLst>
                <a:gd name="T0" fmla="*/ 332 w 334"/>
                <a:gd name="T1" fmla="*/ 0 h 60"/>
                <a:gd name="T2" fmla="*/ 0 w 334"/>
                <a:gd name="T3" fmla="*/ 37 h 60"/>
                <a:gd name="T4" fmla="*/ 2 w 334"/>
                <a:gd name="T5" fmla="*/ 60 h 60"/>
                <a:gd name="T6" fmla="*/ 334 w 334"/>
                <a:gd name="T7" fmla="*/ 22 h 60"/>
                <a:gd name="T8" fmla="*/ 332 w 334"/>
                <a:gd name="T9" fmla="*/ 0 h 60"/>
              </a:gdLst>
              <a:ahLst/>
              <a:cxnLst>
                <a:cxn ang="0">
                  <a:pos x="T0" y="T1"/>
                </a:cxn>
                <a:cxn ang="0">
                  <a:pos x="T2" y="T3"/>
                </a:cxn>
                <a:cxn ang="0">
                  <a:pos x="T4" y="T5"/>
                </a:cxn>
                <a:cxn ang="0">
                  <a:pos x="T6" y="T7"/>
                </a:cxn>
                <a:cxn ang="0">
                  <a:pos x="T8" y="T9"/>
                </a:cxn>
              </a:cxnLst>
              <a:rect l="0" t="0" r="r" b="b"/>
              <a:pathLst>
                <a:path w="334" h="60">
                  <a:moveTo>
                    <a:pt x="332" y="0"/>
                  </a:moveTo>
                  <a:lnTo>
                    <a:pt x="0" y="37"/>
                  </a:lnTo>
                  <a:lnTo>
                    <a:pt x="2" y="60"/>
                  </a:lnTo>
                  <a:lnTo>
                    <a:pt x="334" y="22"/>
                  </a:lnTo>
                  <a:lnTo>
                    <a:pt x="332" y="0"/>
                  </a:lnTo>
                  <a:close/>
                </a:path>
              </a:pathLst>
            </a:custGeom>
            <a:solidFill>
              <a:srgbClr val="928A8A"/>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69" name="Freeform 401"/>
            <p:cNvSpPr/>
            <p:nvPr/>
          </p:nvSpPr>
          <p:spPr bwMode="auto">
            <a:xfrm>
              <a:off x="9072199" y="976658"/>
              <a:ext cx="538803" cy="96791"/>
            </a:xfrm>
            <a:custGeom>
              <a:avLst/>
              <a:gdLst>
                <a:gd name="T0" fmla="*/ 332 w 334"/>
                <a:gd name="T1" fmla="*/ 0 h 60"/>
                <a:gd name="T2" fmla="*/ 0 w 334"/>
                <a:gd name="T3" fmla="*/ 38 h 60"/>
                <a:gd name="T4" fmla="*/ 2 w 334"/>
                <a:gd name="T5" fmla="*/ 60 h 60"/>
                <a:gd name="T6" fmla="*/ 334 w 334"/>
                <a:gd name="T7" fmla="*/ 23 h 60"/>
                <a:gd name="T8" fmla="*/ 332 w 334"/>
                <a:gd name="T9" fmla="*/ 0 h 60"/>
              </a:gdLst>
              <a:ahLst/>
              <a:cxnLst>
                <a:cxn ang="0">
                  <a:pos x="T0" y="T1"/>
                </a:cxn>
                <a:cxn ang="0">
                  <a:pos x="T2" y="T3"/>
                </a:cxn>
                <a:cxn ang="0">
                  <a:pos x="T4" y="T5"/>
                </a:cxn>
                <a:cxn ang="0">
                  <a:pos x="T6" y="T7"/>
                </a:cxn>
                <a:cxn ang="0">
                  <a:pos x="T8" y="T9"/>
                </a:cxn>
              </a:cxnLst>
              <a:rect l="0" t="0" r="r" b="b"/>
              <a:pathLst>
                <a:path w="334" h="60">
                  <a:moveTo>
                    <a:pt x="332" y="0"/>
                  </a:moveTo>
                  <a:lnTo>
                    <a:pt x="0" y="38"/>
                  </a:lnTo>
                  <a:lnTo>
                    <a:pt x="2" y="60"/>
                  </a:lnTo>
                  <a:lnTo>
                    <a:pt x="334" y="23"/>
                  </a:lnTo>
                  <a:lnTo>
                    <a:pt x="332" y="0"/>
                  </a:lnTo>
                  <a:close/>
                </a:path>
              </a:pathLst>
            </a:custGeom>
            <a:solidFill>
              <a:srgbClr val="928A8A"/>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70" name="Freeform 402"/>
            <p:cNvSpPr/>
            <p:nvPr/>
          </p:nvSpPr>
          <p:spPr bwMode="auto">
            <a:xfrm>
              <a:off x="9065745" y="920196"/>
              <a:ext cx="538803" cy="96791"/>
            </a:xfrm>
            <a:custGeom>
              <a:avLst/>
              <a:gdLst>
                <a:gd name="T0" fmla="*/ 331 w 334"/>
                <a:gd name="T1" fmla="*/ 0 h 60"/>
                <a:gd name="T2" fmla="*/ 0 w 334"/>
                <a:gd name="T3" fmla="*/ 37 h 60"/>
                <a:gd name="T4" fmla="*/ 2 w 334"/>
                <a:gd name="T5" fmla="*/ 60 h 60"/>
                <a:gd name="T6" fmla="*/ 334 w 334"/>
                <a:gd name="T7" fmla="*/ 23 h 60"/>
                <a:gd name="T8" fmla="*/ 331 w 334"/>
                <a:gd name="T9" fmla="*/ 0 h 60"/>
              </a:gdLst>
              <a:ahLst/>
              <a:cxnLst>
                <a:cxn ang="0">
                  <a:pos x="T0" y="T1"/>
                </a:cxn>
                <a:cxn ang="0">
                  <a:pos x="T2" y="T3"/>
                </a:cxn>
                <a:cxn ang="0">
                  <a:pos x="T4" y="T5"/>
                </a:cxn>
                <a:cxn ang="0">
                  <a:pos x="T6" y="T7"/>
                </a:cxn>
                <a:cxn ang="0">
                  <a:pos x="T8" y="T9"/>
                </a:cxn>
              </a:cxnLst>
              <a:rect l="0" t="0" r="r" b="b"/>
              <a:pathLst>
                <a:path w="334" h="60">
                  <a:moveTo>
                    <a:pt x="331" y="0"/>
                  </a:moveTo>
                  <a:lnTo>
                    <a:pt x="0" y="37"/>
                  </a:lnTo>
                  <a:lnTo>
                    <a:pt x="2" y="60"/>
                  </a:lnTo>
                  <a:lnTo>
                    <a:pt x="334" y="23"/>
                  </a:lnTo>
                  <a:lnTo>
                    <a:pt x="331" y="0"/>
                  </a:lnTo>
                  <a:close/>
                </a:path>
              </a:pathLst>
            </a:custGeom>
            <a:solidFill>
              <a:srgbClr val="928A8A"/>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71" name="Freeform 403"/>
            <p:cNvSpPr/>
            <p:nvPr/>
          </p:nvSpPr>
          <p:spPr bwMode="auto">
            <a:xfrm>
              <a:off x="9059292" y="863735"/>
              <a:ext cx="538803" cy="96791"/>
            </a:xfrm>
            <a:custGeom>
              <a:avLst/>
              <a:gdLst>
                <a:gd name="T0" fmla="*/ 331 w 334"/>
                <a:gd name="T1" fmla="*/ 0 h 60"/>
                <a:gd name="T2" fmla="*/ 0 w 334"/>
                <a:gd name="T3" fmla="*/ 37 h 60"/>
                <a:gd name="T4" fmla="*/ 2 w 334"/>
                <a:gd name="T5" fmla="*/ 60 h 60"/>
                <a:gd name="T6" fmla="*/ 334 w 334"/>
                <a:gd name="T7" fmla="*/ 23 h 60"/>
                <a:gd name="T8" fmla="*/ 331 w 334"/>
                <a:gd name="T9" fmla="*/ 0 h 60"/>
              </a:gdLst>
              <a:ahLst/>
              <a:cxnLst>
                <a:cxn ang="0">
                  <a:pos x="T0" y="T1"/>
                </a:cxn>
                <a:cxn ang="0">
                  <a:pos x="T2" y="T3"/>
                </a:cxn>
                <a:cxn ang="0">
                  <a:pos x="T4" y="T5"/>
                </a:cxn>
                <a:cxn ang="0">
                  <a:pos x="T6" y="T7"/>
                </a:cxn>
                <a:cxn ang="0">
                  <a:pos x="T8" y="T9"/>
                </a:cxn>
              </a:cxnLst>
              <a:rect l="0" t="0" r="r" b="b"/>
              <a:pathLst>
                <a:path w="334" h="60">
                  <a:moveTo>
                    <a:pt x="331" y="0"/>
                  </a:moveTo>
                  <a:lnTo>
                    <a:pt x="0" y="37"/>
                  </a:lnTo>
                  <a:lnTo>
                    <a:pt x="2" y="60"/>
                  </a:lnTo>
                  <a:lnTo>
                    <a:pt x="334" y="23"/>
                  </a:lnTo>
                  <a:lnTo>
                    <a:pt x="331" y="0"/>
                  </a:lnTo>
                  <a:close/>
                </a:path>
              </a:pathLst>
            </a:custGeom>
            <a:solidFill>
              <a:srgbClr val="928A8A"/>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72" name="Freeform 404"/>
            <p:cNvSpPr/>
            <p:nvPr/>
          </p:nvSpPr>
          <p:spPr bwMode="auto">
            <a:xfrm>
              <a:off x="9051227" y="805660"/>
              <a:ext cx="540416" cy="98404"/>
            </a:xfrm>
            <a:custGeom>
              <a:avLst/>
              <a:gdLst>
                <a:gd name="T0" fmla="*/ 332 w 335"/>
                <a:gd name="T1" fmla="*/ 0 h 61"/>
                <a:gd name="T2" fmla="*/ 0 w 335"/>
                <a:gd name="T3" fmla="*/ 38 h 61"/>
                <a:gd name="T4" fmla="*/ 3 w 335"/>
                <a:gd name="T5" fmla="*/ 61 h 61"/>
                <a:gd name="T6" fmla="*/ 335 w 335"/>
                <a:gd name="T7" fmla="*/ 23 h 61"/>
                <a:gd name="T8" fmla="*/ 332 w 335"/>
                <a:gd name="T9" fmla="*/ 0 h 61"/>
              </a:gdLst>
              <a:ahLst/>
              <a:cxnLst>
                <a:cxn ang="0">
                  <a:pos x="T0" y="T1"/>
                </a:cxn>
                <a:cxn ang="0">
                  <a:pos x="T2" y="T3"/>
                </a:cxn>
                <a:cxn ang="0">
                  <a:pos x="T4" y="T5"/>
                </a:cxn>
                <a:cxn ang="0">
                  <a:pos x="T6" y="T7"/>
                </a:cxn>
                <a:cxn ang="0">
                  <a:pos x="T8" y="T9"/>
                </a:cxn>
              </a:cxnLst>
              <a:rect l="0" t="0" r="r" b="b"/>
              <a:pathLst>
                <a:path w="335" h="61">
                  <a:moveTo>
                    <a:pt x="332" y="0"/>
                  </a:moveTo>
                  <a:lnTo>
                    <a:pt x="0" y="38"/>
                  </a:lnTo>
                  <a:lnTo>
                    <a:pt x="3" y="61"/>
                  </a:lnTo>
                  <a:lnTo>
                    <a:pt x="335" y="23"/>
                  </a:lnTo>
                  <a:lnTo>
                    <a:pt x="332" y="0"/>
                  </a:lnTo>
                  <a:close/>
                </a:path>
              </a:pathLst>
            </a:custGeom>
            <a:solidFill>
              <a:srgbClr val="928A8A"/>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73" name="Freeform 405"/>
            <p:cNvSpPr/>
            <p:nvPr/>
          </p:nvSpPr>
          <p:spPr bwMode="auto">
            <a:xfrm>
              <a:off x="9044774" y="749198"/>
              <a:ext cx="540416" cy="96791"/>
            </a:xfrm>
            <a:custGeom>
              <a:avLst/>
              <a:gdLst>
                <a:gd name="T0" fmla="*/ 332 w 335"/>
                <a:gd name="T1" fmla="*/ 0 h 60"/>
                <a:gd name="T2" fmla="*/ 0 w 335"/>
                <a:gd name="T3" fmla="*/ 37 h 60"/>
                <a:gd name="T4" fmla="*/ 3 w 335"/>
                <a:gd name="T5" fmla="*/ 60 h 60"/>
                <a:gd name="T6" fmla="*/ 335 w 335"/>
                <a:gd name="T7" fmla="*/ 23 h 60"/>
                <a:gd name="T8" fmla="*/ 332 w 335"/>
                <a:gd name="T9" fmla="*/ 0 h 60"/>
              </a:gdLst>
              <a:ahLst/>
              <a:cxnLst>
                <a:cxn ang="0">
                  <a:pos x="T0" y="T1"/>
                </a:cxn>
                <a:cxn ang="0">
                  <a:pos x="T2" y="T3"/>
                </a:cxn>
                <a:cxn ang="0">
                  <a:pos x="T4" y="T5"/>
                </a:cxn>
                <a:cxn ang="0">
                  <a:pos x="T6" y="T7"/>
                </a:cxn>
                <a:cxn ang="0">
                  <a:pos x="T8" y="T9"/>
                </a:cxn>
              </a:cxnLst>
              <a:rect l="0" t="0" r="r" b="b"/>
              <a:pathLst>
                <a:path w="335" h="60">
                  <a:moveTo>
                    <a:pt x="332" y="0"/>
                  </a:moveTo>
                  <a:lnTo>
                    <a:pt x="0" y="37"/>
                  </a:lnTo>
                  <a:lnTo>
                    <a:pt x="3" y="60"/>
                  </a:lnTo>
                  <a:lnTo>
                    <a:pt x="335" y="23"/>
                  </a:lnTo>
                  <a:lnTo>
                    <a:pt x="332" y="0"/>
                  </a:lnTo>
                  <a:close/>
                </a:path>
              </a:pathLst>
            </a:custGeom>
            <a:solidFill>
              <a:srgbClr val="928A8A"/>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grpSp>
          <p:nvGrpSpPr>
            <p:cNvPr id="5" name="Group 607"/>
            <p:cNvGrpSpPr/>
            <p:nvPr/>
          </p:nvGrpSpPr>
          <p:grpSpPr bwMode="auto">
            <a:xfrm>
              <a:off x="7863925" y="191036"/>
              <a:ext cx="2497205" cy="2906960"/>
              <a:chOff x="2899" y="213"/>
              <a:chExt cx="1548" cy="1802"/>
            </a:xfrm>
          </p:grpSpPr>
          <p:sp>
            <p:nvSpPr>
              <p:cNvPr id="74" name="Freeform 407"/>
              <p:cNvSpPr/>
              <p:nvPr/>
            </p:nvSpPr>
            <p:spPr bwMode="auto">
              <a:xfrm>
                <a:off x="3305" y="996"/>
                <a:ext cx="68" cy="59"/>
              </a:xfrm>
              <a:custGeom>
                <a:avLst/>
                <a:gdLst>
                  <a:gd name="T0" fmla="*/ 62 w 68"/>
                  <a:gd name="T1" fmla="*/ 0 h 59"/>
                  <a:gd name="T2" fmla="*/ 0 w 68"/>
                  <a:gd name="T3" fmla="*/ 7 h 59"/>
                  <a:gd name="T4" fmla="*/ 7 w 68"/>
                  <a:gd name="T5" fmla="*/ 59 h 59"/>
                  <a:gd name="T6" fmla="*/ 68 w 68"/>
                  <a:gd name="T7" fmla="*/ 52 h 59"/>
                  <a:gd name="T8" fmla="*/ 62 w 68"/>
                  <a:gd name="T9" fmla="*/ 0 h 59"/>
                </a:gdLst>
                <a:ahLst/>
                <a:cxnLst>
                  <a:cxn ang="0">
                    <a:pos x="T0" y="T1"/>
                  </a:cxn>
                  <a:cxn ang="0">
                    <a:pos x="T2" y="T3"/>
                  </a:cxn>
                  <a:cxn ang="0">
                    <a:pos x="T4" y="T5"/>
                  </a:cxn>
                  <a:cxn ang="0">
                    <a:pos x="T6" y="T7"/>
                  </a:cxn>
                  <a:cxn ang="0">
                    <a:pos x="T8" y="T9"/>
                  </a:cxn>
                </a:cxnLst>
                <a:rect l="0" t="0" r="r" b="b"/>
                <a:pathLst>
                  <a:path w="68" h="59">
                    <a:moveTo>
                      <a:pt x="62" y="0"/>
                    </a:moveTo>
                    <a:lnTo>
                      <a:pt x="0" y="7"/>
                    </a:lnTo>
                    <a:lnTo>
                      <a:pt x="7" y="59"/>
                    </a:lnTo>
                    <a:lnTo>
                      <a:pt x="68" y="52"/>
                    </a:lnTo>
                    <a:lnTo>
                      <a:pt x="62" y="0"/>
                    </a:lnTo>
                    <a:close/>
                  </a:path>
                </a:pathLst>
              </a:custGeom>
              <a:solidFill>
                <a:srgbClr val="EDAFA4"/>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75" name="Freeform 408"/>
              <p:cNvSpPr/>
              <p:nvPr/>
            </p:nvSpPr>
            <p:spPr bwMode="auto">
              <a:xfrm>
                <a:off x="3297" y="921"/>
                <a:ext cx="67" cy="59"/>
              </a:xfrm>
              <a:custGeom>
                <a:avLst/>
                <a:gdLst>
                  <a:gd name="T0" fmla="*/ 61 w 67"/>
                  <a:gd name="T1" fmla="*/ 0 h 59"/>
                  <a:gd name="T2" fmla="*/ 0 w 67"/>
                  <a:gd name="T3" fmla="*/ 7 h 59"/>
                  <a:gd name="T4" fmla="*/ 6 w 67"/>
                  <a:gd name="T5" fmla="*/ 59 h 59"/>
                  <a:gd name="T6" fmla="*/ 67 w 67"/>
                  <a:gd name="T7" fmla="*/ 52 h 59"/>
                  <a:gd name="T8" fmla="*/ 61 w 67"/>
                  <a:gd name="T9" fmla="*/ 0 h 59"/>
                </a:gdLst>
                <a:ahLst/>
                <a:cxnLst>
                  <a:cxn ang="0">
                    <a:pos x="T0" y="T1"/>
                  </a:cxn>
                  <a:cxn ang="0">
                    <a:pos x="T2" y="T3"/>
                  </a:cxn>
                  <a:cxn ang="0">
                    <a:pos x="T4" y="T5"/>
                  </a:cxn>
                  <a:cxn ang="0">
                    <a:pos x="T6" y="T7"/>
                  </a:cxn>
                  <a:cxn ang="0">
                    <a:pos x="T8" y="T9"/>
                  </a:cxn>
                </a:cxnLst>
                <a:rect l="0" t="0" r="r" b="b"/>
                <a:pathLst>
                  <a:path w="67" h="59">
                    <a:moveTo>
                      <a:pt x="61" y="0"/>
                    </a:moveTo>
                    <a:lnTo>
                      <a:pt x="0" y="7"/>
                    </a:lnTo>
                    <a:lnTo>
                      <a:pt x="6" y="59"/>
                    </a:lnTo>
                    <a:lnTo>
                      <a:pt x="67" y="52"/>
                    </a:lnTo>
                    <a:lnTo>
                      <a:pt x="61" y="0"/>
                    </a:lnTo>
                    <a:close/>
                  </a:path>
                </a:pathLst>
              </a:custGeom>
              <a:solidFill>
                <a:srgbClr val="94D3F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76" name="Freeform 409"/>
              <p:cNvSpPr/>
              <p:nvPr/>
            </p:nvSpPr>
            <p:spPr bwMode="auto">
              <a:xfrm>
                <a:off x="3663" y="956"/>
                <a:ext cx="67" cy="59"/>
              </a:xfrm>
              <a:custGeom>
                <a:avLst/>
                <a:gdLst>
                  <a:gd name="T0" fmla="*/ 61 w 67"/>
                  <a:gd name="T1" fmla="*/ 0 h 59"/>
                  <a:gd name="T2" fmla="*/ 0 w 67"/>
                  <a:gd name="T3" fmla="*/ 7 h 59"/>
                  <a:gd name="T4" fmla="*/ 6 w 67"/>
                  <a:gd name="T5" fmla="*/ 59 h 59"/>
                  <a:gd name="T6" fmla="*/ 67 w 67"/>
                  <a:gd name="T7" fmla="*/ 52 h 59"/>
                  <a:gd name="T8" fmla="*/ 61 w 67"/>
                  <a:gd name="T9" fmla="*/ 0 h 59"/>
                </a:gdLst>
                <a:ahLst/>
                <a:cxnLst>
                  <a:cxn ang="0">
                    <a:pos x="T0" y="T1"/>
                  </a:cxn>
                  <a:cxn ang="0">
                    <a:pos x="T2" y="T3"/>
                  </a:cxn>
                  <a:cxn ang="0">
                    <a:pos x="T4" y="T5"/>
                  </a:cxn>
                  <a:cxn ang="0">
                    <a:pos x="T6" y="T7"/>
                  </a:cxn>
                  <a:cxn ang="0">
                    <a:pos x="T8" y="T9"/>
                  </a:cxn>
                </a:cxnLst>
                <a:rect l="0" t="0" r="r" b="b"/>
                <a:pathLst>
                  <a:path w="67" h="59">
                    <a:moveTo>
                      <a:pt x="61" y="0"/>
                    </a:moveTo>
                    <a:lnTo>
                      <a:pt x="0" y="7"/>
                    </a:lnTo>
                    <a:lnTo>
                      <a:pt x="6" y="59"/>
                    </a:lnTo>
                    <a:lnTo>
                      <a:pt x="67" y="52"/>
                    </a:lnTo>
                    <a:lnTo>
                      <a:pt x="61" y="0"/>
                    </a:lnTo>
                    <a:close/>
                  </a:path>
                </a:pathLst>
              </a:custGeom>
              <a:solidFill>
                <a:srgbClr val="CFDD4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77" name="Freeform 410"/>
              <p:cNvSpPr/>
              <p:nvPr/>
            </p:nvSpPr>
            <p:spPr bwMode="auto">
              <a:xfrm>
                <a:off x="3654" y="881"/>
                <a:ext cx="67" cy="59"/>
              </a:xfrm>
              <a:custGeom>
                <a:avLst/>
                <a:gdLst>
                  <a:gd name="T0" fmla="*/ 61 w 67"/>
                  <a:gd name="T1" fmla="*/ 0 h 59"/>
                  <a:gd name="T2" fmla="*/ 0 w 67"/>
                  <a:gd name="T3" fmla="*/ 7 h 59"/>
                  <a:gd name="T4" fmla="*/ 6 w 67"/>
                  <a:gd name="T5" fmla="*/ 59 h 59"/>
                  <a:gd name="T6" fmla="*/ 67 w 67"/>
                  <a:gd name="T7" fmla="*/ 52 h 59"/>
                  <a:gd name="T8" fmla="*/ 61 w 67"/>
                  <a:gd name="T9" fmla="*/ 0 h 59"/>
                </a:gdLst>
                <a:ahLst/>
                <a:cxnLst>
                  <a:cxn ang="0">
                    <a:pos x="T0" y="T1"/>
                  </a:cxn>
                  <a:cxn ang="0">
                    <a:pos x="T2" y="T3"/>
                  </a:cxn>
                  <a:cxn ang="0">
                    <a:pos x="T4" y="T5"/>
                  </a:cxn>
                  <a:cxn ang="0">
                    <a:pos x="T6" y="T7"/>
                  </a:cxn>
                  <a:cxn ang="0">
                    <a:pos x="T8" y="T9"/>
                  </a:cxn>
                </a:cxnLst>
                <a:rect l="0" t="0" r="r" b="b"/>
                <a:pathLst>
                  <a:path w="67" h="59">
                    <a:moveTo>
                      <a:pt x="61" y="0"/>
                    </a:moveTo>
                    <a:lnTo>
                      <a:pt x="0" y="7"/>
                    </a:lnTo>
                    <a:lnTo>
                      <a:pt x="6" y="59"/>
                    </a:lnTo>
                    <a:lnTo>
                      <a:pt x="67" y="52"/>
                    </a:lnTo>
                    <a:lnTo>
                      <a:pt x="61" y="0"/>
                    </a:lnTo>
                    <a:close/>
                  </a:path>
                </a:pathLst>
              </a:custGeom>
              <a:solidFill>
                <a:srgbClr val="F5C54C"/>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78" name="Freeform 411"/>
              <p:cNvSpPr/>
              <p:nvPr/>
            </p:nvSpPr>
            <p:spPr bwMode="auto">
              <a:xfrm>
                <a:off x="3401" y="999"/>
                <a:ext cx="75" cy="29"/>
              </a:xfrm>
              <a:custGeom>
                <a:avLst/>
                <a:gdLst>
                  <a:gd name="T0" fmla="*/ 72 w 75"/>
                  <a:gd name="T1" fmla="*/ 0 h 29"/>
                  <a:gd name="T2" fmla="*/ 0 w 75"/>
                  <a:gd name="T3" fmla="*/ 8 h 29"/>
                  <a:gd name="T4" fmla="*/ 3 w 75"/>
                  <a:gd name="T5" fmla="*/ 29 h 29"/>
                  <a:gd name="T6" fmla="*/ 75 w 75"/>
                  <a:gd name="T7" fmla="*/ 22 h 29"/>
                  <a:gd name="T8" fmla="*/ 72 w 75"/>
                  <a:gd name="T9" fmla="*/ 0 h 29"/>
                </a:gdLst>
                <a:ahLst/>
                <a:cxnLst>
                  <a:cxn ang="0">
                    <a:pos x="T0" y="T1"/>
                  </a:cxn>
                  <a:cxn ang="0">
                    <a:pos x="T2" y="T3"/>
                  </a:cxn>
                  <a:cxn ang="0">
                    <a:pos x="T4" y="T5"/>
                  </a:cxn>
                  <a:cxn ang="0">
                    <a:pos x="T6" y="T7"/>
                  </a:cxn>
                  <a:cxn ang="0">
                    <a:pos x="T8" y="T9"/>
                  </a:cxn>
                </a:cxnLst>
                <a:rect l="0" t="0" r="r" b="b"/>
                <a:pathLst>
                  <a:path w="75" h="29">
                    <a:moveTo>
                      <a:pt x="72" y="0"/>
                    </a:moveTo>
                    <a:lnTo>
                      <a:pt x="0" y="8"/>
                    </a:lnTo>
                    <a:lnTo>
                      <a:pt x="3" y="29"/>
                    </a:lnTo>
                    <a:lnTo>
                      <a:pt x="75" y="22"/>
                    </a:lnTo>
                    <a:lnTo>
                      <a:pt x="72" y="0"/>
                    </a:lnTo>
                    <a:close/>
                  </a:path>
                </a:pathLst>
              </a:custGeom>
              <a:solidFill>
                <a:srgbClr val="CAC9C7"/>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79" name="Freeform 412"/>
              <p:cNvSpPr/>
              <p:nvPr/>
            </p:nvSpPr>
            <p:spPr bwMode="auto">
              <a:xfrm>
                <a:off x="3393" y="923"/>
                <a:ext cx="74" cy="28"/>
              </a:xfrm>
              <a:custGeom>
                <a:avLst/>
                <a:gdLst>
                  <a:gd name="T0" fmla="*/ 71 w 74"/>
                  <a:gd name="T1" fmla="*/ 0 h 28"/>
                  <a:gd name="T2" fmla="*/ 0 w 74"/>
                  <a:gd name="T3" fmla="*/ 8 h 28"/>
                  <a:gd name="T4" fmla="*/ 2 w 74"/>
                  <a:gd name="T5" fmla="*/ 28 h 28"/>
                  <a:gd name="T6" fmla="*/ 74 w 74"/>
                  <a:gd name="T7" fmla="*/ 19 h 28"/>
                  <a:gd name="T8" fmla="*/ 71 w 74"/>
                  <a:gd name="T9" fmla="*/ 0 h 28"/>
                </a:gdLst>
                <a:ahLst/>
                <a:cxnLst>
                  <a:cxn ang="0">
                    <a:pos x="T0" y="T1"/>
                  </a:cxn>
                  <a:cxn ang="0">
                    <a:pos x="T2" y="T3"/>
                  </a:cxn>
                  <a:cxn ang="0">
                    <a:pos x="T4" y="T5"/>
                  </a:cxn>
                  <a:cxn ang="0">
                    <a:pos x="T6" y="T7"/>
                  </a:cxn>
                  <a:cxn ang="0">
                    <a:pos x="T8" y="T9"/>
                  </a:cxn>
                </a:cxnLst>
                <a:rect l="0" t="0" r="r" b="b"/>
                <a:pathLst>
                  <a:path w="74" h="28">
                    <a:moveTo>
                      <a:pt x="71" y="0"/>
                    </a:moveTo>
                    <a:lnTo>
                      <a:pt x="0" y="8"/>
                    </a:lnTo>
                    <a:lnTo>
                      <a:pt x="2" y="28"/>
                    </a:lnTo>
                    <a:lnTo>
                      <a:pt x="74" y="19"/>
                    </a:lnTo>
                    <a:lnTo>
                      <a:pt x="71" y="0"/>
                    </a:lnTo>
                    <a:close/>
                  </a:path>
                </a:pathLst>
              </a:custGeom>
              <a:solidFill>
                <a:srgbClr val="CAC9C7"/>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80" name="Freeform 413"/>
              <p:cNvSpPr/>
              <p:nvPr/>
            </p:nvSpPr>
            <p:spPr bwMode="auto">
              <a:xfrm>
                <a:off x="3752" y="960"/>
                <a:ext cx="74" cy="29"/>
              </a:xfrm>
              <a:custGeom>
                <a:avLst/>
                <a:gdLst>
                  <a:gd name="T0" fmla="*/ 71 w 74"/>
                  <a:gd name="T1" fmla="*/ 0 h 29"/>
                  <a:gd name="T2" fmla="*/ 0 w 74"/>
                  <a:gd name="T3" fmla="*/ 8 h 29"/>
                  <a:gd name="T4" fmla="*/ 2 w 74"/>
                  <a:gd name="T5" fmla="*/ 29 h 29"/>
                  <a:gd name="T6" fmla="*/ 74 w 74"/>
                  <a:gd name="T7" fmla="*/ 21 h 29"/>
                  <a:gd name="T8" fmla="*/ 71 w 74"/>
                  <a:gd name="T9" fmla="*/ 0 h 29"/>
                </a:gdLst>
                <a:ahLst/>
                <a:cxnLst>
                  <a:cxn ang="0">
                    <a:pos x="T0" y="T1"/>
                  </a:cxn>
                  <a:cxn ang="0">
                    <a:pos x="T2" y="T3"/>
                  </a:cxn>
                  <a:cxn ang="0">
                    <a:pos x="T4" y="T5"/>
                  </a:cxn>
                  <a:cxn ang="0">
                    <a:pos x="T6" y="T7"/>
                  </a:cxn>
                  <a:cxn ang="0">
                    <a:pos x="T8" y="T9"/>
                  </a:cxn>
                </a:cxnLst>
                <a:rect l="0" t="0" r="r" b="b"/>
                <a:pathLst>
                  <a:path w="74" h="29">
                    <a:moveTo>
                      <a:pt x="71" y="0"/>
                    </a:moveTo>
                    <a:lnTo>
                      <a:pt x="0" y="8"/>
                    </a:lnTo>
                    <a:lnTo>
                      <a:pt x="2" y="29"/>
                    </a:lnTo>
                    <a:lnTo>
                      <a:pt x="74" y="21"/>
                    </a:lnTo>
                    <a:lnTo>
                      <a:pt x="71" y="0"/>
                    </a:lnTo>
                    <a:close/>
                  </a:path>
                </a:pathLst>
              </a:custGeom>
              <a:solidFill>
                <a:srgbClr val="CAC9C7"/>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81" name="Freeform 414"/>
              <p:cNvSpPr/>
              <p:nvPr/>
            </p:nvSpPr>
            <p:spPr bwMode="auto">
              <a:xfrm>
                <a:off x="3743" y="884"/>
                <a:ext cx="74" cy="27"/>
              </a:xfrm>
              <a:custGeom>
                <a:avLst/>
                <a:gdLst>
                  <a:gd name="T0" fmla="*/ 72 w 74"/>
                  <a:gd name="T1" fmla="*/ 0 h 27"/>
                  <a:gd name="T2" fmla="*/ 0 w 74"/>
                  <a:gd name="T3" fmla="*/ 8 h 27"/>
                  <a:gd name="T4" fmla="*/ 2 w 74"/>
                  <a:gd name="T5" fmla="*/ 27 h 27"/>
                  <a:gd name="T6" fmla="*/ 74 w 74"/>
                  <a:gd name="T7" fmla="*/ 19 h 27"/>
                  <a:gd name="T8" fmla="*/ 72 w 74"/>
                  <a:gd name="T9" fmla="*/ 0 h 27"/>
                </a:gdLst>
                <a:ahLst/>
                <a:cxnLst>
                  <a:cxn ang="0">
                    <a:pos x="T0" y="T1"/>
                  </a:cxn>
                  <a:cxn ang="0">
                    <a:pos x="T2" y="T3"/>
                  </a:cxn>
                  <a:cxn ang="0">
                    <a:pos x="T4" y="T5"/>
                  </a:cxn>
                  <a:cxn ang="0">
                    <a:pos x="T6" y="T7"/>
                  </a:cxn>
                  <a:cxn ang="0">
                    <a:pos x="T8" y="T9"/>
                  </a:cxn>
                </a:cxnLst>
                <a:rect l="0" t="0" r="r" b="b"/>
                <a:pathLst>
                  <a:path w="74" h="27">
                    <a:moveTo>
                      <a:pt x="72" y="0"/>
                    </a:moveTo>
                    <a:lnTo>
                      <a:pt x="0" y="8"/>
                    </a:lnTo>
                    <a:lnTo>
                      <a:pt x="2" y="27"/>
                    </a:lnTo>
                    <a:lnTo>
                      <a:pt x="74" y="19"/>
                    </a:lnTo>
                    <a:lnTo>
                      <a:pt x="72" y="0"/>
                    </a:lnTo>
                    <a:close/>
                  </a:path>
                </a:pathLst>
              </a:custGeom>
              <a:solidFill>
                <a:srgbClr val="CAC9C7"/>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82" name="Freeform 415"/>
              <p:cNvSpPr/>
              <p:nvPr/>
            </p:nvSpPr>
            <p:spPr bwMode="auto">
              <a:xfrm>
                <a:off x="3336" y="1188"/>
                <a:ext cx="707" cy="101"/>
              </a:xfrm>
              <a:custGeom>
                <a:avLst/>
                <a:gdLst>
                  <a:gd name="T0" fmla="*/ 704 w 707"/>
                  <a:gd name="T1" fmla="*/ 0 h 101"/>
                  <a:gd name="T2" fmla="*/ 0 w 707"/>
                  <a:gd name="T3" fmla="*/ 79 h 101"/>
                  <a:gd name="T4" fmla="*/ 3 w 707"/>
                  <a:gd name="T5" fmla="*/ 101 h 101"/>
                  <a:gd name="T6" fmla="*/ 707 w 707"/>
                  <a:gd name="T7" fmla="*/ 22 h 101"/>
                  <a:gd name="T8" fmla="*/ 704 w 707"/>
                  <a:gd name="T9" fmla="*/ 0 h 101"/>
                </a:gdLst>
                <a:ahLst/>
                <a:cxnLst>
                  <a:cxn ang="0">
                    <a:pos x="T0" y="T1"/>
                  </a:cxn>
                  <a:cxn ang="0">
                    <a:pos x="T2" y="T3"/>
                  </a:cxn>
                  <a:cxn ang="0">
                    <a:pos x="T4" y="T5"/>
                  </a:cxn>
                  <a:cxn ang="0">
                    <a:pos x="T6" y="T7"/>
                  </a:cxn>
                  <a:cxn ang="0">
                    <a:pos x="T8" y="T9"/>
                  </a:cxn>
                </a:cxnLst>
                <a:rect l="0" t="0" r="r" b="b"/>
                <a:pathLst>
                  <a:path w="707" h="101">
                    <a:moveTo>
                      <a:pt x="704" y="0"/>
                    </a:moveTo>
                    <a:lnTo>
                      <a:pt x="0" y="79"/>
                    </a:lnTo>
                    <a:lnTo>
                      <a:pt x="3" y="101"/>
                    </a:lnTo>
                    <a:lnTo>
                      <a:pt x="707" y="22"/>
                    </a:lnTo>
                    <a:lnTo>
                      <a:pt x="704" y="0"/>
                    </a:lnTo>
                    <a:close/>
                  </a:path>
                </a:pathLst>
              </a:custGeom>
              <a:solidFill>
                <a:srgbClr val="928A8A"/>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83" name="Freeform 416"/>
              <p:cNvSpPr/>
              <p:nvPr/>
            </p:nvSpPr>
            <p:spPr bwMode="auto">
              <a:xfrm>
                <a:off x="3332" y="1151"/>
                <a:ext cx="707" cy="101"/>
              </a:xfrm>
              <a:custGeom>
                <a:avLst/>
                <a:gdLst>
                  <a:gd name="T0" fmla="*/ 704 w 707"/>
                  <a:gd name="T1" fmla="*/ 0 h 101"/>
                  <a:gd name="T2" fmla="*/ 0 w 707"/>
                  <a:gd name="T3" fmla="*/ 79 h 101"/>
                  <a:gd name="T4" fmla="*/ 2 w 707"/>
                  <a:gd name="T5" fmla="*/ 101 h 101"/>
                  <a:gd name="T6" fmla="*/ 707 w 707"/>
                  <a:gd name="T7" fmla="*/ 23 h 101"/>
                  <a:gd name="T8" fmla="*/ 704 w 707"/>
                  <a:gd name="T9" fmla="*/ 0 h 101"/>
                </a:gdLst>
                <a:ahLst/>
                <a:cxnLst>
                  <a:cxn ang="0">
                    <a:pos x="T0" y="T1"/>
                  </a:cxn>
                  <a:cxn ang="0">
                    <a:pos x="T2" y="T3"/>
                  </a:cxn>
                  <a:cxn ang="0">
                    <a:pos x="T4" y="T5"/>
                  </a:cxn>
                  <a:cxn ang="0">
                    <a:pos x="T6" y="T7"/>
                  </a:cxn>
                  <a:cxn ang="0">
                    <a:pos x="T8" y="T9"/>
                  </a:cxn>
                </a:cxnLst>
                <a:rect l="0" t="0" r="r" b="b"/>
                <a:pathLst>
                  <a:path w="707" h="101">
                    <a:moveTo>
                      <a:pt x="704" y="0"/>
                    </a:moveTo>
                    <a:lnTo>
                      <a:pt x="0" y="79"/>
                    </a:lnTo>
                    <a:lnTo>
                      <a:pt x="2" y="101"/>
                    </a:lnTo>
                    <a:lnTo>
                      <a:pt x="707" y="23"/>
                    </a:lnTo>
                    <a:lnTo>
                      <a:pt x="704" y="0"/>
                    </a:lnTo>
                    <a:close/>
                  </a:path>
                </a:pathLst>
              </a:custGeom>
              <a:solidFill>
                <a:srgbClr val="928A8A"/>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84" name="Freeform 417"/>
              <p:cNvSpPr/>
              <p:nvPr/>
            </p:nvSpPr>
            <p:spPr bwMode="auto">
              <a:xfrm>
                <a:off x="3327" y="1114"/>
                <a:ext cx="707" cy="102"/>
              </a:xfrm>
              <a:custGeom>
                <a:avLst/>
                <a:gdLst>
                  <a:gd name="T0" fmla="*/ 705 w 707"/>
                  <a:gd name="T1" fmla="*/ 0 h 102"/>
                  <a:gd name="T2" fmla="*/ 0 w 707"/>
                  <a:gd name="T3" fmla="*/ 79 h 102"/>
                  <a:gd name="T4" fmla="*/ 3 w 707"/>
                  <a:gd name="T5" fmla="*/ 102 h 102"/>
                  <a:gd name="T6" fmla="*/ 707 w 707"/>
                  <a:gd name="T7" fmla="*/ 23 h 102"/>
                  <a:gd name="T8" fmla="*/ 705 w 707"/>
                  <a:gd name="T9" fmla="*/ 0 h 102"/>
                </a:gdLst>
                <a:ahLst/>
                <a:cxnLst>
                  <a:cxn ang="0">
                    <a:pos x="T0" y="T1"/>
                  </a:cxn>
                  <a:cxn ang="0">
                    <a:pos x="T2" y="T3"/>
                  </a:cxn>
                  <a:cxn ang="0">
                    <a:pos x="T4" y="T5"/>
                  </a:cxn>
                  <a:cxn ang="0">
                    <a:pos x="T6" y="T7"/>
                  </a:cxn>
                  <a:cxn ang="0">
                    <a:pos x="T8" y="T9"/>
                  </a:cxn>
                </a:cxnLst>
                <a:rect l="0" t="0" r="r" b="b"/>
                <a:pathLst>
                  <a:path w="707" h="102">
                    <a:moveTo>
                      <a:pt x="705" y="0"/>
                    </a:moveTo>
                    <a:lnTo>
                      <a:pt x="0" y="79"/>
                    </a:lnTo>
                    <a:lnTo>
                      <a:pt x="3" y="102"/>
                    </a:lnTo>
                    <a:lnTo>
                      <a:pt x="707" y="23"/>
                    </a:lnTo>
                    <a:lnTo>
                      <a:pt x="705" y="0"/>
                    </a:lnTo>
                    <a:close/>
                  </a:path>
                </a:pathLst>
              </a:custGeom>
              <a:solidFill>
                <a:srgbClr val="928A8A"/>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85" name="Freeform 418"/>
              <p:cNvSpPr/>
              <p:nvPr/>
            </p:nvSpPr>
            <p:spPr bwMode="auto">
              <a:xfrm>
                <a:off x="3323" y="1077"/>
                <a:ext cx="707" cy="102"/>
              </a:xfrm>
              <a:custGeom>
                <a:avLst/>
                <a:gdLst>
                  <a:gd name="T0" fmla="*/ 704 w 707"/>
                  <a:gd name="T1" fmla="*/ 0 h 102"/>
                  <a:gd name="T2" fmla="*/ 0 w 707"/>
                  <a:gd name="T3" fmla="*/ 79 h 102"/>
                  <a:gd name="T4" fmla="*/ 3 w 707"/>
                  <a:gd name="T5" fmla="*/ 102 h 102"/>
                  <a:gd name="T6" fmla="*/ 707 w 707"/>
                  <a:gd name="T7" fmla="*/ 23 h 102"/>
                  <a:gd name="T8" fmla="*/ 704 w 707"/>
                  <a:gd name="T9" fmla="*/ 0 h 102"/>
                </a:gdLst>
                <a:ahLst/>
                <a:cxnLst>
                  <a:cxn ang="0">
                    <a:pos x="T0" y="T1"/>
                  </a:cxn>
                  <a:cxn ang="0">
                    <a:pos x="T2" y="T3"/>
                  </a:cxn>
                  <a:cxn ang="0">
                    <a:pos x="T4" y="T5"/>
                  </a:cxn>
                  <a:cxn ang="0">
                    <a:pos x="T6" y="T7"/>
                  </a:cxn>
                  <a:cxn ang="0">
                    <a:pos x="T8" y="T9"/>
                  </a:cxn>
                </a:cxnLst>
                <a:rect l="0" t="0" r="r" b="b"/>
                <a:pathLst>
                  <a:path w="707" h="102">
                    <a:moveTo>
                      <a:pt x="704" y="0"/>
                    </a:moveTo>
                    <a:lnTo>
                      <a:pt x="0" y="79"/>
                    </a:lnTo>
                    <a:lnTo>
                      <a:pt x="3" y="102"/>
                    </a:lnTo>
                    <a:lnTo>
                      <a:pt x="707" y="23"/>
                    </a:lnTo>
                    <a:lnTo>
                      <a:pt x="704" y="0"/>
                    </a:lnTo>
                    <a:close/>
                  </a:path>
                </a:pathLst>
              </a:custGeom>
              <a:solidFill>
                <a:srgbClr val="928A8A"/>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86" name="Freeform 419"/>
              <p:cNvSpPr/>
              <p:nvPr/>
            </p:nvSpPr>
            <p:spPr bwMode="auto">
              <a:xfrm>
                <a:off x="3319" y="1040"/>
                <a:ext cx="707" cy="102"/>
              </a:xfrm>
              <a:custGeom>
                <a:avLst/>
                <a:gdLst>
                  <a:gd name="T0" fmla="*/ 704 w 707"/>
                  <a:gd name="T1" fmla="*/ 0 h 102"/>
                  <a:gd name="T2" fmla="*/ 0 w 707"/>
                  <a:gd name="T3" fmla="*/ 79 h 102"/>
                  <a:gd name="T4" fmla="*/ 3 w 707"/>
                  <a:gd name="T5" fmla="*/ 102 h 102"/>
                  <a:gd name="T6" fmla="*/ 707 w 707"/>
                  <a:gd name="T7" fmla="*/ 23 h 102"/>
                  <a:gd name="T8" fmla="*/ 704 w 707"/>
                  <a:gd name="T9" fmla="*/ 0 h 102"/>
                </a:gdLst>
                <a:ahLst/>
                <a:cxnLst>
                  <a:cxn ang="0">
                    <a:pos x="T0" y="T1"/>
                  </a:cxn>
                  <a:cxn ang="0">
                    <a:pos x="T2" y="T3"/>
                  </a:cxn>
                  <a:cxn ang="0">
                    <a:pos x="T4" y="T5"/>
                  </a:cxn>
                  <a:cxn ang="0">
                    <a:pos x="T6" y="T7"/>
                  </a:cxn>
                  <a:cxn ang="0">
                    <a:pos x="T8" y="T9"/>
                  </a:cxn>
                </a:cxnLst>
                <a:rect l="0" t="0" r="r" b="b"/>
                <a:pathLst>
                  <a:path w="707" h="102">
                    <a:moveTo>
                      <a:pt x="704" y="0"/>
                    </a:moveTo>
                    <a:lnTo>
                      <a:pt x="0" y="79"/>
                    </a:lnTo>
                    <a:lnTo>
                      <a:pt x="3" y="102"/>
                    </a:lnTo>
                    <a:lnTo>
                      <a:pt x="707" y="23"/>
                    </a:lnTo>
                    <a:lnTo>
                      <a:pt x="704" y="0"/>
                    </a:lnTo>
                    <a:close/>
                  </a:path>
                </a:pathLst>
              </a:custGeom>
              <a:solidFill>
                <a:srgbClr val="928A8A"/>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87" name="Freeform 420"/>
              <p:cNvSpPr/>
              <p:nvPr/>
            </p:nvSpPr>
            <p:spPr bwMode="auto">
              <a:xfrm>
                <a:off x="3315" y="1003"/>
                <a:ext cx="706" cy="102"/>
              </a:xfrm>
              <a:custGeom>
                <a:avLst/>
                <a:gdLst>
                  <a:gd name="T0" fmla="*/ 704 w 706"/>
                  <a:gd name="T1" fmla="*/ 0 h 102"/>
                  <a:gd name="T2" fmla="*/ 0 w 706"/>
                  <a:gd name="T3" fmla="*/ 79 h 102"/>
                  <a:gd name="T4" fmla="*/ 2 w 706"/>
                  <a:gd name="T5" fmla="*/ 102 h 102"/>
                  <a:gd name="T6" fmla="*/ 706 w 706"/>
                  <a:gd name="T7" fmla="*/ 23 h 102"/>
                  <a:gd name="T8" fmla="*/ 704 w 706"/>
                  <a:gd name="T9" fmla="*/ 0 h 102"/>
                </a:gdLst>
                <a:ahLst/>
                <a:cxnLst>
                  <a:cxn ang="0">
                    <a:pos x="T0" y="T1"/>
                  </a:cxn>
                  <a:cxn ang="0">
                    <a:pos x="T2" y="T3"/>
                  </a:cxn>
                  <a:cxn ang="0">
                    <a:pos x="T4" y="T5"/>
                  </a:cxn>
                  <a:cxn ang="0">
                    <a:pos x="T6" y="T7"/>
                  </a:cxn>
                  <a:cxn ang="0">
                    <a:pos x="T8" y="T9"/>
                  </a:cxn>
                </a:cxnLst>
                <a:rect l="0" t="0" r="r" b="b"/>
                <a:pathLst>
                  <a:path w="706" h="102">
                    <a:moveTo>
                      <a:pt x="704" y="0"/>
                    </a:moveTo>
                    <a:lnTo>
                      <a:pt x="0" y="79"/>
                    </a:lnTo>
                    <a:lnTo>
                      <a:pt x="2" y="102"/>
                    </a:lnTo>
                    <a:lnTo>
                      <a:pt x="706" y="23"/>
                    </a:lnTo>
                    <a:lnTo>
                      <a:pt x="704" y="0"/>
                    </a:lnTo>
                    <a:close/>
                  </a:path>
                </a:pathLst>
              </a:custGeom>
              <a:solidFill>
                <a:srgbClr val="928A8A"/>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88" name="Freeform 421"/>
              <p:cNvSpPr/>
              <p:nvPr/>
            </p:nvSpPr>
            <p:spPr bwMode="auto">
              <a:xfrm>
                <a:off x="3820" y="1234"/>
                <a:ext cx="244" cy="283"/>
              </a:xfrm>
              <a:custGeom>
                <a:avLst/>
                <a:gdLst>
                  <a:gd name="T0" fmla="*/ 0 w 244"/>
                  <a:gd name="T1" fmla="*/ 23 h 283"/>
                  <a:gd name="T2" fmla="*/ 215 w 244"/>
                  <a:gd name="T3" fmla="*/ 0 h 283"/>
                  <a:gd name="T4" fmla="*/ 244 w 244"/>
                  <a:gd name="T5" fmla="*/ 260 h 283"/>
                  <a:gd name="T6" fmla="*/ 28 w 244"/>
                  <a:gd name="T7" fmla="*/ 283 h 283"/>
                  <a:gd name="T8" fmla="*/ 0 w 244"/>
                  <a:gd name="T9" fmla="*/ 23 h 283"/>
                </a:gdLst>
                <a:ahLst/>
                <a:cxnLst>
                  <a:cxn ang="0">
                    <a:pos x="T0" y="T1"/>
                  </a:cxn>
                  <a:cxn ang="0">
                    <a:pos x="T2" y="T3"/>
                  </a:cxn>
                  <a:cxn ang="0">
                    <a:pos x="T4" y="T5"/>
                  </a:cxn>
                  <a:cxn ang="0">
                    <a:pos x="T6" y="T7"/>
                  </a:cxn>
                  <a:cxn ang="0">
                    <a:pos x="T8" y="T9"/>
                  </a:cxn>
                </a:cxnLst>
                <a:rect l="0" t="0" r="r" b="b"/>
                <a:pathLst>
                  <a:path w="244" h="283">
                    <a:moveTo>
                      <a:pt x="0" y="23"/>
                    </a:moveTo>
                    <a:lnTo>
                      <a:pt x="215" y="0"/>
                    </a:lnTo>
                    <a:lnTo>
                      <a:pt x="244" y="260"/>
                    </a:lnTo>
                    <a:lnTo>
                      <a:pt x="28" y="283"/>
                    </a:lnTo>
                    <a:lnTo>
                      <a:pt x="0" y="23"/>
                    </a:lnTo>
                    <a:close/>
                  </a:path>
                </a:pathLst>
              </a:custGeom>
              <a:solidFill>
                <a:srgbClr val="94D3F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89" name="Freeform 422"/>
              <p:cNvSpPr/>
              <p:nvPr/>
            </p:nvSpPr>
            <p:spPr bwMode="auto">
              <a:xfrm>
                <a:off x="3900" y="1289"/>
                <a:ext cx="55" cy="61"/>
              </a:xfrm>
              <a:custGeom>
                <a:avLst/>
                <a:gdLst>
                  <a:gd name="T0" fmla="*/ 0 w 55"/>
                  <a:gd name="T1" fmla="*/ 5 h 61"/>
                  <a:gd name="T2" fmla="*/ 49 w 55"/>
                  <a:gd name="T3" fmla="*/ 0 h 61"/>
                  <a:gd name="T4" fmla="*/ 55 w 55"/>
                  <a:gd name="T5" fmla="*/ 56 h 61"/>
                  <a:gd name="T6" fmla="*/ 7 w 55"/>
                  <a:gd name="T7" fmla="*/ 61 h 61"/>
                  <a:gd name="T8" fmla="*/ 0 w 55"/>
                  <a:gd name="T9" fmla="*/ 5 h 61"/>
                </a:gdLst>
                <a:ahLst/>
                <a:cxnLst>
                  <a:cxn ang="0">
                    <a:pos x="T0" y="T1"/>
                  </a:cxn>
                  <a:cxn ang="0">
                    <a:pos x="T2" y="T3"/>
                  </a:cxn>
                  <a:cxn ang="0">
                    <a:pos x="T4" y="T5"/>
                  </a:cxn>
                  <a:cxn ang="0">
                    <a:pos x="T6" y="T7"/>
                  </a:cxn>
                  <a:cxn ang="0">
                    <a:pos x="T8" y="T9"/>
                  </a:cxn>
                </a:cxnLst>
                <a:rect l="0" t="0" r="r" b="b"/>
                <a:pathLst>
                  <a:path w="55" h="61">
                    <a:moveTo>
                      <a:pt x="0" y="5"/>
                    </a:moveTo>
                    <a:lnTo>
                      <a:pt x="49" y="0"/>
                    </a:lnTo>
                    <a:lnTo>
                      <a:pt x="55" y="56"/>
                    </a:lnTo>
                    <a:lnTo>
                      <a:pt x="7" y="61"/>
                    </a:lnTo>
                    <a:lnTo>
                      <a:pt x="0" y="5"/>
                    </a:lnTo>
                    <a:close/>
                  </a:path>
                </a:pathLst>
              </a:custGeom>
              <a:solidFill>
                <a:srgbClr val="F3DCBE"/>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90" name="Freeform 423"/>
              <p:cNvSpPr/>
              <p:nvPr/>
            </p:nvSpPr>
            <p:spPr bwMode="auto">
              <a:xfrm>
                <a:off x="3905" y="1316"/>
                <a:ext cx="52" cy="38"/>
              </a:xfrm>
              <a:custGeom>
                <a:avLst/>
                <a:gdLst>
                  <a:gd name="T0" fmla="*/ 47 w 52"/>
                  <a:gd name="T1" fmla="*/ 0 h 38"/>
                  <a:gd name="T2" fmla="*/ 0 w 52"/>
                  <a:gd name="T3" fmla="*/ 33 h 38"/>
                  <a:gd name="T4" fmla="*/ 52 w 52"/>
                  <a:gd name="T5" fmla="*/ 38 h 38"/>
                  <a:gd name="T6" fmla="*/ 47 w 52"/>
                  <a:gd name="T7" fmla="*/ 0 h 38"/>
                </a:gdLst>
                <a:ahLst/>
                <a:cxnLst>
                  <a:cxn ang="0">
                    <a:pos x="T0" y="T1"/>
                  </a:cxn>
                  <a:cxn ang="0">
                    <a:pos x="T2" y="T3"/>
                  </a:cxn>
                  <a:cxn ang="0">
                    <a:pos x="T4" y="T5"/>
                  </a:cxn>
                  <a:cxn ang="0">
                    <a:pos x="T6" y="T7"/>
                  </a:cxn>
                </a:cxnLst>
                <a:rect l="0" t="0" r="r" b="b"/>
                <a:pathLst>
                  <a:path w="52" h="38">
                    <a:moveTo>
                      <a:pt x="47" y="0"/>
                    </a:moveTo>
                    <a:lnTo>
                      <a:pt x="0" y="33"/>
                    </a:lnTo>
                    <a:lnTo>
                      <a:pt x="52" y="38"/>
                    </a:lnTo>
                    <a:lnTo>
                      <a:pt x="47" y="0"/>
                    </a:lnTo>
                    <a:close/>
                  </a:path>
                </a:pathLst>
              </a:custGeom>
              <a:solidFill>
                <a:srgbClr val="D2B59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91" name="Freeform 424"/>
              <p:cNvSpPr/>
              <p:nvPr/>
            </p:nvSpPr>
            <p:spPr bwMode="auto">
              <a:xfrm>
                <a:off x="3865" y="1402"/>
                <a:ext cx="17" cy="34"/>
              </a:xfrm>
              <a:custGeom>
                <a:avLst/>
                <a:gdLst>
                  <a:gd name="T0" fmla="*/ 78 w 79"/>
                  <a:gd name="T1" fmla="*/ 78 h 153"/>
                  <a:gd name="T2" fmla="*/ 42 w 79"/>
                  <a:gd name="T3" fmla="*/ 1 h 153"/>
                  <a:gd name="T4" fmla="*/ 2 w 79"/>
                  <a:gd name="T5" fmla="*/ 75 h 153"/>
                  <a:gd name="T6" fmla="*/ 37 w 79"/>
                  <a:gd name="T7" fmla="*/ 152 h 153"/>
                  <a:gd name="T8" fmla="*/ 78 w 79"/>
                  <a:gd name="T9" fmla="*/ 78 h 153"/>
                </a:gdLst>
                <a:ahLst/>
                <a:cxnLst>
                  <a:cxn ang="0">
                    <a:pos x="T0" y="T1"/>
                  </a:cxn>
                  <a:cxn ang="0">
                    <a:pos x="T2" y="T3"/>
                  </a:cxn>
                  <a:cxn ang="0">
                    <a:pos x="T4" y="T5"/>
                  </a:cxn>
                  <a:cxn ang="0">
                    <a:pos x="T6" y="T7"/>
                  </a:cxn>
                  <a:cxn ang="0">
                    <a:pos x="T8" y="T9"/>
                  </a:cxn>
                </a:cxnLst>
                <a:rect l="0" t="0" r="r" b="b"/>
                <a:pathLst>
                  <a:path w="79" h="153">
                    <a:moveTo>
                      <a:pt x="78" y="78"/>
                    </a:moveTo>
                    <a:cubicBezTo>
                      <a:pt x="79" y="36"/>
                      <a:pt x="63" y="1"/>
                      <a:pt x="42" y="1"/>
                    </a:cubicBezTo>
                    <a:cubicBezTo>
                      <a:pt x="21" y="0"/>
                      <a:pt x="3" y="34"/>
                      <a:pt x="2" y="75"/>
                    </a:cubicBezTo>
                    <a:cubicBezTo>
                      <a:pt x="0" y="117"/>
                      <a:pt x="16" y="152"/>
                      <a:pt x="37" y="152"/>
                    </a:cubicBezTo>
                    <a:cubicBezTo>
                      <a:pt x="58" y="153"/>
                      <a:pt x="76" y="120"/>
                      <a:pt x="78" y="78"/>
                    </a:cubicBezTo>
                    <a:close/>
                  </a:path>
                </a:pathLst>
              </a:custGeom>
              <a:solidFill>
                <a:srgbClr val="F3DCBE"/>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92" name="Freeform 425"/>
              <p:cNvSpPr/>
              <p:nvPr/>
            </p:nvSpPr>
            <p:spPr bwMode="auto">
              <a:xfrm>
                <a:off x="3931" y="1337"/>
                <a:ext cx="75" cy="144"/>
              </a:xfrm>
              <a:custGeom>
                <a:avLst/>
                <a:gdLst>
                  <a:gd name="T0" fmla="*/ 320 w 342"/>
                  <a:gd name="T1" fmla="*/ 339 h 657"/>
                  <a:gd name="T2" fmla="*/ 0 w 342"/>
                  <a:gd name="T3" fmla="*/ 13 h 657"/>
                  <a:gd name="T4" fmla="*/ 74 w 342"/>
                  <a:gd name="T5" fmla="*/ 657 h 657"/>
                  <a:gd name="T6" fmla="*/ 320 w 342"/>
                  <a:gd name="T7" fmla="*/ 339 h 657"/>
                </a:gdLst>
                <a:ahLst/>
                <a:cxnLst>
                  <a:cxn ang="0">
                    <a:pos x="T0" y="T1"/>
                  </a:cxn>
                  <a:cxn ang="0">
                    <a:pos x="T2" y="T3"/>
                  </a:cxn>
                  <a:cxn ang="0">
                    <a:pos x="T4" y="T5"/>
                  </a:cxn>
                  <a:cxn ang="0">
                    <a:pos x="T6" y="T7"/>
                  </a:cxn>
                </a:cxnLst>
                <a:rect l="0" t="0" r="r" b="b"/>
                <a:pathLst>
                  <a:path w="342" h="657">
                    <a:moveTo>
                      <a:pt x="320" y="339"/>
                    </a:moveTo>
                    <a:cubicBezTo>
                      <a:pt x="298" y="144"/>
                      <a:pt x="155" y="0"/>
                      <a:pt x="0" y="13"/>
                    </a:cubicBezTo>
                    <a:cubicBezTo>
                      <a:pt x="74" y="657"/>
                      <a:pt x="74" y="657"/>
                      <a:pt x="74" y="657"/>
                    </a:cubicBezTo>
                    <a:cubicBezTo>
                      <a:pt x="226" y="635"/>
                      <a:pt x="342" y="531"/>
                      <a:pt x="320" y="339"/>
                    </a:cubicBezTo>
                    <a:close/>
                  </a:path>
                </a:pathLst>
              </a:custGeom>
              <a:solidFill>
                <a:srgbClr val="E3C4A1"/>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93" name="Freeform 426"/>
              <p:cNvSpPr/>
              <p:nvPr/>
            </p:nvSpPr>
            <p:spPr bwMode="auto">
              <a:xfrm>
                <a:off x="3871" y="1339"/>
                <a:ext cx="76" cy="146"/>
              </a:xfrm>
              <a:custGeom>
                <a:avLst/>
                <a:gdLst>
                  <a:gd name="T0" fmla="*/ 334 w 347"/>
                  <a:gd name="T1" fmla="*/ 646 h 663"/>
                  <a:gd name="T2" fmla="*/ 347 w 347"/>
                  <a:gd name="T3" fmla="*/ 644 h 663"/>
                  <a:gd name="T4" fmla="*/ 273 w 347"/>
                  <a:gd name="T5" fmla="*/ 0 h 663"/>
                  <a:gd name="T6" fmla="*/ 267 w 347"/>
                  <a:gd name="T7" fmla="*/ 0 h 663"/>
                  <a:gd name="T8" fmla="*/ 22 w 347"/>
                  <a:gd name="T9" fmla="*/ 389 h 663"/>
                  <a:gd name="T10" fmla="*/ 334 w 347"/>
                  <a:gd name="T11" fmla="*/ 646 h 663"/>
                </a:gdLst>
                <a:ahLst/>
                <a:cxnLst>
                  <a:cxn ang="0">
                    <a:pos x="T0" y="T1"/>
                  </a:cxn>
                  <a:cxn ang="0">
                    <a:pos x="T2" y="T3"/>
                  </a:cxn>
                  <a:cxn ang="0">
                    <a:pos x="T4" y="T5"/>
                  </a:cxn>
                  <a:cxn ang="0">
                    <a:pos x="T6" y="T7"/>
                  </a:cxn>
                  <a:cxn ang="0">
                    <a:pos x="T8" y="T9"/>
                  </a:cxn>
                  <a:cxn ang="0">
                    <a:pos x="T10" y="T11"/>
                  </a:cxn>
                </a:cxnLst>
                <a:rect l="0" t="0" r="r" b="b"/>
                <a:pathLst>
                  <a:path w="347" h="663">
                    <a:moveTo>
                      <a:pt x="334" y="646"/>
                    </a:moveTo>
                    <a:cubicBezTo>
                      <a:pt x="339" y="645"/>
                      <a:pt x="343" y="644"/>
                      <a:pt x="347" y="644"/>
                    </a:cubicBezTo>
                    <a:cubicBezTo>
                      <a:pt x="273" y="0"/>
                      <a:pt x="273" y="0"/>
                      <a:pt x="273" y="0"/>
                    </a:cubicBezTo>
                    <a:cubicBezTo>
                      <a:pt x="271" y="0"/>
                      <a:pt x="269" y="0"/>
                      <a:pt x="267" y="0"/>
                    </a:cubicBezTo>
                    <a:cubicBezTo>
                      <a:pt x="109" y="18"/>
                      <a:pt x="0" y="192"/>
                      <a:pt x="22" y="389"/>
                    </a:cubicBezTo>
                    <a:cubicBezTo>
                      <a:pt x="45" y="587"/>
                      <a:pt x="177" y="663"/>
                      <a:pt x="334" y="646"/>
                    </a:cubicBezTo>
                    <a:close/>
                  </a:path>
                </a:pathLst>
              </a:custGeom>
              <a:solidFill>
                <a:srgbClr val="F3DCBE"/>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94" name="Freeform 427"/>
              <p:cNvSpPr/>
              <p:nvPr/>
            </p:nvSpPr>
            <p:spPr bwMode="auto">
              <a:xfrm>
                <a:off x="3873" y="1399"/>
                <a:ext cx="150" cy="111"/>
              </a:xfrm>
              <a:custGeom>
                <a:avLst/>
                <a:gdLst>
                  <a:gd name="T0" fmla="*/ 144 w 685"/>
                  <a:gd name="T1" fmla="*/ 247 h 505"/>
                  <a:gd name="T2" fmla="*/ 523 w 685"/>
                  <a:gd name="T3" fmla="*/ 56 h 505"/>
                  <a:gd name="T4" fmla="*/ 539 w 685"/>
                  <a:gd name="T5" fmla="*/ 0 h 505"/>
                  <a:gd name="T6" fmla="*/ 628 w 685"/>
                  <a:gd name="T7" fmla="*/ 80 h 505"/>
                  <a:gd name="T8" fmla="*/ 462 w 685"/>
                  <a:gd name="T9" fmla="*/ 412 h 505"/>
                  <a:gd name="T10" fmla="*/ 175 w 685"/>
                  <a:gd name="T11" fmla="*/ 373 h 505"/>
                  <a:gd name="T12" fmla="*/ 0 w 685"/>
                  <a:gd name="T13" fmla="*/ 165 h 505"/>
                  <a:gd name="T14" fmla="*/ 39 w 685"/>
                  <a:gd name="T15" fmla="*/ 75 h 505"/>
                  <a:gd name="T16" fmla="*/ 144 w 685"/>
                  <a:gd name="T17" fmla="*/ 247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5" h="505">
                    <a:moveTo>
                      <a:pt x="144" y="247"/>
                    </a:moveTo>
                    <a:cubicBezTo>
                      <a:pt x="144" y="247"/>
                      <a:pt x="268" y="53"/>
                      <a:pt x="523" y="56"/>
                    </a:cubicBezTo>
                    <a:cubicBezTo>
                      <a:pt x="539" y="0"/>
                      <a:pt x="539" y="0"/>
                      <a:pt x="539" y="0"/>
                    </a:cubicBezTo>
                    <a:cubicBezTo>
                      <a:pt x="628" y="80"/>
                      <a:pt x="628" y="80"/>
                      <a:pt x="628" y="80"/>
                    </a:cubicBezTo>
                    <a:cubicBezTo>
                      <a:pt x="628" y="80"/>
                      <a:pt x="685" y="320"/>
                      <a:pt x="462" y="412"/>
                    </a:cubicBezTo>
                    <a:cubicBezTo>
                      <a:pt x="240" y="505"/>
                      <a:pt x="175" y="373"/>
                      <a:pt x="175" y="373"/>
                    </a:cubicBezTo>
                    <a:cubicBezTo>
                      <a:pt x="175" y="373"/>
                      <a:pt x="57" y="381"/>
                      <a:pt x="0" y="165"/>
                    </a:cubicBezTo>
                    <a:cubicBezTo>
                      <a:pt x="0" y="165"/>
                      <a:pt x="51" y="122"/>
                      <a:pt x="39" y="75"/>
                    </a:cubicBezTo>
                    <a:cubicBezTo>
                      <a:pt x="39" y="75"/>
                      <a:pt x="122" y="140"/>
                      <a:pt x="144" y="247"/>
                    </a:cubicBezTo>
                    <a:close/>
                  </a:path>
                </a:pathLst>
              </a:custGeom>
              <a:solidFill>
                <a:srgbClr val="32313A"/>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95" name="Freeform 428"/>
              <p:cNvSpPr/>
              <p:nvPr/>
            </p:nvSpPr>
            <p:spPr bwMode="auto">
              <a:xfrm>
                <a:off x="3994" y="1389"/>
                <a:ext cx="19" cy="33"/>
              </a:xfrm>
              <a:custGeom>
                <a:avLst/>
                <a:gdLst>
                  <a:gd name="T0" fmla="*/ 8 w 85"/>
                  <a:gd name="T1" fmla="*/ 84 h 153"/>
                  <a:gd name="T2" fmla="*/ 27 w 85"/>
                  <a:gd name="T3" fmla="*/ 4 h 153"/>
                  <a:gd name="T4" fmla="*/ 76 w 85"/>
                  <a:gd name="T5" fmla="*/ 70 h 153"/>
                  <a:gd name="T6" fmla="*/ 58 w 85"/>
                  <a:gd name="T7" fmla="*/ 150 h 153"/>
                  <a:gd name="T8" fmla="*/ 8 w 85"/>
                  <a:gd name="T9" fmla="*/ 84 h 153"/>
                </a:gdLst>
                <a:ahLst/>
                <a:cxnLst>
                  <a:cxn ang="0">
                    <a:pos x="T0" y="T1"/>
                  </a:cxn>
                  <a:cxn ang="0">
                    <a:pos x="T2" y="T3"/>
                  </a:cxn>
                  <a:cxn ang="0">
                    <a:pos x="T4" y="T5"/>
                  </a:cxn>
                  <a:cxn ang="0">
                    <a:pos x="T6" y="T7"/>
                  </a:cxn>
                  <a:cxn ang="0">
                    <a:pos x="T8" y="T9"/>
                  </a:cxn>
                </a:cxnLst>
                <a:rect l="0" t="0" r="r" b="b"/>
                <a:pathLst>
                  <a:path w="85" h="153">
                    <a:moveTo>
                      <a:pt x="8" y="84"/>
                    </a:moveTo>
                    <a:cubicBezTo>
                      <a:pt x="0" y="44"/>
                      <a:pt x="8" y="8"/>
                      <a:pt x="27" y="4"/>
                    </a:cubicBezTo>
                    <a:cubicBezTo>
                      <a:pt x="45" y="0"/>
                      <a:pt x="68" y="29"/>
                      <a:pt x="76" y="70"/>
                    </a:cubicBezTo>
                    <a:cubicBezTo>
                      <a:pt x="85" y="110"/>
                      <a:pt x="77" y="146"/>
                      <a:pt x="58" y="150"/>
                    </a:cubicBezTo>
                    <a:cubicBezTo>
                      <a:pt x="39" y="153"/>
                      <a:pt x="17" y="124"/>
                      <a:pt x="8" y="84"/>
                    </a:cubicBezTo>
                    <a:close/>
                  </a:path>
                </a:pathLst>
              </a:custGeom>
              <a:solidFill>
                <a:srgbClr val="E3C4A1"/>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96" name="Freeform 429"/>
              <p:cNvSpPr/>
              <p:nvPr/>
            </p:nvSpPr>
            <p:spPr bwMode="auto">
              <a:xfrm>
                <a:off x="3830" y="1241"/>
                <a:ext cx="183" cy="80"/>
              </a:xfrm>
              <a:custGeom>
                <a:avLst/>
                <a:gdLst>
                  <a:gd name="T0" fmla="*/ 687 w 834"/>
                  <a:gd name="T1" fmla="*/ 17 h 366"/>
                  <a:gd name="T2" fmla="*/ 696 w 834"/>
                  <a:gd name="T3" fmla="*/ 40 h 366"/>
                  <a:gd name="T4" fmla="*/ 706 w 834"/>
                  <a:gd name="T5" fmla="*/ 63 h 366"/>
                  <a:gd name="T6" fmla="*/ 716 w 834"/>
                  <a:gd name="T7" fmla="*/ 85 h 366"/>
                  <a:gd name="T8" fmla="*/ 727 w 834"/>
                  <a:gd name="T9" fmla="*/ 105 h 366"/>
                  <a:gd name="T10" fmla="*/ 738 w 834"/>
                  <a:gd name="T11" fmla="*/ 122 h 366"/>
                  <a:gd name="T12" fmla="*/ 748 w 834"/>
                  <a:gd name="T13" fmla="*/ 136 h 366"/>
                  <a:gd name="T14" fmla="*/ 756 w 834"/>
                  <a:gd name="T15" fmla="*/ 147 h 366"/>
                  <a:gd name="T16" fmla="*/ 763 w 834"/>
                  <a:gd name="T17" fmla="*/ 156 h 366"/>
                  <a:gd name="T18" fmla="*/ 753 w 834"/>
                  <a:gd name="T19" fmla="*/ 150 h 366"/>
                  <a:gd name="T20" fmla="*/ 728 w 834"/>
                  <a:gd name="T21" fmla="*/ 130 h 366"/>
                  <a:gd name="T22" fmla="*/ 713 w 834"/>
                  <a:gd name="T23" fmla="*/ 114 h 366"/>
                  <a:gd name="T24" fmla="*/ 699 w 834"/>
                  <a:gd name="T25" fmla="*/ 95 h 366"/>
                  <a:gd name="T26" fmla="*/ 686 w 834"/>
                  <a:gd name="T27" fmla="*/ 72 h 366"/>
                  <a:gd name="T28" fmla="*/ 675 w 834"/>
                  <a:gd name="T29" fmla="*/ 48 h 366"/>
                  <a:gd name="T30" fmla="*/ 667 w 834"/>
                  <a:gd name="T31" fmla="*/ 23 h 366"/>
                  <a:gd name="T32" fmla="*/ 665 w 834"/>
                  <a:gd name="T33" fmla="*/ 18 h 366"/>
                  <a:gd name="T34" fmla="*/ 440 w 834"/>
                  <a:gd name="T35" fmla="*/ 44 h 366"/>
                  <a:gd name="T36" fmla="*/ 442 w 834"/>
                  <a:gd name="T37" fmla="*/ 142 h 366"/>
                  <a:gd name="T38" fmla="*/ 485 w 834"/>
                  <a:gd name="T39" fmla="*/ 207 h 366"/>
                  <a:gd name="T40" fmla="*/ 482 w 834"/>
                  <a:gd name="T41" fmla="*/ 225 h 366"/>
                  <a:gd name="T42" fmla="*/ 450 w 834"/>
                  <a:gd name="T43" fmla="*/ 250 h 366"/>
                  <a:gd name="T44" fmla="*/ 432 w 834"/>
                  <a:gd name="T45" fmla="*/ 254 h 366"/>
                  <a:gd name="T46" fmla="*/ 371 w 834"/>
                  <a:gd name="T47" fmla="*/ 249 h 366"/>
                  <a:gd name="T48" fmla="*/ 383 w 834"/>
                  <a:gd name="T49" fmla="*/ 218 h 366"/>
                  <a:gd name="T50" fmla="*/ 410 w 834"/>
                  <a:gd name="T51" fmla="*/ 146 h 366"/>
                  <a:gd name="T52" fmla="*/ 390 w 834"/>
                  <a:gd name="T53" fmla="*/ 49 h 366"/>
                  <a:gd name="T54" fmla="*/ 167 w 834"/>
                  <a:gd name="T55" fmla="*/ 74 h 366"/>
                  <a:gd name="T56" fmla="*/ 165 w 834"/>
                  <a:gd name="T57" fmla="*/ 96 h 366"/>
                  <a:gd name="T58" fmla="*/ 160 w 834"/>
                  <a:gd name="T59" fmla="*/ 122 h 366"/>
                  <a:gd name="T60" fmla="*/ 152 w 834"/>
                  <a:gd name="T61" fmla="*/ 146 h 366"/>
                  <a:gd name="T62" fmla="*/ 142 w 834"/>
                  <a:gd name="T63" fmla="*/ 168 h 366"/>
                  <a:gd name="T64" fmla="*/ 132 w 834"/>
                  <a:gd name="T65" fmla="*/ 187 h 366"/>
                  <a:gd name="T66" fmla="*/ 112 w 834"/>
                  <a:gd name="T67" fmla="*/ 212 h 366"/>
                  <a:gd name="T68" fmla="*/ 103 w 834"/>
                  <a:gd name="T69" fmla="*/ 220 h 366"/>
                  <a:gd name="T70" fmla="*/ 109 w 834"/>
                  <a:gd name="T71" fmla="*/ 210 h 366"/>
                  <a:gd name="T72" fmla="*/ 114 w 834"/>
                  <a:gd name="T73" fmla="*/ 197 h 366"/>
                  <a:gd name="T74" fmla="*/ 121 w 834"/>
                  <a:gd name="T75" fmla="*/ 181 h 366"/>
                  <a:gd name="T76" fmla="*/ 127 w 834"/>
                  <a:gd name="T77" fmla="*/ 162 h 366"/>
                  <a:gd name="T78" fmla="*/ 133 w 834"/>
                  <a:gd name="T79" fmla="*/ 140 h 366"/>
                  <a:gd name="T80" fmla="*/ 139 w 834"/>
                  <a:gd name="T81" fmla="*/ 117 h 366"/>
                  <a:gd name="T82" fmla="*/ 143 w 834"/>
                  <a:gd name="T83" fmla="*/ 92 h 366"/>
                  <a:gd name="T84" fmla="*/ 145 w 834"/>
                  <a:gd name="T85" fmla="*/ 77 h 366"/>
                  <a:gd name="T86" fmla="*/ 0 w 834"/>
                  <a:gd name="T87" fmla="*/ 93 h 366"/>
                  <a:gd name="T88" fmla="*/ 302 w 834"/>
                  <a:gd name="T89" fmla="*/ 366 h 366"/>
                  <a:gd name="T90" fmla="*/ 437 w 834"/>
                  <a:gd name="T91" fmla="*/ 253 h 366"/>
                  <a:gd name="T92" fmla="*/ 585 w 834"/>
                  <a:gd name="T93" fmla="*/ 331 h 366"/>
                  <a:gd name="T94" fmla="*/ 834 w 834"/>
                  <a:gd name="T95" fmla="*/ 0 h 366"/>
                  <a:gd name="T96" fmla="*/ 687 w 834"/>
                  <a:gd name="T97" fmla="*/ 16 h 366"/>
                  <a:gd name="T98" fmla="*/ 687 w 834"/>
                  <a:gd name="T99" fmla="*/ 17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34" h="366">
                    <a:moveTo>
                      <a:pt x="687" y="17"/>
                    </a:moveTo>
                    <a:cubicBezTo>
                      <a:pt x="690" y="25"/>
                      <a:pt x="693" y="32"/>
                      <a:pt x="696" y="40"/>
                    </a:cubicBezTo>
                    <a:cubicBezTo>
                      <a:pt x="699" y="48"/>
                      <a:pt x="703" y="56"/>
                      <a:pt x="706" y="63"/>
                    </a:cubicBezTo>
                    <a:cubicBezTo>
                      <a:pt x="709" y="70"/>
                      <a:pt x="712" y="78"/>
                      <a:pt x="716" y="85"/>
                    </a:cubicBezTo>
                    <a:cubicBezTo>
                      <a:pt x="720" y="92"/>
                      <a:pt x="723" y="99"/>
                      <a:pt x="727" y="105"/>
                    </a:cubicBezTo>
                    <a:cubicBezTo>
                      <a:pt x="731" y="111"/>
                      <a:pt x="734" y="117"/>
                      <a:pt x="738" y="122"/>
                    </a:cubicBezTo>
                    <a:cubicBezTo>
                      <a:pt x="741" y="127"/>
                      <a:pt x="744" y="132"/>
                      <a:pt x="748" y="136"/>
                    </a:cubicBezTo>
                    <a:cubicBezTo>
                      <a:pt x="751" y="141"/>
                      <a:pt x="753" y="144"/>
                      <a:pt x="756" y="147"/>
                    </a:cubicBezTo>
                    <a:cubicBezTo>
                      <a:pt x="760" y="153"/>
                      <a:pt x="763" y="156"/>
                      <a:pt x="763" y="156"/>
                    </a:cubicBezTo>
                    <a:cubicBezTo>
                      <a:pt x="763" y="156"/>
                      <a:pt x="759" y="155"/>
                      <a:pt x="753" y="150"/>
                    </a:cubicBezTo>
                    <a:cubicBezTo>
                      <a:pt x="746" y="146"/>
                      <a:pt x="737" y="139"/>
                      <a:pt x="728" y="130"/>
                    </a:cubicBezTo>
                    <a:cubicBezTo>
                      <a:pt x="723" y="125"/>
                      <a:pt x="718" y="120"/>
                      <a:pt x="713" y="114"/>
                    </a:cubicBezTo>
                    <a:cubicBezTo>
                      <a:pt x="708" y="108"/>
                      <a:pt x="704" y="102"/>
                      <a:pt x="699" y="95"/>
                    </a:cubicBezTo>
                    <a:cubicBezTo>
                      <a:pt x="695" y="88"/>
                      <a:pt x="690" y="80"/>
                      <a:pt x="686" y="72"/>
                    </a:cubicBezTo>
                    <a:cubicBezTo>
                      <a:pt x="682" y="65"/>
                      <a:pt x="678" y="57"/>
                      <a:pt x="675" y="48"/>
                    </a:cubicBezTo>
                    <a:cubicBezTo>
                      <a:pt x="672" y="40"/>
                      <a:pt x="669" y="32"/>
                      <a:pt x="667" y="23"/>
                    </a:cubicBezTo>
                    <a:cubicBezTo>
                      <a:pt x="666" y="22"/>
                      <a:pt x="666" y="20"/>
                      <a:pt x="665" y="18"/>
                    </a:cubicBezTo>
                    <a:cubicBezTo>
                      <a:pt x="440" y="44"/>
                      <a:pt x="440" y="44"/>
                      <a:pt x="440" y="44"/>
                    </a:cubicBezTo>
                    <a:cubicBezTo>
                      <a:pt x="442" y="142"/>
                      <a:pt x="442" y="142"/>
                      <a:pt x="442" y="142"/>
                    </a:cubicBezTo>
                    <a:cubicBezTo>
                      <a:pt x="485" y="207"/>
                      <a:pt x="485" y="207"/>
                      <a:pt x="485" y="207"/>
                    </a:cubicBezTo>
                    <a:cubicBezTo>
                      <a:pt x="482" y="225"/>
                      <a:pt x="482" y="225"/>
                      <a:pt x="482" y="225"/>
                    </a:cubicBezTo>
                    <a:cubicBezTo>
                      <a:pt x="450" y="250"/>
                      <a:pt x="450" y="250"/>
                      <a:pt x="450" y="250"/>
                    </a:cubicBezTo>
                    <a:cubicBezTo>
                      <a:pt x="432" y="254"/>
                      <a:pt x="432" y="254"/>
                      <a:pt x="432" y="254"/>
                    </a:cubicBezTo>
                    <a:cubicBezTo>
                      <a:pt x="371" y="249"/>
                      <a:pt x="371" y="249"/>
                      <a:pt x="371" y="249"/>
                    </a:cubicBezTo>
                    <a:cubicBezTo>
                      <a:pt x="383" y="218"/>
                      <a:pt x="383" y="218"/>
                      <a:pt x="383" y="218"/>
                    </a:cubicBezTo>
                    <a:cubicBezTo>
                      <a:pt x="410" y="146"/>
                      <a:pt x="410" y="146"/>
                      <a:pt x="410" y="146"/>
                    </a:cubicBezTo>
                    <a:cubicBezTo>
                      <a:pt x="390" y="49"/>
                      <a:pt x="390" y="49"/>
                      <a:pt x="390" y="49"/>
                    </a:cubicBezTo>
                    <a:cubicBezTo>
                      <a:pt x="167" y="74"/>
                      <a:pt x="167" y="74"/>
                      <a:pt x="167" y="74"/>
                    </a:cubicBezTo>
                    <a:cubicBezTo>
                      <a:pt x="167" y="81"/>
                      <a:pt x="165" y="88"/>
                      <a:pt x="165" y="96"/>
                    </a:cubicBezTo>
                    <a:cubicBezTo>
                      <a:pt x="163" y="104"/>
                      <a:pt x="161" y="113"/>
                      <a:pt x="160" y="122"/>
                    </a:cubicBezTo>
                    <a:cubicBezTo>
                      <a:pt x="157" y="130"/>
                      <a:pt x="155" y="138"/>
                      <a:pt x="152" y="146"/>
                    </a:cubicBezTo>
                    <a:cubicBezTo>
                      <a:pt x="149" y="154"/>
                      <a:pt x="146" y="161"/>
                      <a:pt x="142" y="168"/>
                    </a:cubicBezTo>
                    <a:cubicBezTo>
                      <a:pt x="139" y="175"/>
                      <a:pt x="135" y="181"/>
                      <a:pt x="132" y="187"/>
                    </a:cubicBezTo>
                    <a:cubicBezTo>
                      <a:pt x="125" y="198"/>
                      <a:pt x="118" y="207"/>
                      <a:pt x="112" y="212"/>
                    </a:cubicBezTo>
                    <a:cubicBezTo>
                      <a:pt x="107" y="218"/>
                      <a:pt x="103" y="220"/>
                      <a:pt x="103" y="220"/>
                    </a:cubicBezTo>
                    <a:cubicBezTo>
                      <a:pt x="103" y="220"/>
                      <a:pt x="106" y="217"/>
                      <a:pt x="109" y="210"/>
                    </a:cubicBezTo>
                    <a:cubicBezTo>
                      <a:pt x="110" y="206"/>
                      <a:pt x="112" y="202"/>
                      <a:pt x="114" y="197"/>
                    </a:cubicBezTo>
                    <a:cubicBezTo>
                      <a:pt x="116" y="193"/>
                      <a:pt x="118" y="187"/>
                      <a:pt x="121" y="181"/>
                    </a:cubicBezTo>
                    <a:cubicBezTo>
                      <a:pt x="123" y="175"/>
                      <a:pt x="125" y="169"/>
                      <a:pt x="127" y="162"/>
                    </a:cubicBezTo>
                    <a:cubicBezTo>
                      <a:pt x="129" y="155"/>
                      <a:pt x="131" y="148"/>
                      <a:pt x="133" y="140"/>
                    </a:cubicBezTo>
                    <a:cubicBezTo>
                      <a:pt x="135" y="133"/>
                      <a:pt x="136" y="125"/>
                      <a:pt x="139" y="117"/>
                    </a:cubicBezTo>
                    <a:cubicBezTo>
                      <a:pt x="140" y="109"/>
                      <a:pt x="142" y="101"/>
                      <a:pt x="143" y="92"/>
                    </a:cubicBezTo>
                    <a:cubicBezTo>
                      <a:pt x="143" y="87"/>
                      <a:pt x="144" y="82"/>
                      <a:pt x="145" y="77"/>
                    </a:cubicBezTo>
                    <a:cubicBezTo>
                      <a:pt x="0" y="93"/>
                      <a:pt x="0" y="93"/>
                      <a:pt x="0" y="93"/>
                    </a:cubicBezTo>
                    <a:cubicBezTo>
                      <a:pt x="30" y="171"/>
                      <a:pt x="119" y="348"/>
                      <a:pt x="302" y="366"/>
                    </a:cubicBezTo>
                    <a:cubicBezTo>
                      <a:pt x="437" y="253"/>
                      <a:pt x="437" y="253"/>
                      <a:pt x="437" y="253"/>
                    </a:cubicBezTo>
                    <a:cubicBezTo>
                      <a:pt x="585" y="331"/>
                      <a:pt x="585" y="331"/>
                      <a:pt x="585" y="331"/>
                    </a:cubicBezTo>
                    <a:cubicBezTo>
                      <a:pt x="585" y="331"/>
                      <a:pt x="819" y="272"/>
                      <a:pt x="834" y="0"/>
                    </a:cubicBezTo>
                    <a:cubicBezTo>
                      <a:pt x="687" y="16"/>
                      <a:pt x="687" y="16"/>
                      <a:pt x="687" y="16"/>
                    </a:cubicBezTo>
                    <a:cubicBezTo>
                      <a:pt x="687" y="16"/>
                      <a:pt x="687" y="17"/>
                      <a:pt x="687" y="17"/>
                    </a:cubicBezTo>
                    <a:close/>
                  </a:path>
                </a:pathLst>
              </a:custGeom>
              <a:solidFill>
                <a:srgbClr val="1E5573"/>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97" name="Freeform 430"/>
              <p:cNvSpPr/>
              <p:nvPr/>
            </p:nvSpPr>
            <p:spPr bwMode="auto">
              <a:xfrm>
                <a:off x="3914" y="1250"/>
                <a:ext cx="22" cy="46"/>
              </a:xfrm>
              <a:custGeom>
                <a:avLst/>
                <a:gdLst>
                  <a:gd name="T0" fmla="*/ 0 w 22"/>
                  <a:gd name="T1" fmla="*/ 38 h 46"/>
                  <a:gd name="T2" fmla="*/ 1 w 22"/>
                  <a:gd name="T3" fmla="*/ 42 h 46"/>
                  <a:gd name="T4" fmla="*/ 10 w 22"/>
                  <a:gd name="T5" fmla="*/ 46 h 46"/>
                  <a:gd name="T6" fmla="*/ 14 w 22"/>
                  <a:gd name="T7" fmla="*/ 45 h 46"/>
                  <a:gd name="T8" fmla="*/ 21 w 22"/>
                  <a:gd name="T9" fmla="*/ 39 h 46"/>
                  <a:gd name="T10" fmla="*/ 22 w 22"/>
                  <a:gd name="T11" fmla="*/ 36 h 46"/>
                  <a:gd name="T12" fmla="*/ 13 w 22"/>
                  <a:gd name="T13" fmla="*/ 22 h 46"/>
                  <a:gd name="T14" fmla="*/ 12 w 22"/>
                  <a:gd name="T15" fmla="*/ 0 h 46"/>
                  <a:gd name="T16" fmla="*/ 1 w 22"/>
                  <a:gd name="T17" fmla="*/ 1 h 46"/>
                  <a:gd name="T18" fmla="*/ 6 w 22"/>
                  <a:gd name="T19" fmla="*/ 23 h 46"/>
                  <a:gd name="T20" fmla="*/ 0 w 22"/>
                  <a:gd name="T21" fmla="*/ 3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46">
                    <a:moveTo>
                      <a:pt x="0" y="38"/>
                    </a:moveTo>
                    <a:lnTo>
                      <a:pt x="1" y="42"/>
                    </a:lnTo>
                    <a:lnTo>
                      <a:pt x="10" y="46"/>
                    </a:lnTo>
                    <a:lnTo>
                      <a:pt x="14" y="45"/>
                    </a:lnTo>
                    <a:lnTo>
                      <a:pt x="21" y="39"/>
                    </a:lnTo>
                    <a:lnTo>
                      <a:pt x="22" y="36"/>
                    </a:lnTo>
                    <a:lnTo>
                      <a:pt x="13" y="22"/>
                    </a:lnTo>
                    <a:lnTo>
                      <a:pt x="12" y="0"/>
                    </a:lnTo>
                    <a:lnTo>
                      <a:pt x="1" y="1"/>
                    </a:lnTo>
                    <a:lnTo>
                      <a:pt x="6" y="23"/>
                    </a:lnTo>
                    <a:lnTo>
                      <a:pt x="0" y="38"/>
                    </a:lnTo>
                    <a:close/>
                  </a:path>
                </a:pathLst>
              </a:custGeom>
              <a:solidFill>
                <a:srgbClr val="2CABAC"/>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98" name="Freeform 431"/>
              <p:cNvSpPr/>
              <p:nvPr/>
            </p:nvSpPr>
            <p:spPr bwMode="auto">
              <a:xfrm>
                <a:off x="3976" y="1244"/>
                <a:ext cx="21" cy="31"/>
              </a:xfrm>
              <a:custGeom>
                <a:avLst/>
                <a:gdLst>
                  <a:gd name="T0" fmla="*/ 10 w 98"/>
                  <a:gd name="T1" fmla="*/ 32 h 140"/>
                  <a:gd name="T2" fmla="*/ 21 w 98"/>
                  <a:gd name="T3" fmla="*/ 56 h 140"/>
                  <a:gd name="T4" fmla="*/ 34 w 98"/>
                  <a:gd name="T5" fmla="*/ 79 h 140"/>
                  <a:gd name="T6" fmla="*/ 48 w 98"/>
                  <a:gd name="T7" fmla="*/ 98 h 140"/>
                  <a:gd name="T8" fmla="*/ 63 w 98"/>
                  <a:gd name="T9" fmla="*/ 114 h 140"/>
                  <a:gd name="T10" fmla="*/ 88 w 98"/>
                  <a:gd name="T11" fmla="*/ 134 h 140"/>
                  <a:gd name="T12" fmla="*/ 98 w 98"/>
                  <a:gd name="T13" fmla="*/ 140 h 140"/>
                  <a:gd name="T14" fmla="*/ 91 w 98"/>
                  <a:gd name="T15" fmla="*/ 131 h 140"/>
                  <a:gd name="T16" fmla="*/ 83 w 98"/>
                  <a:gd name="T17" fmla="*/ 120 h 140"/>
                  <a:gd name="T18" fmla="*/ 73 w 98"/>
                  <a:gd name="T19" fmla="*/ 106 h 140"/>
                  <a:gd name="T20" fmla="*/ 62 w 98"/>
                  <a:gd name="T21" fmla="*/ 89 h 140"/>
                  <a:gd name="T22" fmla="*/ 51 w 98"/>
                  <a:gd name="T23" fmla="*/ 69 h 140"/>
                  <a:gd name="T24" fmla="*/ 41 w 98"/>
                  <a:gd name="T25" fmla="*/ 47 h 140"/>
                  <a:gd name="T26" fmla="*/ 31 w 98"/>
                  <a:gd name="T27" fmla="*/ 24 h 140"/>
                  <a:gd name="T28" fmla="*/ 22 w 98"/>
                  <a:gd name="T29" fmla="*/ 1 h 140"/>
                  <a:gd name="T30" fmla="*/ 22 w 98"/>
                  <a:gd name="T31" fmla="*/ 0 h 140"/>
                  <a:gd name="T32" fmla="*/ 0 w 98"/>
                  <a:gd name="T33" fmla="*/ 2 h 140"/>
                  <a:gd name="T34" fmla="*/ 2 w 98"/>
                  <a:gd name="T35" fmla="*/ 7 h 140"/>
                  <a:gd name="T36" fmla="*/ 10 w 98"/>
                  <a:gd name="T37" fmla="*/ 3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8" h="140">
                    <a:moveTo>
                      <a:pt x="10" y="32"/>
                    </a:moveTo>
                    <a:cubicBezTo>
                      <a:pt x="13" y="41"/>
                      <a:pt x="17" y="49"/>
                      <a:pt x="21" y="56"/>
                    </a:cubicBezTo>
                    <a:cubicBezTo>
                      <a:pt x="25" y="64"/>
                      <a:pt x="30" y="72"/>
                      <a:pt x="34" y="79"/>
                    </a:cubicBezTo>
                    <a:cubicBezTo>
                      <a:pt x="39" y="86"/>
                      <a:pt x="43" y="92"/>
                      <a:pt x="48" y="98"/>
                    </a:cubicBezTo>
                    <a:cubicBezTo>
                      <a:pt x="53" y="104"/>
                      <a:pt x="58" y="109"/>
                      <a:pt x="63" y="114"/>
                    </a:cubicBezTo>
                    <a:cubicBezTo>
                      <a:pt x="72" y="123"/>
                      <a:pt x="81" y="130"/>
                      <a:pt x="88" y="134"/>
                    </a:cubicBezTo>
                    <a:cubicBezTo>
                      <a:pt x="94" y="139"/>
                      <a:pt x="98" y="140"/>
                      <a:pt x="98" y="140"/>
                    </a:cubicBezTo>
                    <a:cubicBezTo>
                      <a:pt x="98" y="140"/>
                      <a:pt x="95" y="137"/>
                      <a:pt x="91" y="131"/>
                    </a:cubicBezTo>
                    <a:cubicBezTo>
                      <a:pt x="88" y="128"/>
                      <a:pt x="86" y="125"/>
                      <a:pt x="83" y="120"/>
                    </a:cubicBezTo>
                    <a:cubicBezTo>
                      <a:pt x="79" y="116"/>
                      <a:pt x="76" y="111"/>
                      <a:pt x="73" y="106"/>
                    </a:cubicBezTo>
                    <a:cubicBezTo>
                      <a:pt x="69" y="101"/>
                      <a:pt x="66" y="95"/>
                      <a:pt x="62" y="89"/>
                    </a:cubicBezTo>
                    <a:cubicBezTo>
                      <a:pt x="58" y="83"/>
                      <a:pt x="55" y="76"/>
                      <a:pt x="51" y="69"/>
                    </a:cubicBezTo>
                    <a:cubicBezTo>
                      <a:pt x="47" y="62"/>
                      <a:pt x="44" y="54"/>
                      <a:pt x="41" y="47"/>
                    </a:cubicBezTo>
                    <a:cubicBezTo>
                      <a:pt x="38" y="40"/>
                      <a:pt x="34" y="32"/>
                      <a:pt x="31" y="24"/>
                    </a:cubicBezTo>
                    <a:cubicBezTo>
                      <a:pt x="28" y="16"/>
                      <a:pt x="25" y="9"/>
                      <a:pt x="22" y="1"/>
                    </a:cubicBezTo>
                    <a:cubicBezTo>
                      <a:pt x="22" y="1"/>
                      <a:pt x="22" y="0"/>
                      <a:pt x="22" y="0"/>
                    </a:cubicBezTo>
                    <a:cubicBezTo>
                      <a:pt x="0" y="2"/>
                      <a:pt x="0" y="2"/>
                      <a:pt x="0" y="2"/>
                    </a:cubicBezTo>
                    <a:cubicBezTo>
                      <a:pt x="1" y="4"/>
                      <a:pt x="1" y="6"/>
                      <a:pt x="2" y="7"/>
                    </a:cubicBezTo>
                    <a:cubicBezTo>
                      <a:pt x="4" y="16"/>
                      <a:pt x="7" y="24"/>
                      <a:pt x="10" y="32"/>
                    </a:cubicBezTo>
                    <a:close/>
                  </a:path>
                </a:pathLst>
              </a:custGeom>
              <a:solidFill>
                <a:srgbClr val="003240"/>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99" name="Freeform 432"/>
              <p:cNvSpPr/>
              <p:nvPr/>
            </p:nvSpPr>
            <p:spPr bwMode="auto">
              <a:xfrm>
                <a:off x="3852" y="1257"/>
                <a:ext cx="14" cy="32"/>
              </a:xfrm>
              <a:custGeom>
                <a:avLst/>
                <a:gdLst>
                  <a:gd name="T0" fmla="*/ 36 w 64"/>
                  <a:gd name="T1" fmla="*/ 43 h 146"/>
                  <a:gd name="T2" fmla="*/ 30 w 64"/>
                  <a:gd name="T3" fmla="*/ 66 h 146"/>
                  <a:gd name="T4" fmla="*/ 24 w 64"/>
                  <a:gd name="T5" fmla="*/ 88 h 146"/>
                  <a:gd name="T6" fmla="*/ 18 w 64"/>
                  <a:gd name="T7" fmla="*/ 107 h 146"/>
                  <a:gd name="T8" fmla="*/ 11 w 64"/>
                  <a:gd name="T9" fmla="*/ 123 h 146"/>
                  <a:gd name="T10" fmla="*/ 6 w 64"/>
                  <a:gd name="T11" fmla="*/ 136 h 146"/>
                  <a:gd name="T12" fmla="*/ 0 w 64"/>
                  <a:gd name="T13" fmla="*/ 146 h 146"/>
                  <a:gd name="T14" fmla="*/ 9 w 64"/>
                  <a:gd name="T15" fmla="*/ 138 h 146"/>
                  <a:gd name="T16" fmla="*/ 29 w 64"/>
                  <a:gd name="T17" fmla="*/ 113 h 146"/>
                  <a:gd name="T18" fmla="*/ 39 w 64"/>
                  <a:gd name="T19" fmla="*/ 94 h 146"/>
                  <a:gd name="T20" fmla="*/ 49 w 64"/>
                  <a:gd name="T21" fmla="*/ 72 h 146"/>
                  <a:gd name="T22" fmla="*/ 57 w 64"/>
                  <a:gd name="T23" fmla="*/ 48 h 146"/>
                  <a:gd name="T24" fmla="*/ 62 w 64"/>
                  <a:gd name="T25" fmla="*/ 22 h 146"/>
                  <a:gd name="T26" fmla="*/ 64 w 64"/>
                  <a:gd name="T27" fmla="*/ 0 h 146"/>
                  <a:gd name="T28" fmla="*/ 42 w 64"/>
                  <a:gd name="T29" fmla="*/ 3 h 146"/>
                  <a:gd name="T30" fmla="*/ 40 w 64"/>
                  <a:gd name="T31" fmla="*/ 18 h 146"/>
                  <a:gd name="T32" fmla="*/ 36 w 64"/>
                  <a:gd name="T33" fmla="*/ 4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4" h="146">
                    <a:moveTo>
                      <a:pt x="36" y="43"/>
                    </a:moveTo>
                    <a:cubicBezTo>
                      <a:pt x="33" y="51"/>
                      <a:pt x="32" y="59"/>
                      <a:pt x="30" y="66"/>
                    </a:cubicBezTo>
                    <a:cubicBezTo>
                      <a:pt x="28" y="74"/>
                      <a:pt x="26" y="81"/>
                      <a:pt x="24" y="88"/>
                    </a:cubicBezTo>
                    <a:cubicBezTo>
                      <a:pt x="22" y="95"/>
                      <a:pt x="20" y="101"/>
                      <a:pt x="18" y="107"/>
                    </a:cubicBezTo>
                    <a:cubicBezTo>
                      <a:pt x="15" y="113"/>
                      <a:pt x="13" y="119"/>
                      <a:pt x="11" y="123"/>
                    </a:cubicBezTo>
                    <a:cubicBezTo>
                      <a:pt x="9" y="128"/>
                      <a:pt x="7" y="132"/>
                      <a:pt x="6" y="136"/>
                    </a:cubicBezTo>
                    <a:cubicBezTo>
                      <a:pt x="3" y="143"/>
                      <a:pt x="0" y="146"/>
                      <a:pt x="0" y="146"/>
                    </a:cubicBezTo>
                    <a:cubicBezTo>
                      <a:pt x="0" y="146"/>
                      <a:pt x="4" y="144"/>
                      <a:pt x="9" y="138"/>
                    </a:cubicBezTo>
                    <a:cubicBezTo>
                      <a:pt x="15" y="133"/>
                      <a:pt x="22" y="124"/>
                      <a:pt x="29" y="113"/>
                    </a:cubicBezTo>
                    <a:cubicBezTo>
                      <a:pt x="32" y="107"/>
                      <a:pt x="36" y="101"/>
                      <a:pt x="39" y="94"/>
                    </a:cubicBezTo>
                    <a:cubicBezTo>
                      <a:pt x="43" y="87"/>
                      <a:pt x="46" y="80"/>
                      <a:pt x="49" y="72"/>
                    </a:cubicBezTo>
                    <a:cubicBezTo>
                      <a:pt x="52" y="64"/>
                      <a:pt x="54" y="56"/>
                      <a:pt x="57" y="48"/>
                    </a:cubicBezTo>
                    <a:cubicBezTo>
                      <a:pt x="58" y="39"/>
                      <a:pt x="60" y="30"/>
                      <a:pt x="62" y="22"/>
                    </a:cubicBezTo>
                    <a:cubicBezTo>
                      <a:pt x="62" y="14"/>
                      <a:pt x="64" y="7"/>
                      <a:pt x="64" y="0"/>
                    </a:cubicBezTo>
                    <a:cubicBezTo>
                      <a:pt x="42" y="3"/>
                      <a:pt x="42" y="3"/>
                      <a:pt x="42" y="3"/>
                    </a:cubicBezTo>
                    <a:cubicBezTo>
                      <a:pt x="41" y="8"/>
                      <a:pt x="40" y="13"/>
                      <a:pt x="40" y="18"/>
                    </a:cubicBezTo>
                    <a:cubicBezTo>
                      <a:pt x="39" y="27"/>
                      <a:pt x="37" y="35"/>
                      <a:pt x="36" y="43"/>
                    </a:cubicBezTo>
                    <a:close/>
                  </a:path>
                </a:pathLst>
              </a:custGeom>
              <a:solidFill>
                <a:srgbClr val="003240"/>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00" name="Freeform 433"/>
              <p:cNvSpPr/>
              <p:nvPr/>
            </p:nvSpPr>
            <p:spPr bwMode="auto">
              <a:xfrm>
                <a:off x="3911" y="1288"/>
                <a:ext cx="13" cy="8"/>
              </a:xfrm>
              <a:custGeom>
                <a:avLst/>
                <a:gdLst>
                  <a:gd name="T0" fmla="*/ 3 w 13"/>
                  <a:gd name="T1" fmla="*/ 0 h 8"/>
                  <a:gd name="T2" fmla="*/ 0 w 13"/>
                  <a:gd name="T3" fmla="*/ 7 h 8"/>
                  <a:gd name="T4" fmla="*/ 13 w 13"/>
                  <a:gd name="T5" fmla="*/ 8 h 8"/>
                  <a:gd name="T6" fmla="*/ 3 w 13"/>
                  <a:gd name="T7" fmla="*/ 0 h 8"/>
                </a:gdLst>
                <a:ahLst/>
                <a:cxnLst>
                  <a:cxn ang="0">
                    <a:pos x="T0" y="T1"/>
                  </a:cxn>
                  <a:cxn ang="0">
                    <a:pos x="T2" y="T3"/>
                  </a:cxn>
                  <a:cxn ang="0">
                    <a:pos x="T4" y="T5"/>
                  </a:cxn>
                  <a:cxn ang="0">
                    <a:pos x="T6" y="T7"/>
                  </a:cxn>
                </a:cxnLst>
                <a:rect l="0" t="0" r="r" b="b"/>
                <a:pathLst>
                  <a:path w="13" h="8">
                    <a:moveTo>
                      <a:pt x="3" y="0"/>
                    </a:moveTo>
                    <a:lnTo>
                      <a:pt x="0" y="7"/>
                    </a:lnTo>
                    <a:lnTo>
                      <a:pt x="13" y="8"/>
                    </a:lnTo>
                    <a:lnTo>
                      <a:pt x="3" y="0"/>
                    </a:lnTo>
                    <a:close/>
                  </a:path>
                </a:pathLst>
              </a:custGeom>
              <a:solidFill>
                <a:srgbClr val="8FC5C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01" name="Freeform 434"/>
              <p:cNvSpPr/>
              <p:nvPr/>
            </p:nvSpPr>
            <p:spPr bwMode="auto">
              <a:xfrm>
                <a:off x="3911" y="1288"/>
                <a:ext cx="13" cy="8"/>
              </a:xfrm>
              <a:custGeom>
                <a:avLst/>
                <a:gdLst>
                  <a:gd name="T0" fmla="*/ 3 w 13"/>
                  <a:gd name="T1" fmla="*/ 0 h 8"/>
                  <a:gd name="T2" fmla="*/ 0 w 13"/>
                  <a:gd name="T3" fmla="*/ 7 h 8"/>
                  <a:gd name="T4" fmla="*/ 13 w 13"/>
                  <a:gd name="T5" fmla="*/ 8 h 8"/>
                </a:gdLst>
                <a:ahLst/>
                <a:cxnLst>
                  <a:cxn ang="0">
                    <a:pos x="T0" y="T1"/>
                  </a:cxn>
                  <a:cxn ang="0">
                    <a:pos x="T2" y="T3"/>
                  </a:cxn>
                  <a:cxn ang="0">
                    <a:pos x="T4" y="T5"/>
                  </a:cxn>
                </a:cxnLst>
                <a:rect l="0" t="0" r="r" b="b"/>
                <a:pathLst>
                  <a:path w="13" h="8">
                    <a:moveTo>
                      <a:pt x="3" y="0"/>
                    </a:moveTo>
                    <a:lnTo>
                      <a:pt x="0" y="7"/>
                    </a:lnTo>
                    <a:lnTo>
                      <a:pt x="13" y="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02" name="Freeform 435"/>
              <p:cNvSpPr/>
              <p:nvPr/>
            </p:nvSpPr>
            <p:spPr bwMode="auto">
              <a:xfrm>
                <a:off x="3928" y="1286"/>
                <a:ext cx="8" cy="9"/>
              </a:xfrm>
              <a:custGeom>
                <a:avLst/>
                <a:gdLst>
                  <a:gd name="T0" fmla="*/ 0 w 8"/>
                  <a:gd name="T1" fmla="*/ 9 h 9"/>
                  <a:gd name="T2" fmla="*/ 7 w 8"/>
                  <a:gd name="T3" fmla="*/ 4 h 9"/>
                  <a:gd name="T4" fmla="*/ 8 w 8"/>
                  <a:gd name="T5" fmla="*/ 0 h 9"/>
                  <a:gd name="T6" fmla="*/ 7 w 8"/>
                  <a:gd name="T7" fmla="*/ 3 h 9"/>
                  <a:gd name="T8" fmla="*/ 0 w 8"/>
                  <a:gd name="T9" fmla="*/ 9 h 9"/>
                </a:gdLst>
                <a:ahLst/>
                <a:cxnLst>
                  <a:cxn ang="0">
                    <a:pos x="T0" y="T1"/>
                  </a:cxn>
                  <a:cxn ang="0">
                    <a:pos x="T2" y="T3"/>
                  </a:cxn>
                  <a:cxn ang="0">
                    <a:pos x="T4" y="T5"/>
                  </a:cxn>
                  <a:cxn ang="0">
                    <a:pos x="T6" y="T7"/>
                  </a:cxn>
                  <a:cxn ang="0">
                    <a:pos x="T8" y="T9"/>
                  </a:cxn>
                </a:cxnLst>
                <a:rect l="0" t="0" r="r" b="b"/>
                <a:pathLst>
                  <a:path w="8" h="9">
                    <a:moveTo>
                      <a:pt x="0" y="9"/>
                    </a:moveTo>
                    <a:lnTo>
                      <a:pt x="7" y="4"/>
                    </a:lnTo>
                    <a:lnTo>
                      <a:pt x="8" y="0"/>
                    </a:lnTo>
                    <a:lnTo>
                      <a:pt x="7" y="3"/>
                    </a:lnTo>
                    <a:lnTo>
                      <a:pt x="0" y="9"/>
                    </a:lnTo>
                    <a:close/>
                  </a:path>
                </a:pathLst>
              </a:custGeom>
              <a:solidFill>
                <a:srgbClr val="8FC5C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03" name="Freeform 436"/>
              <p:cNvSpPr/>
              <p:nvPr/>
            </p:nvSpPr>
            <p:spPr bwMode="auto">
              <a:xfrm>
                <a:off x="3926" y="1280"/>
                <a:ext cx="35" cy="40"/>
              </a:xfrm>
              <a:custGeom>
                <a:avLst/>
                <a:gdLst>
                  <a:gd name="T0" fmla="*/ 30 w 35"/>
                  <a:gd name="T1" fmla="*/ 40 h 40"/>
                  <a:gd name="T2" fmla="*/ 0 w 35"/>
                  <a:gd name="T3" fmla="*/ 16 h 40"/>
                  <a:gd name="T4" fmla="*/ 15 w 35"/>
                  <a:gd name="T5" fmla="*/ 0 h 40"/>
                  <a:gd name="T6" fmla="*/ 35 w 35"/>
                  <a:gd name="T7" fmla="*/ 34 h 40"/>
                  <a:gd name="T8" fmla="*/ 30 w 35"/>
                  <a:gd name="T9" fmla="*/ 40 h 40"/>
                </a:gdLst>
                <a:ahLst/>
                <a:cxnLst>
                  <a:cxn ang="0">
                    <a:pos x="T0" y="T1"/>
                  </a:cxn>
                  <a:cxn ang="0">
                    <a:pos x="T2" y="T3"/>
                  </a:cxn>
                  <a:cxn ang="0">
                    <a:pos x="T4" y="T5"/>
                  </a:cxn>
                  <a:cxn ang="0">
                    <a:pos x="T6" y="T7"/>
                  </a:cxn>
                  <a:cxn ang="0">
                    <a:pos x="T8" y="T9"/>
                  </a:cxn>
                </a:cxnLst>
                <a:rect l="0" t="0" r="r" b="b"/>
                <a:pathLst>
                  <a:path w="35" h="40">
                    <a:moveTo>
                      <a:pt x="30" y="40"/>
                    </a:moveTo>
                    <a:lnTo>
                      <a:pt x="0" y="16"/>
                    </a:lnTo>
                    <a:lnTo>
                      <a:pt x="15" y="0"/>
                    </a:lnTo>
                    <a:lnTo>
                      <a:pt x="35" y="34"/>
                    </a:lnTo>
                    <a:lnTo>
                      <a:pt x="30" y="40"/>
                    </a:lnTo>
                    <a:close/>
                  </a:path>
                </a:pathLst>
              </a:custGeom>
              <a:solidFill>
                <a:srgbClr val="003240"/>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04" name="Freeform 437"/>
              <p:cNvSpPr/>
              <p:nvPr/>
            </p:nvSpPr>
            <p:spPr bwMode="auto">
              <a:xfrm>
                <a:off x="3896" y="1284"/>
                <a:ext cx="30" cy="42"/>
              </a:xfrm>
              <a:custGeom>
                <a:avLst/>
                <a:gdLst>
                  <a:gd name="T0" fmla="*/ 6 w 30"/>
                  <a:gd name="T1" fmla="*/ 42 h 42"/>
                  <a:gd name="T2" fmla="*/ 30 w 30"/>
                  <a:gd name="T3" fmla="*/ 12 h 42"/>
                  <a:gd name="T4" fmla="*/ 10 w 30"/>
                  <a:gd name="T5" fmla="*/ 0 h 42"/>
                  <a:gd name="T6" fmla="*/ 0 w 30"/>
                  <a:gd name="T7" fmla="*/ 37 h 42"/>
                  <a:gd name="T8" fmla="*/ 6 w 30"/>
                  <a:gd name="T9" fmla="*/ 42 h 42"/>
                </a:gdLst>
                <a:ahLst/>
                <a:cxnLst>
                  <a:cxn ang="0">
                    <a:pos x="T0" y="T1"/>
                  </a:cxn>
                  <a:cxn ang="0">
                    <a:pos x="T2" y="T3"/>
                  </a:cxn>
                  <a:cxn ang="0">
                    <a:pos x="T4" y="T5"/>
                  </a:cxn>
                  <a:cxn ang="0">
                    <a:pos x="T6" y="T7"/>
                  </a:cxn>
                  <a:cxn ang="0">
                    <a:pos x="T8" y="T9"/>
                  </a:cxn>
                </a:cxnLst>
                <a:rect l="0" t="0" r="r" b="b"/>
                <a:pathLst>
                  <a:path w="30" h="42">
                    <a:moveTo>
                      <a:pt x="6" y="42"/>
                    </a:moveTo>
                    <a:lnTo>
                      <a:pt x="30" y="12"/>
                    </a:lnTo>
                    <a:lnTo>
                      <a:pt x="10" y="0"/>
                    </a:lnTo>
                    <a:lnTo>
                      <a:pt x="0" y="37"/>
                    </a:lnTo>
                    <a:lnTo>
                      <a:pt x="6" y="42"/>
                    </a:lnTo>
                    <a:close/>
                  </a:path>
                </a:pathLst>
              </a:custGeom>
              <a:solidFill>
                <a:srgbClr val="003240"/>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05" name="Freeform 438"/>
              <p:cNvSpPr/>
              <p:nvPr/>
            </p:nvSpPr>
            <p:spPr bwMode="auto">
              <a:xfrm>
                <a:off x="3875" y="1253"/>
                <a:ext cx="26" cy="17"/>
              </a:xfrm>
              <a:custGeom>
                <a:avLst/>
                <a:gdLst>
                  <a:gd name="T0" fmla="*/ 1 w 26"/>
                  <a:gd name="T1" fmla="*/ 12 h 17"/>
                  <a:gd name="T2" fmla="*/ 1 w 26"/>
                  <a:gd name="T3" fmla="*/ 17 h 17"/>
                  <a:gd name="T4" fmla="*/ 26 w 26"/>
                  <a:gd name="T5" fmla="*/ 15 h 17"/>
                  <a:gd name="T6" fmla="*/ 26 w 26"/>
                  <a:gd name="T7" fmla="*/ 9 h 17"/>
                  <a:gd name="T8" fmla="*/ 26 w 26"/>
                  <a:gd name="T9" fmla="*/ 9 h 17"/>
                  <a:gd name="T10" fmla="*/ 25 w 26"/>
                  <a:gd name="T11" fmla="*/ 0 h 17"/>
                  <a:gd name="T12" fmla="*/ 24 w 26"/>
                  <a:gd name="T13" fmla="*/ 0 h 17"/>
                  <a:gd name="T14" fmla="*/ 25 w 26"/>
                  <a:gd name="T15" fmla="*/ 8 h 17"/>
                  <a:gd name="T16" fmla="*/ 2 w 26"/>
                  <a:gd name="T17" fmla="*/ 11 h 17"/>
                  <a:gd name="T18" fmla="*/ 1 w 26"/>
                  <a:gd name="T19" fmla="*/ 3 h 17"/>
                  <a:gd name="T20" fmla="*/ 0 w 26"/>
                  <a:gd name="T21" fmla="*/ 3 h 17"/>
                  <a:gd name="T22" fmla="*/ 1 w 26"/>
                  <a:gd name="T23" fmla="*/ 12 h 17"/>
                  <a:gd name="T24" fmla="*/ 1 w 26"/>
                  <a:gd name="T25"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17">
                    <a:moveTo>
                      <a:pt x="1" y="12"/>
                    </a:moveTo>
                    <a:lnTo>
                      <a:pt x="1" y="17"/>
                    </a:lnTo>
                    <a:lnTo>
                      <a:pt x="26" y="15"/>
                    </a:lnTo>
                    <a:lnTo>
                      <a:pt x="26" y="9"/>
                    </a:lnTo>
                    <a:lnTo>
                      <a:pt x="26" y="9"/>
                    </a:lnTo>
                    <a:lnTo>
                      <a:pt x="25" y="0"/>
                    </a:lnTo>
                    <a:lnTo>
                      <a:pt x="24" y="0"/>
                    </a:lnTo>
                    <a:lnTo>
                      <a:pt x="25" y="8"/>
                    </a:lnTo>
                    <a:lnTo>
                      <a:pt x="2" y="11"/>
                    </a:lnTo>
                    <a:lnTo>
                      <a:pt x="1" y="3"/>
                    </a:lnTo>
                    <a:lnTo>
                      <a:pt x="0" y="3"/>
                    </a:lnTo>
                    <a:lnTo>
                      <a:pt x="1" y="12"/>
                    </a:lnTo>
                    <a:lnTo>
                      <a:pt x="1" y="12"/>
                    </a:lnTo>
                    <a:close/>
                  </a:path>
                </a:pathLst>
              </a:custGeom>
              <a:solidFill>
                <a:srgbClr val="003240"/>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06" name="Freeform 439"/>
              <p:cNvSpPr/>
              <p:nvPr/>
            </p:nvSpPr>
            <p:spPr bwMode="auto">
              <a:xfrm>
                <a:off x="3420" y="1380"/>
                <a:ext cx="334" cy="60"/>
              </a:xfrm>
              <a:custGeom>
                <a:avLst/>
                <a:gdLst>
                  <a:gd name="T0" fmla="*/ 332 w 334"/>
                  <a:gd name="T1" fmla="*/ 0 h 60"/>
                  <a:gd name="T2" fmla="*/ 0 w 334"/>
                  <a:gd name="T3" fmla="*/ 38 h 60"/>
                  <a:gd name="T4" fmla="*/ 2 w 334"/>
                  <a:gd name="T5" fmla="*/ 60 h 60"/>
                  <a:gd name="T6" fmla="*/ 334 w 334"/>
                  <a:gd name="T7" fmla="*/ 23 h 60"/>
                  <a:gd name="T8" fmla="*/ 332 w 334"/>
                  <a:gd name="T9" fmla="*/ 0 h 60"/>
                </a:gdLst>
                <a:ahLst/>
                <a:cxnLst>
                  <a:cxn ang="0">
                    <a:pos x="T0" y="T1"/>
                  </a:cxn>
                  <a:cxn ang="0">
                    <a:pos x="T2" y="T3"/>
                  </a:cxn>
                  <a:cxn ang="0">
                    <a:pos x="T4" y="T5"/>
                  </a:cxn>
                  <a:cxn ang="0">
                    <a:pos x="T6" y="T7"/>
                  </a:cxn>
                  <a:cxn ang="0">
                    <a:pos x="T8" y="T9"/>
                  </a:cxn>
                </a:cxnLst>
                <a:rect l="0" t="0" r="r" b="b"/>
                <a:pathLst>
                  <a:path w="334" h="60">
                    <a:moveTo>
                      <a:pt x="332" y="0"/>
                    </a:moveTo>
                    <a:lnTo>
                      <a:pt x="0" y="38"/>
                    </a:lnTo>
                    <a:lnTo>
                      <a:pt x="2" y="60"/>
                    </a:lnTo>
                    <a:lnTo>
                      <a:pt x="334" y="23"/>
                    </a:lnTo>
                    <a:lnTo>
                      <a:pt x="332" y="0"/>
                    </a:lnTo>
                    <a:close/>
                  </a:path>
                </a:pathLst>
              </a:custGeom>
              <a:solidFill>
                <a:srgbClr val="928A8A"/>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07" name="Freeform 440"/>
              <p:cNvSpPr/>
              <p:nvPr/>
            </p:nvSpPr>
            <p:spPr bwMode="auto">
              <a:xfrm>
                <a:off x="3416" y="1345"/>
                <a:ext cx="334" cy="60"/>
              </a:xfrm>
              <a:custGeom>
                <a:avLst/>
                <a:gdLst>
                  <a:gd name="T0" fmla="*/ 332 w 334"/>
                  <a:gd name="T1" fmla="*/ 0 h 60"/>
                  <a:gd name="T2" fmla="*/ 0 w 334"/>
                  <a:gd name="T3" fmla="*/ 37 h 60"/>
                  <a:gd name="T4" fmla="*/ 2 w 334"/>
                  <a:gd name="T5" fmla="*/ 60 h 60"/>
                  <a:gd name="T6" fmla="*/ 334 w 334"/>
                  <a:gd name="T7" fmla="*/ 23 h 60"/>
                  <a:gd name="T8" fmla="*/ 332 w 334"/>
                  <a:gd name="T9" fmla="*/ 0 h 60"/>
                </a:gdLst>
                <a:ahLst/>
                <a:cxnLst>
                  <a:cxn ang="0">
                    <a:pos x="T0" y="T1"/>
                  </a:cxn>
                  <a:cxn ang="0">
                    <a:pos x="T2" y="T3"/>
                  </a:cxn>
                  <a:cxn ang="0">
                    <a:pos x="T4" y="T5"/>
                  </a:cxn>
                  <a:cxn ang="0">
                    <a:pos x="T6" y="T7"/>
                  </a:cxn>
                  <a:cxn ang="0">
                    <a:pos x="T8" y="T9"/>
                  </a:cxn>
                </a:cxnLst>
                <a:rect l="0" t="0" r="r" b="b"/>
                <a:pathLst>
                  <a:path w="334" h="60">
                    <a:moveTo>
                      <a:pt x="332" y="0"/>
                    </a:moveTo>
                    <a:lnTo>
                      <a:pt x="0" y="37"/>
                    </a:lnTo>
                    <a:lnTo>
                      <a:pt x="2" y="60"/>
                    </a:lnTo>
                    <a:lnTo>
                      <a:pt x="334" y="23"/>
                    </a:lnTo>
                    <a:lnTo>
                      <a:pt x="332" y="0"/>
                    </a:lnTo>
                    <a:close/>
                  </a:path>
                </a:pathLst>
              </a:custGeom>
              <a:solidFill>
                <a:srgbClr val="928A8A"/>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08" name="Freeform 441"/>
              <p:cNvSpPr/>
              <p:nvPr/>
            </p:nvSpPr>
            <p:spPr bwMode="auto">
              <a:xfrm>
                <a:off x="3412" y="1310"/>
                <a:ext cx="334" cy="60"/>
              </a:xfrm>
              <a:custGeom>
                <a:avLst/>
                <a:gdLst>
                  <a:gd name="T0" fmla="*/ 332 w 334"/>
                  <a:gd name="T1" fmla="*/ 0 h 60"/>
                  <a:gd name="T2" fmla="*/ 0 w 334"/>
                  <a:gd name="T3" fmla="*/ 37 h 60"/>
                  <a:gd name="T4" fmla="*/ 2 w 334"/>
                  <a:gd name="T5" fmla="*/ 60 h 60"/>
                  <a:gd name="T6" fmla="*/ 334 w 334"/>
                  <a:gd name="T7" fmla="*/ 23 h 60"/>
                  <a:gd name="T8" fmla="*/ 332 w 334"/>
                  <a:gd name="T9" fmla="*/ 0 h 60"/>
                </a:gdLst>
                <a:ahLst/>
                <a:cxnLst>
                  <a:cxn ang="0">
                    <a:pos x="T0" y="T1"/>
                  </a:cxn>
                  <a:cxn ang="0">
                    <a:pos x="T2" y="T3"/>
                  </a:cxn>
                  <a:cxn ang="0">
                    <a:pos x="T4" y="T5"/>
                  </a:cxn>
                  <a:cxn ang="0">
                    <a:pos x="T6" y="T7"/>
                  </a:cxn>
                  <a:cxn ang="0">
                    <a:pos x="T8" y="T9"/>
                  </a:cxn>
                </a:cxnLst>
                <a:rect l="0" t="0" r="r" b="b"/>
                <a:pathLst>
                  <a:path w="334" h="60">
                    <a:moveTo>
                      <a:pt x="332" y="0"/>
                    </a:moveTo>
                    <a:lnTo>
                      <a:pt x="0" y="37"/>
                    </a:lnTo>
                    <a:lnTo>
                      <a:pt x="2" y="60"/>
                    </a:lnTo>
                    <a:lnTo>
                      <a:pt x="334" y="23"/>
                    </a:lnTo>
                    <a:lnTo>
                      <a:pt x="332" y="0"/>
                    </a:lnTo>
                    <a:close/>
                  </a:path>
                </a:pathLst>
              </a:custGeom>
              <a:solidFill>
                <a:srgbClr val="928A8A"/>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09" name="Freeform 442"/>
              <p:cNvSpPr/>
              <p:nvPr/>
            </p:nvSpPr>
            <p:spPr bwMode="auto">
              <a:xfrm>
                <a:off x="3407" y="1274"/>
                <a:ext cx="335" cy="61"/>
              </a:xfrm>
              <a:custGeom>
                <a:avLst/>
                <a:gdLst>
                  <a:gd name="T0" fmla="*/ 333 w 335"/>
                  <a:gd name="T1" fmla="*/ 0 h 61"/>
                  <a:gd name="T2" fmla="*/ 0 w 335"/>
                  <a:gd name="T3" fmla="*/ 38 h 61"/>
                  <a:gd name="T4" fmla="*/ 3 w 335"/>
                  <a:gd name="T5" fmla="*/ 61 h 61"/>
                  <a:gd name="T6" fmla="*/ 335 w 335"/>
                  <a:gd name="T7" fmla="*/ 23 h 61"/>
                  <a:gd name="T8" fmla="*/ 333 w 335"/>
                  <a:gd name="T9" fmla="*/ 0 h 61"/>
                </a:gdLst>
                <a:ahLst/>
                <a:cxnLst>
                  <a:cxn ang="0">
                    <a:pos x="T0" y="T1"/>
                  </a:cxn>
                  <a:cxn ang="0">
                    <a:pos x="T2" y="T3"/>
                  </a:cxn>
                  <a:cxn ang="0">
                    <a:pos x="T4" y="T5"/>
                  </a:cxn>
                  <a:cxn ang="0">
                    <a:pos x="T6" y="T7"/>
                  </a:cxn>
                  <a:cxn ang="0">
                    <a:pos x="T8" y="T9"/>
                  </a:cxn>
                </a:cxnLst>
                <a:rect l="0" t="0" r="r" b="b"/>
                <a:pathLst>
                  <a:path w="335" h="61">
                    <a:moveTo>
                      <a:pt x="333" y="0"/>
                    </a:moveTo>
                    <a:lnTo>
                      <a:pt x="0" y="38"/>
                    </a:lnTo>
                    <a:lnTo>
                      <a:pt x="3" y="61"/>
                    </a:lnTo>
                    <a:lnTo>
                      <a:pt x="335" y="23"/>
                    </a:lnTo>
                    <a:lnTo>
                      <a:pt x="333" y="0"/>
                    </a:lnTo>
                    <a:close/>
                  </a:path>
                </a:pathLst>
              </a:custGeom>
              <a:solidFill>
                <a:srgbClr val="928A8A"/>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10" name="Freeform 443"/>
              <p:cNvSpPr/>
              <p:nvPr/>
            </p:nvSpPr>
            <p:spPr bwMode="auto">
              <a:xfrm>
                <a:off x="3445" y="1425"/>
                <a:ext cx="302" cy="109"/>
              </a:xfrm>
              <a:custGeom>
                <a:avLst/>
                <a:gdLst>
                  <a:gd name="T0" fmla="*/ 0 w 302"/>
                  <a:gd name="T1" fmla="*/ 31 h 109"/>
                  <a:gd name="T2" fmla="*/ 293 w 302"/>
                  <a:gd name="T3" fmla="*/ 0 h 109"/>
                  <a:gd name="T4" fmla="*/ 302 w 302"/>
                  <a:gd name="T5" fmla="*/ 78 h 109"/>
                  <a:gd name="T6" fmla="*/ 9 w 302"/>
                  <a:gd name="T7" fmla="*/ 109 h 109"/>
                  <a:gd name="T8" fmla="*/ 0 w 302"/>
                  <a:gd name="T9" fmla="*/ 31 h 109"/>
                </a:gdLst>
                <a:ahLst/>
                <a:cxnLst>
                  <a:cxn ang="0">
                    <a:pos x="T0" y="T1"/>
                  </a:cxn>
                  <a:cxn ang="0">
                    <a:pos x="T2" y="T3"/>
                  </a:cxn>
                  <a:cxn ang="0">
                    <a:pos x="T4" y="T5"/>
                  </a:cxn>
                  <a:cxn ang="0">
                    <a:pos x="T6" y="T7"/>
                  </a:cxn>
                  <a:cxn ang="0">
                    <a:pos x="T8" y="T9"/>
                  </a:cxn>
                </a:cxnLst>
                <a:rect l="0" t="0" r="r" b="b"/>
                <a:pathLst>
                  <a:path w="302" h="109">
                    <a:moveTo>
                      <a:pt x="0" y="31"/>
                    </a:moveTo>
                    <a:lnTo>
                      <a:pt x="293" y="0"/>
                    </a:lnTo>
                    <a:lnTo>
                      <a:pt x="302" y="78"/>
                    </a:lnTo>
                    <a:lnTo>
                      <a:pt x="9" y="109"/>
                    </a:lnTo>
                    <a:lnTo>
                      <a:pt x="0" y="31"/>
                    </a:lnTo>
                    <a:close/>
                  </a:path>
                </a:pathLst>
              </a:custGeom>
              <a:solidFill>
                <a:srgbClr val="31465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11" name="Freeform 444"/>
              <p:cNvSpPr/>
              <p:nvPr/>
            </p:nvSpPr>
            <p:spPr bwMode="auto">
              <a:xfrm>
                <a:off x="3599" y="1446"/>
                <a:ext cx="50" cy="62"/>
              </a:xfrm>
              <a:custGeom>
                <a:avLst/>
                <a:gdLst>
                  <a:gd name="T0" fmla="*/ 0 w 229"/>
                  <a:gd name="T1" fmla="*/ 28 h 282"/>
                  <a:gd name="T2" fmla="*/ 67 w 229"/>
                  <a:gd name="T3" fmla="*/ 10 h 282"/>
                  <a:gd name="T4" fmla="*/ 220 w 229"/>
                  <a:gd name="T5" fmla="*/ 125 h 282"/>
                  <a:gd name="T6" fmla="*/ 90 w 229"/>
                  <a:gd name="T7" fmla="*/ 279 h 282"/>
                  <a:gd name="T8" fmla="*/ 24 w 229"/>
                  <a:gd name="T9" fmla="*/ 274 h 282"/>
                  <a:gd name="T10" fmla="*/ 31 w 229"/>
                  <a:gd name="T11" fmla="*/ 226 h 282"/>
                  <a:gd name="T12" fmla="*/ 82 w 229"/>
                  <a:gd name="T13" fmla="*/ 231 h 282"/>
                  <a:gd name="T14" fmla="*/ 157 w 229"/>
                  <a:gd name="T15" fmla="*/ 136 h 282"/>
                  <a:gd name="T16" fmla="*/ 63 w 229"/>
                  <a:gd name="T17" fmla="*/ 60 h 282"/>
                  <a:gd name="T18" fmla="*/ 14 w 229"/>
                  <a:gd name="T19" fmla="*/ 73 h 282"/>
                  <a:gd name="T20" fmla="*/ 0 w 229"/>
                  <a:gd name="T21" fmla="*/ 28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9" h="282">
                    <a:moveTo>
                      <a:pt x="0" y="28"/>
                    </a:moveTo>
                    <a:cubicBezTo>
                      <a:pt x="11" y="22"/>
                      <a:pt x="35" y="13"/>
                      <a:pt x="67" y="10"/>
                    </a:cubicBezTo>
                    <a:cubicBezTo>
                      <a:pt x="158" y="0"/>
                      <a:pt x="211" y="51"/>
                      <a:pt x="220" y="125"/>
                    </a:cubicBezTo>
                    <a:cubicBezTo>
                      <a:pt x="229" y="214"/>
                      <a:pt x="170" y="270"/>
                      <a:pt x="90" y="279"/>
                    </a:cubicBezTo>
                    <a:cubicBezTo>
                      <a:pt x="59" y="282"/>
                      <a:pt x="35" y="279"/>
                      <a:pt x="24" y="274"/>
                    </a:cubicBezTo>
                    <a:cubicBezTo>
                      <a:pt x="31" y="226"/>
                      <a:pt x="31" y="226"/>
                      <a:pt x="31" y="226"/>
                    </a:cubicBezTo>
                    <a:cubicBezTo>
                      <a:pt x="44" y="230"/>
                      <a:pt x="61" y="233"/>
                      <a:pt x="82" y="231"/>
                    </a:cubicBezTo>
                    <a:cubicBezTo>
                      <a:pt x="130" y="226"/>
                      <a:pt x="164" y="193"/>
                      <a:pt x="157" y="136"/>
                    </a:cubicBezTo>
                    <a:cubicBezTo>
                      <a:pt x="151" y="83"/>
                      <a:pt x="116" y="54"/>
                      <a:pt x="63" y="60"/>
                    </a:cubicBezTo>
                    <a:cubicBezTo>
                      <a:pt x="45" y="62"/>
                      <a:pt x="25" y="68"/>
                      <a:pt x="14" y="73"/>
                    </a:cubicBezTo>
                    <a:lnTo>
                      <a:pt x="0" y="28"/>
                    </a:lnTo>
                    <a:close/>
                  </a:path>
                </a:pathLst>
              </a:custGeom>
              <a:solidFill>
                <a:srgbClr val="FDFE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12" name="Freeform 445"/>
              <p:cNvSpPr/>
              <p:nvPr/>
            </p:nvSpPr>
            <p:spPr bwMode="auto">
              <a:xfrm>
                <a:off x="3547" y="1453"/>
                <a:ext cx="54" cy="61"/>
              </a:xfrm>
              <a:custGeom>
                <a:avLst/>
                <a:gdLst>
                  <a:gd name="T0" fmla="*/ 130 w 244"/>
                  <a:gd name="T1" fmla="*/ 0 h 278"/>
                  <a:gd name="T2" fmla="*/ 244 w 244"/>
                  <a:gd name="T3" fmla="*/ 252 h 278"/>
                  <a:gd name="T4" fmla="*/ 178 w 244"/>
                  <a:gd name="T5" fmla="*/ 259 h 278"/>
                  <a:gd name="T6" fmla="*/ 134 w 244"/>
                  <a:gd name="T7" fmla="*/ 152 h 278"/>
                  <a:gd name="T8" fmla="*/ 100 w 244"/>
                  <a:gd name="T9" fmla="*/ 61 h 278"/>
                  <a:gd name="T10" fmla="*/ 99 w 244"/>
                  <a:gd name="T11" fmla="*/ 62 h 278"/>
                  <a:gd name="T12" fmla="*/ 85 w 244"/>
                  <a:gd name="T13" fmla="*/ 156 h 278"/>
                  <a:gd name="T14" fmla="*/ 64 w 244"/>
                  <a:gd name="T15" fmla="*/ 271 h 278"/>
                  <a:gd name="T16" fmla="*/ 0 w 244"/>
                  <a:gd name="T17" fmla="*/ 278 h 278"/>
                  <a:gd name="T18" fmla="*/ 60 w 244"/>
                  <a:gd name="T19" fmla="*/ 8 h 278"/>
                  <a:gd name="T20" fmla="*/ 130 w 244"/>
                  <a:gd name="T21" fmla="*/ 0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4" h="278">
                    <a:moveTo>
                      <a:pt x="130" y="0"/>
                    </a:moveTo>
                    <a:cubicBezTo>
                      <a:pt x="244" y="252"/>
                      <a:pt x="244" y="252"/>
                      <a:pt x="244" y="252"/>
                    </a:cubicBezTo>
                    <a:cubicBezTo>
                      <a:pt x="178" y="259"/>
                      <a:pt x="178" y="259"/>
                      <a:pt x="178" y="259"/>
                    </a:cubicBezTo>
                    <a:cubicBezTo>
                      <a:pt x="134" y="152"/>
                      <a:pt x="134" y="152"/>
                      <a:pt x="134" y="152"/>
                    </a:cubicBezTo>
                    <a:cubicBezTo>
                      <a:pt x="121" y="122"/>
                      <a:pt x="110" y="93"/>
                      <a:pt x="100" y="61"/>
                    </a:cubicBezTo>
                    <a:cubicBezTo>
                      <a:pt x="99" y="62"/>
                      <a:pt x="99" y="62"/>
                      <a:pt x="99" y="62"/>
                    </a:cubicBezTo>
                    <a:cubicBezTo>
                      <a:pt x="96" y="94"/>
                      <a:pt x="91" y="125"/>
                      <a:pt x="85" y="156"/>
                    </a:cubicBezTo>
                    <a:cubicBezTo>
                      <a:pt x="64" y="271"/>
                      <a:pt x="64" y="271"/>
                      <a:pt x="64" y="271"/>
                    </a:cubicBezTo>
                    <a:cubicBezTo>
                      <a:pt x="0" y="278"/>
                      <a:pt x="0" y="278"/>
                      <a:pt x="0" y="278"/>
                    </a:cubicBezTo>
                    <a:cubicBezTo>
                      <a:pt x="60" y="8"/>
                      <a:pt x="60" y="8"/>
                      <a:pt x="60" y="8"/>
                    </a:cubicBezTo>
                    <a:lnTo>
                      <a:pt x="130" y="0"/>
                    </a:lnTo>
                    <a:close/>
                  </a:path>
                </a:pathLst>
              </a:custGeom>
              <a:solidFill>
                <a:srgbClr val="FDFE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13" name="Freeform 446"/>
              <p:cNvSpPr/>
              <p:nvPr/>
            </p:nvSpPr>
            <p:spPr bwMode="auto">
              <a:xfrm>
                <a:off x="3391" y="732"/>
                <a:ext cx="102" cy="100"/>
              </a:xfrm>
              <a:custGeom>
                <a:avLst/>
                <a:gdLst>
                  <a:gd name="T0" fmla="*/ 51 w 464"/>
                  <a:gd name="T1" fmla="*/ 320 h 457"/>
                  <a:gd name="T2" fmla="*/ 139 w 464"/>
                  <a:gd name="T3" fmla="*/ 51 h 457"/>
                  <a:gd name="T4" fmla="*/ 413 w 464"/>
                  <a:gd name="T5" fmla="*/ 137 h 457"/>
                  <a:gd name="T6" fmla="*/ 325 w 464"/>
                  <a:gd name="T7" fmla="*/ 407 h 457"/>
                  <a:gd name="T8" fmla="*/ 51 w 464"/>
                  <a:gd name="T9" fmla="*/ 320 h 457"/>
                </a:gdLst>
                <a:ahLst/>
                <a:cxnLst>
                  <a:cxn ang="0">
                    <a:pos x="T0" y="T1"/>
                  </a:cxn>
                  <a:cxn ang="0">
                    <a:pos x="T2" y="T3"/>
                  </a:cxn>
                  <a:cxn ang="0">
                    <a:pos x="T4" y="T5"/>
                  </a:cxn>
                  <a:cxn ang="0">
                    <a:pos x="T6" y="T7"/>
                  </a:cxn>
                  <a:cxn ang="0">
                    <a:pos x="T8" y="T9"/>
                  </a:cxn>
                </a:cxnLst>
                <a:rect l="0" t="0" r="r" b="b"/>
                <a:pathLst>
                  <a:path w="464" h="457">
                    <a:moveTo>
                      <a:pt x="51" y="320"/>
                    </a:moveTo>
                    <a:cubicBezTo>
                      <a:pt x="0" y="222"/>
                      <a:pt x="39" y="101"/>
                      <a:pt x="139" y="51"/>
                    </a:cubicBezTo>
                    <a:cubicBezTo>
                      <a:pt x="239" y="0"/>
                      <a:pt x="362" y="39"/>
                      <a:pt x="413" y="137"/>
                    </a:cubicBezTo>
                    <a:cubicBezTo>
                      <a:pt x="464" y="235"/>
                      <a:pt x="425" y="356"/>
                      <a:pt x="325" y="407"/>
                    </a:cubicBezTo>
                    <a:cubicBezTo>
                      <a:pt x="225" y="457"/>
                      <a:pt x="103" y="418"/>
                      <a:pt x="51" y="320"/>
                    </a:cubicBezTo>
                    <a:close/>
                  </a:path>
                </a:pathLst>
              </a:custGeom>
              <a:solidFill>
                <a:srgbClr val="C89E75"/>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14" name="Freeform 447"/>
              <p:cNvSpPr/>
              <p:nvPr/>
            </p:nvSpPr>
            <p:spPr bwMode="auto">
              <a:xfrm>
                <a:off x="3360" y="683"/>
                <a:ext cx="102" cy="100"/>
              </a:xfrm>
              <a:custGeom>
                <a:avLst/>
                <a:gdLst>
                  <a:gd name="T0" fmla="*/ 51 w 464"/>
                  <a:gd name="T1" fmla="*/ 320 h 457"/>
                  <a:gd name="T2" fmla="*/ 139 w 464"/>
                  <a:gd name="T3" fmla="*/ 51 h 457"/>
                  <a:gd name="T4" fmla="*/ 413 w 464"/>
                  <a:gd name="T5" fmla="*/ 137 h 457"/>
                  <a:gd name="T6" fmla="*/ 325 w 464"/>
                  <a:gd name="T7" fmla="*/ 406 h 457"/>
                  <a:gd name="T8" fmla="*/ 51 w 464"/>
                  <a:gd name="T9" fmla="*/ 320 h 457"/>
                </a:gdLst>
                <a:ahLst/>
                <a:cxnLst>
                  <a:cxn ang="0">
                    <a:pos x="T0" y="T1"/>
                  </a:cxn>
                  <a:cxn ang="0">
                    <a:pos x="T2" y="T3"/>
                  </a:cxn>
                  <a:cxn ang="0">
                    <a:pos x="T4" y="T5"/>
                  </a:cxn>
                  <a:cxn ang="0">
                    <a:pos x="T6" y="T7"/>
                  </a:cxn>
                  <a:cxn ang="0">
                    <a:pos x="T8" y="T9"/>
                  </a:cxn>
                </a:cxnLst>
                <a:rect l="0" t="0" r="r" b="b"/>
                <a:pathLst>
                  <a:path w="464" h="457">
                    <a:moveTo>
                      <a:pt x="51" y="320"/>
                    </a:moveTo>
                    <a:cubicBezTo>
                      <a:pt x="0" y="222"/>
                      <a:pt x="39" y="101"/>
                      <a:pt x="139" y="51"/>
                    </a:cubicBezTo>
                    <a:cubicBezTo>
                      <a:pt x="239" y="0"/>
                      <a:pt x="361" y="39"/>
                      <a:pt x="413" y="137"/>
                    </a:cubicBezTo>
                    <a:cubicBezTo>
                      <a:pt x="464" y="235"/>
                      <a:pt x="425" y="356"/>
                      <a:pt x="325" y="406"/>
                    </a:cubicBezTo>
                    <a:cubicBezTo>
                      <a:pt x="225" y="457"/>
                      <a:pt x="102" y="418"/>
                      <a:pt x="51" y="320"/>
                    </a:cubicBezTo>
                    <a:close/>
                  </a:path>
                </a:pathLst>
              </a:custGeom>
              <a:solidFill>
                <a:srgbClr val="C89E75"/>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15" name="Freeform 448"/>
              <p:cNvSpPr/>
              <p:nvPr/>
            </p:nvSpPr>
            <p:spPr bwMode="auto">
              <a:xfrm>
                <a:off x="3166" y="511"/>
                <a:ext cx="271" cy="330"/>
              </a:xfrm>
              <a:custGeom>
                <a:avLst/>
                <a:gdLst>
                  <a:gd name="T0" fmla="*/ 1030 w 1238"/>
                  <a:gd name="T1" fmla="*/ 871 h 1503"/>
                  <a:gd name="T2" fmla="*/ 324 w 1238"/>
                  <a:gd name="T3" fmla="*/ 424 h 1503"/>
                  <a:gd name="T4" fmla="*/ 73 w 1238"/>
                  <a:gd name="T5" fmla="*/ 448 h 1503"/>
                  <a:gd name="T6" fmla="*/ 0 w 1238"/>
                  <a:gd name="T7" fmla="*/ 1045 h 1503"/>
                  <a:gd name="T8" fmla="*/ 348 w 1238"/>
                  <a:gd name="T9" fmla="*/ 1483 h 1503"/>
                  <a:gd name="T10" fmla="*/ 871 w 1238"/>
                  <a:gd name="T11" fmla="*/ 1503 h 1503"/>
                  <a:gd name="T12" fmla="*/ 1238 w 1238"/>
                  <a:gd name="T13" fmla="*/ 1317 h 1503"/>
                  <a:gd name="T14" fmla="*/ 1030 w 1238"/>
                  <a:gd name="T15" fmla="*/ 871 h 15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8" h="1503">
                    <a:moveTo>
                      <a:pt x="1030" y="871"/>
                    </a:moveTo>
                    <a:cubicBezTo>
                      <a:pt x="1030" y="871"/>
                      <a:pt x="561" y="848"/>
                      <a:pt x="324" y="424"/>
                    </a:cubicBezTo>
                    <a:cubicBezTo>
                      <a:pt x="87" y="0"/>
                      <a:pt x="73" y="448"/>
                      <a:pt x="73" y="448"/>
                    </a:cubicBezTo>
                    <a:cubicBezTo>
                      <a:pt x="0" y="1045"/>
                      <a:pt x="0" y="1045"/>
                      <a:pt x="0" y="1045"/>
                    </a:cubicBezTo>
                    <a:cubicBezTo>
                      <a:pt x="348" y="1483"/>
                      <a:pt x="348" y="1483"/>
                      <a:pt x="348" y="1483"/>
                    </a:cubicBezTo>
                    <a:cubicBezTo>
                      <a:pt x="871" y="1503"/>
                      <a:pt x="871" y="1503"/>
                      <a:pt x="871" y="1503"/>
                    </a:cubicBezTo>
                    <a:cubicBezTo>
                      <a:pt x="1238" y="1317"/>
                      <a:pt x="1238" y="1317"/>
                      <a:pt x="1238" y="1317"/>
                    </a:cubicBezTo>
                    <a:lnTo>
                      <a:pt x="1030" y="871"/>
                    </a:lnTo>
                    <a:close/>
                  </a:path>
                </a:pathLst>
              </a:custGeom>
              <a:solidFill>
                <a:srgbClr val="C89E75"/>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16" name="Freeform 449"/>
              <p:cNvSpPr/>
              <p:nvPr/>
            </p:nvSpPr>
            <p:spPr bwMode="auto">
              <a:xfrm>
                <a:off x="3038" y="426"/>
                <a:ext cx="473" cy="493"/>
              </a:xfrm>
              <a:custGeom>
                <a:avLst/>
                <a:gdLst>
                  <a:gd name="T0" fmla="*/ 1317 w 2159"/>
                  <a:gd name="T1" fmla="*/ 1299 h 2248"/>
                  <a:gd name="T2" fmla="*/ 817 w 2159"/>
                  <a:gd name="T3" fmla="*/ 985 h 2248"/>
                  <a:gd name="T4" fmla="*/ 745 w 2159"/>
                  <a:gd name="T5" fmla="*/ 1531 h 2248"/>
                  <a:gd name="T6" fmla="*/ 930 w 2159"/>
                  <a:gd name="T7" fmla="*/ 1838 h 2248"/>
                  <a:gd name="T8" fmla="*/ 1681 w 2159"/>
                  <a:gd name="T9" fmla="*/ 1715 h 2248"/>
                  <a:gd name="T10" fmla="*/ 1930 w 2159"/>
                  <a:gd name="T11" fmla="*/ 2040 h 2248"/>
                  <a:gd name="T12" fmla="*/ 974 w 2159"/>
                  <a:gd name="T13" fmla="*/ 2188 h 2248"/>
                  <a:gd name="T14" fmla="*/ 597 w 2159"/>
                  <a:gd name="T15" fmla="*/ 2052 h 2248"/>
                  <a:gd name="T16" fmla="*/ 192 w 2159"/>
                  <a:gd name="T17" fmla="*/ 1574 h 2248"/>
                  <a:gd name="T18" fmla="*/ 61 w 2159"/>
                  <a:gd name="T19" fmla="*/ 1211 h 2248"/>
                  <a:gd name="T20" fmla="*/ 268 w 2159"/>
                  <a:gd name="T21" fmla="*/ 415 h 2248"/>
                  <a:gd name="T22" fmla="*/ 242 w 2159"/>
                  <a:gd name="T23" fmla="*/ 350 h 2248"/>
                  <a:gd name="T24" fmla="*/ 934 w 2159"/>
                  <a:gd name="T25" fmla="*/ 0 h 2248"/>
                  <a:gd name="T26" fmla="*/ 976 w 2159"/>
                  <a:gd name="T27" fmla="*/ 82 h 2248"/>
                  <a:gd name="T28" fmla="*/ 1445 w 2159"/>
                  <a:gd name="T29" fmla="*/ 747 h 2248"/>
                  <a:gd name="T30" fmla="*/ 1390 w 2159"/>
                  <a:gd name="T31" fmla="*/ 1085 h 2248"/>
                  <a:gd name="T32" fmla="*/ 1317 w 2159"/>
                  <a:gd name="T33" fmla="*/ 1299 h 2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59" h="2248">
                    <a:moveTo>
                      <a:pt x="1317" y="1299"/>
                    </a:moveTo>
                    <a:cubicBezTo>
                      <a:pt x="1317" y="1299"/>
                      <a:pt x="1083" y="851"/>
                      <a:pt x="817" y="985"/>
                    </a:cubicBezTo>
                    <a:cubicBezTo>
                      <a:pt x="551" y="1120"/>
                      <a:pt x="745" y="1531"/>
                      <a:pt x="745" y="1531"/>
                    </a:cubicBezTo>
                    <a:cubicBezTo>
                      <a:pt x="930" y="1838"/>
                      <a:pt x="930" y="1838"/>
                      <a:pt x="930" y="1838"/>
                    </a:cubicBezTo>
                    <a:cubicBezTo>
                      <a:pt x="930" y="1838"/>
                      <a:pt x="1501" y="1724"/>
                      <a:pt x="1681" y="1715"/>
                    </a:cubicBezTo>
                    <a:cubicBezTo>
                      <a:pt x="1861" y="1707"/>
                      <a:pt x="2159" y="1987"/>
                      <a:pt x="1930" y="2040"/>
                    </a:cubicBezTo>
                    <a:cubicBezTo>
                      <a:pt x="974" y="2188"/>
                      <a:pt x="974" y="2188"/>
                      <a:pt x="974" y="2188"/>
                    </a:cubicBezTo>
                    <a:cubicBezTo>
                      <a:pt x="974" y="2188"/>
                      <a:pt x="749" y="2248"/>
                      <a:pt x="597" y="2052"/>
                    </a:cubicBezTo>
                    <a:cubicBezTo>
                      <a:pt x="192" y="1574"/>
                      <a:pt x="192" y="1574"/>
                      <a:pt x="192" y="1574"/>
                    </a:cubicBezTo>
                    <a:cubicBezTo>
                      <a:pt x="192" y="1574"/>
                      <a:pt x="0" y="1432"/>
                      <a:pt x="61" y="1211"/>
                    </a:cubicBezTo>
                    <a:cubicBezTo>
                      <a:pt x="122" y="989"/>
                      <a:pt x="268" y="415"/>
                      <a:pt x="268" y="415"/>
                    </a:cubicBezTo>
                    <a:cubicBezTo>
                      <a:pt x="242" y="350"/>
                      <a:pt x="242" y="350"/>
                      <a:pt x="242" y="350"/>
                    </a:cubicBezTo>
                    <a:cubicBezTo>
                      <a:pt x="934" y="0"/>
                      <a:pt x="934" y="0"/>
                      <a:pt x="934" y="0"/>
                    </a:cubicBezTo>
                    <a:cubicBezTo>
                      <a:pt x="976" y="82"/>
                      <a:pt x="976" y="82"/>
                      <a:pt x="976" y="82"/>
                    </a:cubicBezTo>
                    <a:cubicBezTo>
                      <a:pt x="976" y="82"/>
                      <a:pt x="1278" y="426"/>
                      <a:pt x="1445" y="747"/>
                    </a:cubicBezTo>
                    <a:cubicBezTo>
                      <a:pt x="1612" y="1068"/>
                      <a:pt x="1390" y="1085"/>
                      <a:pt x="1390" y="1085"/>
                    </a:cubicBezTo>
                    <a:lnTo>
                      <a:pt x="1317" y="1299"/>
                    </a:lnTo>
                    <a:close/>
                  </a:path>
                </a:pathLst>
              </a:custGeom>
              <a:solidFill>
                <a:srgbClr val="ECC897"/>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17" name="Freeform 450"/>
              <p:cNvSpPr/>
              <p:nvPr/>
            </p:nvSpPr>
            <p:spPr bwMode="auto">
              <a:xfrm>
                <a:off x="2982" y="394"/>
                <a:ext cx="193" cy="188"/>
              </a:xfrm>
              <a:custGeom>
                <a:avLst/>
                <a:gdLst>
                  <a:gd name="T0" fmla="*/ 880 w 880"/>
                  <a:gd name="T1" fmla="*/ 570 h 854"/>
                  <a:gd name="T2" fmla="*/ 372 w 880"/>
                  <a:gd name="T3" fmla="*/ 827 h 854"/>
                  <a:gd name="T4" fmla="*/ 226 w 880"/>
                  <a:gd name="T5" fmla="*/ 780 h 854"/>
                  <a:gd name="T6" fmla="*/ 28 w 880"/>
                  <a:gd name="T7" fmla="*/ 400 h 854"/>
                  <a:gd name="T8" fmla="*/ 75 w 880"/>
                  <a:gd name="T9" fmla="*/ 256 h 854"/>
                  <a:gd name="T10" fmla="*/ 582 w 880"/>
                  <a:gd name="T11" fmla="*/ 0 h 854"/>
                  <a:gd name="T12" fmla="*/ 650 w 880"/>
                  <a:gd name="T13" fmla="*/ 129 h 854"/>
                  <a:gd name="T14" fmla="*/ 880 w 880"/>
                  <a:gd name="T15" fmla="*/ 570 h 8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0" h="854">
                    <a:moveTo>
                      <a:pt x="880" y="570"/>
                    </a:moveTo>
                    <a:cubicBezTo>
                      <a:pt x="372" y="827"/>
                      <a:pt x="372" y="827"/>
                      <a:pt x="372" y="827"/>
                    </a:cubicBezTo>
                    <a:cubicBezTo>
                      <a:pt x="319" y="854"/>
                      <a:pt x="253" y="833"/>
                      <a:pt x="226" y="780"/>
                    </a:cubicBezTo>
                    <a:cubicBezTo>
                      <a:pt x="28" y="400"/>
                      <a:pt x="28" y="400"/>
                      <a:pt x="28" y="400"/>
                    </a:cubicBezTo>
                    <a:cubicBezTo>
                      <a:pt x="0" y="348"/>
                      <a:pt x="21" y="283"/>
                      <a:pt x="75" y="256"/>
                    </a:cubicBezTo>
                    <a:cubicBezTo>
                      <a:pt x="582" y="0"/>
                      <a:pt x="582" y="0"/>
                      <a:pt x="582" y="0"/>
                    </a:cubicBezTo>
                    <a:cubicBezTo>
                      <a:pt x="650" y="129"/>
                      <a:pt x="650" y="129"/>
                      <a:pt x="650" y="129"/>
                    </a:cubicBezTo>
                    <a:lnTo>
                      <a:pt x="880" y="570"/>
                    </a:lnTo>
                    <a:close/>
                  </a:path>
                </a:pathLst>
              </a:custGeom>
              <a:solidFill>
                <a:srgbClr val="962639"/>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18" name="Freeform 451"/>
              <p:cNvSpPr/>
              <p:nvPr/>
            </p:nvSpPr>
            <p:spPr bwMode="auto">
              <a:xfrm>
                <a:off x="3110" y="332"/>
                <a:ext cx="193" cy="187"/>
              </a:xfrm>
              <a:custGeom>
                <a:avLst/>
                <a:gdLst>
                  <a:gd name="T0" fmla="*/ 806 w 880"/>
                  <a:gd name="T1" fmla="*/ 598 h 854"/>
                  <a:gd name="T2" fmla="*/ 298 w 880"/>
                  <a:gd name="T3" fmla="*/ 854 h 854"/>
                  <a:gd name="T4" fmla="*/ 68 w 880"/>
                  <a:gd name="T5" fmla="*/ 413 h 854"/>
                  <a:gd name="T6" fmla="*/ 0 w 880"/>
                  <a:gd name="T7" fmla="*/ 284 h 854"/>
                  <a:gd name="T8" fmla="*/ 508 w 880"/>
                  <a:gd name="T9" fmla="*/ 27 h 854"/>
                  <a:gd name="T10" fmla="*/ 654 w 880"/>
                  <a:gd name="T11" fmla="*/ 73 h 854"/>
                  <a:gd name="T12" fmla="*/ 853 w 880"/>
                  <a:gd name="T13" fmla="*/ 453 h 854"/>
                  <a:gd name="T14" fmla="*/ 806 w 880"/>
                  <a:gd name="T15" fmla="*/ 598 h 8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0" h="854">
                    <a:moveTo>
                      <a:pt x="806" y="598"/>
                    </a:moveTo>
                    <a:cubicBezTo>
                      <a:pt x="298" y="854"/>
                      <a:pt x="298" y="854"/>
                      <a:pt x="298" y="854"/>
                    </a:cubicBezTo>
                    <a:cubicBezTo>
                      <a:pt x="68" y="413"/>
                      <a:pt x="68" y="413"/>
                      <a:pt x="68" y="413"/>
                    </a:cubicBezTo>
                    <a:cubicBezTo>
                      <a:pt x="0" y="284"/>
                      <a:pt x="0" y="284"/>
                      <a:pt x="0" y="284"/>
                    </a:cubicBezTo>
                    <a:cubicBezTo>
                      <a:pt x="508" y="27"/>
                      <a:pt x="508" y="27"/>
                      <a:pt x="508" y="27"/>
                    </a:cubicBezTo>
                    <a:cubicBezTo>
                      <a:pt x="561" y="0"/>
                      <a:pt x="627" y="21"/>
                      <a:pt x="654" y="73"/>
                    </a:cubicBezTo>
                    <a:cubicBezTo>
                      <a:pt x="853" y="453"/>
                      <a:pt x="853" y="453"/>
                      <a:pt x="853" y="453"/>
                    </a:cubicBezTo>
                    <a:cubicBezTo>
                      <a:pt x="880" y="506"/>
                      <a:pt x="859" y="571"/>
                      <a:pt x="806" y="598"/>
                    </a:cubicBezTo>
                    <a:close/>
                  </a:path>
                </a:pathLst>
              </a:custGeom>
              <a:solidFill>
                <a:srgbClr val="45140C"/>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19" name="Freeform 452"/>
              <p:cNvSpPr/>
              <p:nvPr/>
            </p:nvSpPr>
            <p:spPr bwMode="auto">
              <a:xfrm>
                <a:off x="3850" y="417"/>
                <a:ext cx="307" cy="578"/>
              </a:xfrm>
              <a:custGeom>
                <a:avLst/>
                <a:gdLst>
                  <a:gd name="T0" fmla="*/ 186 w 1399"/>
                  <a:gd name="T1" fmla="*/ 2588 h 2633"/>
                  <a:gd name="T2" fmla="*/ 422 w 1399"/>
                  <a:gd name="T3" fmla="*/ 2428 h 2633"/>
                  <a:gd name="T4" fmla="*/ 620 w 1399"/>
                  <a:gd name="T5" fmla="*/ 1693 h 2633"/>
                  <a:gd name="T6" fmla="*/ 817 w 1399"/>
                  <a:gd name="T7" fmla="*/ 1658 h 2633"/>
                  <a:gd name="T8" fmla="*/ 811 w 1399"/>
                  <a:gd name="T9" fmla="*/ 1742 h 2633"/>
                  <a:gd name="T10" fmla="*/ 811 w 1399"/>
                  <a:gd name="T11" fmla="*/ 2263 h 2633"/>
                  <a:gd name="T12" fmla="*/ 1244 w 1399"/>
                  <a:gd name="T13" fmla="*/ 1832 h 2633"/>
                  <a:gd name="T14" fmla="*/ 1288 w 1399"/>
                  <a:gd name="T15" fmla="*/ 1398 h 2633"/>
                  <a:gd name="T16" fmla="*/ 1299 w 1399"/>
                  <a:gd name="T17" fmla="*/ 868 h 2633"/>
                  <a:gd name="T18" fmla="*/ 1399 w 1399"/>
                  <a:gd name="T19" fmla="*/ 569 h 2633"/>
                  <a:gd name="T20" fmla="*/ 856 w 1399"/>
                  <a:gd name="T21" fmla="*/ 68 h 2633"/>
                  <a:gd name="T22" fmla="*/ 645 w 1399"/>
                  <a:gd name="T23" fmla="*/ 24 h 2633"/>
                  <a:gd name="T24" fmla="*/ 349 w 1399"/>
                  <a:gd name="T25" fmla="*/ 465 h 2633"/>
                  <a:gd name="T26" fmla="*/ 141 w 1399"/>
                  <a:gd name="T27" fmla="*/ 1407 h 2633"/>
                  <a:gd name="T28" fmla="*/ 73 w 1399"/>
                  <a:gd name="T29" fmla="*/ 2109 h 2633"/>
                  <a:gd name="T30" fmla="*/ 68 w 1399"/>
                  <a:gd name="T31" fmla="*/ 2143 h 2633"/>
                  <a:gd name="T32" fmla="*/ 186 w 1399"/>
                  <a:gd name="T33" fmla="*/ 2588 h 2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99" h="2633">
                    <a:moveTo>
                      <a:pt x="186" y="2588"/>
                    </a:moveTo>
                    <a:cubicBezTo>
                      <a:pt x="373" y="2633"/>
                      <a:pt x="422" y="2428"/>
                      <a:pt x="422" y="2428"/>
                    </a:cubicBezTo>
                    <a:cubicBezTo>
                      <a:pt x="620" y="1693"/>
                      <a:pt x="620" y="1693"/>
                      <a:pt x="620" y="1693"/>
                    </a:cubicBezTo>
                    <a:cubicBezTo>
                      <a:pt x="620" y="1693"/>
                      <a:pt x="730" y="1631"/>
                      <a:pt x="817" y="1658"/>
                    </a:cubicBezTo>
                    <a:cubicBezTo>
                      <a:pt x="833" y="1663"/>
                      <a:pt x="829" y="1695"/>
                      <a:pt x="811" y="1742"/>
                    </a:cubicBezTo>
                    <a:cubicBezTo>
                      <a:pt x="811" y="2263"/>
                      <a:pt x="811" y="2263"/>
                      <a:pt x="811" y="2263"/>
                    </a:cubicBezTo>
                    <a:cubicBezTo>
                      <a:pt x="976" y="2124"/>
                      <a:pt x="1209" y="1927"/>
                      <a:pt x="1244" y="1832"/>
                    </a:cubicBezTo>
                    <a:cubicBezTo>
                      <a:pt x="1272" y="1756"/>
                      <a:pt x="1282" y="1601"/>
                      <a:pt x="1288" y="1398"/>
                    </a:cubicBezTo>
                    <a:cubicBezTo>
                      <a:pt x="1292" y="1244"/>
                      <a:pt x="1294" y="1063"/>
                      <a:pt x="1299" y="868"/>
                    </a:cubicBezTo>
                    <a:cubicBezTo>
                      <a:pt x="1302" y="783"/>
                      <a:pt x="1339" y="680"/>
                      <a:pt x="1399" y="569"/>
                    </a:cubicBezTo>
                    <a:cubicBezTo>
                      <a:pt x="1273" y="452"/>
                      <a:pt x="1020" y="219"/>
                      <a:pt x="856" y="68"/>
                    </a:cubicBezTo>
                    <a:cubicBezTo>
                      <a:pt x="797" y="15"/>
                      <a:pt x="716" y="0"/>
                      <a:pt x="645" y="24"/>
                    </a:cubicBezTo>
                    <a:cubicBezTo>
                      <a:pt x="362" y="227"/>
                      <a:pt x="431" y="315"/>
                      <a:pt x="349" y="465"/>
                    </a:cubicBezTo>
                    <a:cubicBezTo>
                      <a:pt x="263" y="622"/>
                      <a:pt x="110" y="1020"/>
                      <a:pt x="141" y="1407"/>
                    </a:cubicBezTo>
                    <a:cubicBezTo>
                      <a:pt x="170" y="1783"/>
                      <a:pt x="137" y="1689"/>
                      <a:pt x="73" y="2109"/>
                    </a:cubicBezTo>
                    <a:cubicBezTo>
                      <a:pt x="71" y="2120"/>
                      <a:pt x="69" y="2131"/>
                      <a:pt x="68" y="2143"/>
                    </a:cubicBezTo>
                    <a:cubicBezTo>
                      <a:pt x="0" y="2601"/>
                      <a:pt x="186" y="2588"/>
                      <a:pt x="186" y="2588"/>
                    </a:cubicBezTo>
                    <a:close/>
                  </a:path>
                </a:pathLst>
              </a:custGeom>
              <a:solidFill>
                <a:srgbClr val="ECC897"/>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20" name="Freeform 453"/>
              <p:cNvSpPr/>
              <p:nvPr/>
            </p:nvSpPr>
            <p:spPr bwMode="auto">
              <a:xfrm>
                <a:off x="3986" y="289"/>
                <a:ext cx="184" cy="181"/>
              </a:xfrm>
              <a:custGeom>
                <a:avLst/>
                <a:gdLst>
                  <a:gd name="T0" fmla="*/ 432 w 842"/>
                  <a:gd name="T1" fmla="*/ 827 h 827"/>
                  <a:gd name="T2" fmla="*/ 43 w 842"/>
                  <a:gd name="T3" fmla="*/ 474 h 827"/>
                  <a:gd name="T4" fmla="*/ 38 w 842"/>
                  <a:gd name="T5" fmla="*/ 333 h 827"/>
                  <a:gd name="T6" fmla="*/ 311 w 842"/>
                  <a:gd name="T7" fmla="*/ 42 h 827"/>
                  <a:gd name="T8" fmla="*/ 454 w 842"/>
                  <a:gd name="T9" fmla="*/ 37 h 827"/>
                  <a:gd name="T10" fmla="*/ 842 w 842"/>
                  <a:gd name="T11" fmla="*/ 391 h 827"/>
                  <a:gd name="T12" fmla="*/ 749 w 842"/>
                  <a:gd name="T13" fmla="*/ 490 h 827"/>
                  <a:gd name="T14" fmla="*/ 432 w 842"/>
                  <a:gd name="T15" fmla="*/ 827 h 8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2" h="827">
                    <a:moveTo>
                      <a:pt x="432" y="827"/>
                    </a:moveTo>
                    <a:cubicBezTo>
                      <a:pt x="43" y="474"/>
                      <a:pt x="43" y="474"/>
                      <a:pt x="43" y="474"/>
                    </a:cubicBezTo>
                    <a:cubicBezTo>
                      <a:pt x="3" y="436"/>
                      <a:pt x="0" y="374"/>
                      <a:pt x="38" y="333"/>
                    </a:cubicBezTo>
                    <a:cubicBezTo>
                      <a:pt x="311" y="42"/>
                      <a:pt x="311" y="42"/>
                      <a:pt x="311" y="42"/>
                    </a:cubicBezTo>
                    <a:cubicBezTo>
                      <a:pt x="349" y="2"/>
                      <a:pt x="413" y="0"/>
                      <a:pt x="454" y="37"/>
                    </a:cubicBezTo>
                    <a:cubicBezTo>
                      <a:pt x="842" y="391"/>
                      <a:pt x="842" y="391"/>
                      <a:pt x="842" y="391"/>
                    </a:cubicBezTo>
                    <a:cubicBezTo>
                      <a:pt x="749" y="490"/>
                      <a:pt x="749" y="490"/>
                      <a:pt x="749" y="490"/>
                    </a:cubicBezTo>
                    <a:lnTo>
                      <a:pt x="432" y="827"/>
                    </a:lnTo>
                    <a:close/>
                  </a:path>
                </a:pathLst>
              </a:custGeom>
              <a:solidFill>
                <a:srgbClr val="45140C"/>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21" name="Freeform 454"/>
              <p:cNvSpPr/>
              <p:nvPr/>
            </p:nvSpPr>
            <p:spPr bwMode="auto">
              <a:xfrm>
                <a:off x="4080" y="375"/>
                <a:ext cx="185" cy="181"/>
              </a:xfrm>
              <a:custGeom>
                <a:avLst/>
                <a:gdLst>
                  <a:gd name="T0" fmla="*/ 388 w 842"/>
                  <a:gd name="T1" fmla="*/ 790 h 827"/>
                  <a:gd name="T2" fmla="*/ 0 w 842"/>
                  <a:gd name="T3" fmla="*/ 436 h 827"/>
                  <a:gd name="T4" fmla="*/ 317 w 842"/>
                  <a:gd name="T5" fmla="*/ 99 h 827"/>
                  <a:gd name="T6" fmla="*/ 410 w 842"/>
                  <a:gd name="T7" fmla="*/ 0 h 827"/>
                  <a:gd name="T8" fmla="*/ 799 w 842"/>
                  <a:gd name="T9" fmla="*/ 353 h 827"/>
                  <a:gd name="T10" fmla="*/ 804 w 842"/>
                  <a:gd name="T11" fmla="*/ 493 h 827"/>
                  <a:gd name="T12" fmla="*/ 531 w 842"/>
                  <a:gd name="T13" fmla="*/ 784 h 827"/>
                  <a:gd name="T14" fmla="*/ 388 w 842"/>
                  <a:gd name="T15" fmla="*/ 790 h 8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2" h="827">
                    <a:moveTo>
                      <a:pt x="388" y="790"/>
                    </a:moveTo>
                    <a:cubicBezTo>
                      <a:pt x="0" y="436"/>
                      <a:pt x="0" y="436"/>
                      <a:pt x="0" y="436"/>
                    </a:cubicBezTo>
                    <a:cubicBezTo>
                      <a:pt x="317" y="99"/>
                      <a:pt x="317" y="99"/>
                      <a:pt x="317" y="99"/>
                    </a:cubicBezTo>
                    <a:cubicBezTo>
                      <a:pt x="410" y="0"/>
                      <a:pt x="410" y="0"/>
                      <a:pt x="410" y="0"/>
                    </a:cubicBezTo>
                    <a:cubicBezTo>
                      <a:pt x="799" y="353"/>
                      <a:pt x="799" y="353"/>
                      <a:pt x="799" y="353"/>
                    </a:cubicBezTo>
                    <a:cubicBezTo>
                      <a:pt x="839" y="390"/>
                      <a:pt x="842" y="453"/>
                      <a:pt x="804" y="493"/>
                    </a:cubicBezTo>
                    <a:cubicBezTo>
                      <a:pt x="531" y="784"/>
                      <a:pt x="531" y="784"/>
                      <a:pt x="531" y="784"/>
                    </a:cubicBezTo>
                    <a:cubicBezTo>
                      <a:pt x="493" y="825"/>
                      <a:pt x="429" y="827"/>
                      <a:pt x="388" y="790"/>
                    </a:cubicBezTo>
                    <a:close/>
                  </a:path>
                </a:pathLst>
              </a:custGeom>
              <a:solidFill>
                <a:srgbClr val="962639"/>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22" name="Freeform 455"/>
              <p:cNvSpPr/>
              <p:nvPr/>
            </p:nvSpPr>
            <p:spPr bwMode="auto">
              <a:xfrm>
                <a:off x="3055" y="244"/>
                <a:ext cx="241" cy="231"/>
              </a:xfrm>
              <a:custGeom>
                <a:avLst/>
                <a:gdLst>
                  <a:gd name="T0" fmla="*/ 432 w 1098"/>
                  <a:gd name="T1" fmla="*/ 1052 h 1052"/>
                  <a:gd name="T2" fmla="*/ 1019 w 1098"/>
                  <a:gd name="T3" fmla="*/ 755 h 1052"/>
                  <a:gd name="T4" fmla="*/ 1080 w 1098"/>
                  <a:gd name="T5" fmla="*/ 644 h 1052"/>
                  <a:gd name="T6" fmla="*/ 744 w 1098"/>
                  <a:gd name="T7" fmla="*/ 0 h 1052"/>
                  <a:gd name="T8" fmla="*/ 0 w 1098"/>
                  <a:gd name="T9" fmla="*/ 224 h 1052"/>
                  <a:gd name="T10" fmla="*/ 432 w 1098"/>
                  <a:gd name="T11" fmla="*/ 1052 h 1052"/>
                </a:gdLst>
                <a:ahLst/>
                <a:cxnLst>
                  <a:cxn ang="0">
                    <a:pos x="T0" y="T1"/>
                  </a:cxn>
                  <a:cxn ang="0">
                    <a:pos x="T2" y="T3"/>
                  </a:cxn>
                  <a:cxn ang="0">
                    <a:pos x="T4" y="T5"/>
                  </a:cxn>
                  <a:cxn ang="0">
                    <a:pos x="T6" y="T7"/>
                  </a:cxn>
                  <a:cxn ang="0">
                    <a:pos x="T8" y="T9"/>
                  </a:cxn>
                  <a:cxn ang="0">
                    <a:pos x="T10" y="T11"/>
                  </a:cxn>
                </a:cxnLst>
                <a:rect l="0" t="0" r="r" b="b"/>
                <a:pathLst>
                  <a:path w="1098" h="1052">
                    <a:moveTo>
                      <a:pt x="432" y="1052"/>
                    </a:moveTo>
                    <a:cubicBezTo>
                      <a:pt x="1019" y="755"/>
                      <a:pt x="1019" y="755"/>
                      <a:pt x="1019" y="755"/>
                    </a:cubicBezTo>
                    <a:cubicBezTo>
                      <a:pt x="1071" y="729"/>
                      <a:pt x="1098" y="679"/>
                      <a:pt x="1080" y="644"/>
                    </a:cubicBezTo>
                    <a:cubicBezTo>
                      <a:pt x="744" y="0"/>
                      <a:pt x="744" y="0"/>
                      <a:pt x="744" y="0"/>
                    </a:cubicBezTo>
                    <a:cubicBezTo>
                      <a:pt x="492" y="64"/>
                      <a:pt x="244" y="139"/>
                      <a:pt x="0" y="224"/>
                    </a:cubicBezTo>
                    <a:lnTo>
                      <a:pt x="432" y="1052"/>
                    </a:lnTo>
                    <a:close/>
                  </a:path>
                </a:pathLst>
              </a:custGeom>
              <a:solidFill>
                <a:srgbClr val="DB6909"/>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23" name="Freeform 456"/>
              <p:cNvSpPr/>
              <p:nvPr/>
            </p:nvSpPr>
            <p:spPr bwMode="auto">
              <a:xfrm>
                <a:off x="2899" y="293"/>
                <a:ext cx="251" cy="253"/>
              </a:xfrm>
              <a:custGeom>
                <a:avLst/>
                <a:gdLst>
                  <a:gd name="T0" fmla="*/ 559 w 1146"/>
                  <a:gd name="T1" fmla="*/ 1125 h 1151"/>
                  <a:gd name="T2" fmla="*/ 1146 w 1146"/>
                  <a:gd name="T3" fmla="*/ 828 h 1151"/>
                  <a:gd name="T4" fmla="*/ 714 w 1146"/>
                  <a:gd name="T5" fmla="*/ 0 h 1151"/>
                  <a:gd name="T6" fmla="*/ 0 w 1146"/>
                  <a:gd name="T7" fmla="*/ 280 h 1151"/>
                  <a:gd name="T8" fmla="*/ 432 w 1146"/>
                  <a:gd name="T9" fmla="*/ 1108 h 1151"/>
                  <a:gd name="T10" fmla="*/ 559 w 1146"/>
                  <a:gd name="T11" fmla="*/ 1125 h 1151"/>
                </a:gdLst>
                <a:ahLst/>
                <a:cxnLst>
                  <a:cxn ang="0">
                    <a:pos x="T0" y="T1"/>
                  </a:cxn>
                  <a:cxn ang="0">
                    <a:pos x="T2" y="T3"/>
                  </a:cxn>
                  <a:cxn ang="0">
                    <a:pos x="T4" y="T5"/>
                  </a:cxn>
                  <a:cxn ang="0">
                    <a:pos x="T6" y="T7"/>
                  </a:cxn>
                  <a:cxn ang="0">
                    <a:pos x="T8" y="T9"/>
                  </a:cxn>
                  <a:cxn ang="0">
                    <a:pos x="T10" y="T11"/>
                  </a:cxn>
                </a:cxnLst>
                <a:rect l="0" t="0" r="r" b="b"/>
                <a:pathLst>
                  <a:path w="1146" h="1151">
                    <a:moveTo>
                      <a:pt x="559" y="1125"/>
                    </a:moveTo>
                    <a:cubicBezTo>
                      <a:pt x="1146" y="828"/>
                      <a:pt x="1146" y="828"/>
                      <a:pt x="1146" y="828"/>
                    </a:cubicBezTo>
                    <a:cubicBezTo>
                      <a:pt x="714" y="0"/>
                      <a:pt x="714" y="0"/>
                      <a:pt x="714" y="0"/>
                    </a:cubicBezTo>
                    <a:cubicBezTo>
                      <a:pt x="472" y="84"/>
                      <a:pt x="233" y="177"/>
                      <a:pt x="0" y="280"/>
                    </a:cubicBezTo>
                    <a:cubicBezTo>
                      <a:pt x="432" y="1108"/>
                      <a:pt x="432" y="1108"/>
                      <a:pt x="432" y="1108"/>
                    </a:cubicBezTo>
                    <a:cubicBezTo>
                      <a:pt x="450" y="1144"/>
                      <a:pt x="507" y="1151"/>
                      <a:pt x="559" y="1125"/>
                    </a:cubicBezTo>
                    <a:close/>
                  </a:path>
                </a:pathLst>
              </a:custGeom>
              <a:solidFill>
                <a:srgbClr val="F3AB00"/>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24" name="Freeform 457"/>
              <p:cNvSpPr/>
              <p:nvPr/>
            </p:nvSpPr>
            <p:spPr bwMode="auto">
              <a:xfrm>
                <a:off x="4002" y="213"/>
                <a:ext cx="282" cy="222"/>
              </a:xfrm>
              <a:custGeom>
                <a:avLst/>
                <a:gdLst>
                  <a:gd name="T0" fmla="*/ 52 w 1286"/>
                  <a:gd name="T1" fmla="*/ 599 h 1008"/>
                  <a:gd name="T2" fmla="*/ 501 w 1286"/>
                  <a:gd name="T3" fmla="*/ 1008 h 1008"/>
                  <a:gd name="T4" fmla="*/ 1286 w 1286"/>
                  <a:gd name="T5" fmla="*/ 182 h 1008"/>
                  <a:gd name="T6" fmla="*/ 495 w 1286"/>
                  <a:gd name="T7" fmla="*/ 0 h 1008"/>
                  <a:gd name="T8" fmla="*/ 26 w 1286"/>
                  <a:gd name="T9" fmla="*/ 485 h 1008"/>
                  <a:gd name="T10" fmla="*/ 52 w 1286"/>
                  <a:gd name="T11" fmla="*/ 599 h 1008"/>
                </a:gdLst>
                <a:ahLst/>
                <a:cxnLst>
                  <a:cxn ang="0">
                    <a:pos x="T0" y="T1"/>
                  </a:cxn>
                  <a:cxn ang="0">
                    <a:pos x="T2" y="T3"/>
                  </a:cxn>
                  <a:cxn ang="0">
                    <a:pos x="T4" y="T5"/>
                  </a:cxn>
                  <a:cxn ang="0">
                    <a:pos x="T6" y="T7"/>
                  </a:cxn>
                  <a:cxn ang="0">
                    <a:pos x="T8" y="T9"/>
                  </a:cxn>
                  <a:cxn ang="0">
                    <a:pos x="T10" y="T11"/>
                  </a:cxn>
                </a:cxnLst>
                <a:rect l="0" t="0" r="r" b="b"/>
                <a:pathLst>
                  <a:path w="1286" h="1008">
                    <a:moveTo>
                      <a:pt x="52" y="599"/>
                    </a:moveTo>
                    <a:cubicBezTo>
                      <a:pt x="501" y="1008"/>
                      <a:pt x="501" y="1008"/>
                      <a:pt x="501" y="1008"/>
                    </a:cubicBezTo>
                    <a:cubicBezTo>
                      <a:pt x="1286" y="182"/>
                      <a:pt x="1286" y="182"/>
                      <a:pt x="1286" y="182"/>
                    </a:cubicBezTo>
                    <a:cubicBezTo>
                      <a:pt x="1027" y="110"/>
                      <a:pt x="763" y="50"/>
                      <a:pt x="495" y="0"/>
                    </a:cubicBezTo>
                    <a:cubicBezTo>
                      <a:pt x="26" y="485"/>
                      <a:pt x="26" y="485"/>
                      <a:pt x="26" y="485"/>
                    </a:cubicBezTo>
                    <a:cubicBezTo>
                      <a:pt x="0" y="512"/>
                      <a:pt x="12" y="563"/>
                      <a:pt x="52" y="599"/>
                    </a:cubicBezTo>
                    <a:close/>
                  </a:path>
                </a:pathLst>
              </a:custGeom>
              <a:solidFill>
                <a:srgbClr val="DB6909"/>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25" name="Freeform 458"/>
              <p:cNvSpPr/>
              <p:nvPr/>
            </p:nvSpPr>
            <p:spPr bwMode="auto">
              <a:xfrm>
                <a:off x="4112" y="253"/>
                <a:ext cx="335" cy="281"/>
              </a:xfrm>
              <a:custGeom>
                <a:avLst/>
                <a:gdLst>
                  <a:gd name="T0" fmla="*/ 449 w 1528"/>
                  <a:gd name="T1" fmla="*/ 1235 h 1279"/>
                  <a:gd name="T2" fmla="*/ 567 w 1528"/>
                  <a:gd name="T3" fmla="*/ 1252 h 1279"/>
                  <a:gd name="T4" fmla="*/ 1528 w 1528"/>
                  <a:gd name="T5" fmla="*/ 238 h 1279"/>
                  <a:gd name="T6" fmla="*/ 785 w 1528"/>
                  <a:gd name="T7" fmla="*/ 0 h 1279"/>
                  <a:gd name="T8" fmla="*/ 0 w 1528"/>
                  <a:gd name="T9" fmla="*/ 826 h 1279"/>
                  <a:gd name="T10" fmla="*/ 449 w 1528"/>
                  <a:gd name="T11" fmla="*/ 1235 h 1279"/>
                </a:gdLst>
                <a:ahLst/>
                <a:cxnLst>
                  <a:cxn ang="0">
                    <a:pos x="T0" y="T1"/>
                  </a:cxn>
                  <a:cxn ang="0">
                    <a:pos x="T2" y="T3"/>
                  </a:cxn>
                  <a:cxn ang="0">
                    <a:pos x="T4" y="T5"/>
                  </a:cxn>
                  <a:cxn ang="0">
                    <a:pos x="T6" y="T7"/>
                  </a:cxn>
                  <a:cxn ang="0">
                    <a:pos x="T8" y="T9"/>
                  </a:cxn>
                  <a:cxn ang="0">
                    <a:pos x="T10" y="T11"/>
                  </a:cxn>
                </a:cxnLst>
                <a:rect l="0" t="0" r="r" b="b"/>
                <a:pathLst>
                  <a:path w="1528" h="1279">
                    <a:moveTo>
                      <a:pt x="449" y="1235"/>
                    </a:moveTo>
                    <a:cubicBezTo>
                      <a:pt x="489" y="1271"/>
                      <a:pt x="542" y="1279"/>
                      <a:pt x="567" y="1252"/>
                    </a:cubicBezTo>
                    <a:cubicBezTo>
                      <a:pt x="1528" y="238"/>
                      <a:pt x="1528" y="238"/>
                      <a:pt x="1528" y="238"/>
                    </a:cubicBezTo>
                    <a:cubicBezTo>
                      <a:pt x="1285" y="149"/>
                      <a:pt x="1037" y="69"/>
                      <a:pt x="785" y="0"/>
                    </a:cubicBezTo>
                    <a:cubicBezTo>
                      <a:pt x="0" y="826"/>
                      <a:pt x="0" y="826"/>
                      <a:pt x="0" y="826"/>
                    </a:cubicBezTo>
                    <a:lnTo>
                      <a:pt x="449" y="1235"/>
                    </a:lnTo>
                    <a:close/>
                  </a:path>
                </a:pathLst>
              </a:custGeom>
              <a:solidFill>
                <a:srgbClr val="F3AB00"/>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26" name="Freeform 459"/>
              <p:cNvSpPr/>
              <p:nvPr/>
            </p:nvSpPr>
            <p:spPr bwMode="auto">
              <a:xfrm>
                <a:off x="4112" y="253"/>
                <a:ext cx="172" cy="182"/>
              </a:xfrm>
              <a:custGeom>
                <a:avLst/>
                <a:gdLst>
                  <a:gd name="T0" fmla="*/ 0 w 785"/>
                  <a:gd name="T1" fmla="*/ 826 h 826"/>
                  <a:gd name="T2" fmla="*/ 785 w 785"/>
                  <a:gd name="T3" fmla="*/ 0 h 826"/>
                  <a:gd name="T4" fmla="*/ 785 w 785"/>
                  <a:gd name="T5" fmla="*/ 0 h 826"/>
                  <a:gd name="T6" fmla="*/ 0 w 785"/>
                  <a:gd name="T7" fmla="*/ 826 h 826"/>
                </a:gdLst>
                <a:ahLst/>
                <a:cxnLst>
                  <a:cxn ang="0">
                    <a:pos x="T0" y="T1"/>
                  </a:cxn>
                  <a:cxn ang="0">
                    <a:pos x="T2" y="T3"/>
                  </a:cxn>
                  <a:cxn ang="0">
                    <a:pos x="T4" y="T5"/>
                  </a:cxn>
                  <a:cxn ang="0">
                    <a:pos x="T6" y="T7"/>
                  </a:cxn>
                </a:cxnLst>
                <a:rect l="0" t="0" r="r" b="b"/>
                <a:pathLst>
                  <a:path w="785" h="826">
                    <a:moveTo>
                      <a:pt x="0" y="826"/>
                    </a:moveTo>
                    <a:cubicBezTo>
                      <a:pt x="785" y="0"/>
                      <a:pt x="785" y="0"/>
                      <a:pt x="785" y="0"/>
                    </a:cubicBezTo>
                    <a:cubicBezTo>
                      <a:pt x="785" y="0"/>
                      <a:pt x="785" y="0"/>
                      <a:pt x="785" y="0"/>
                    </a:cubicBezTo>
                    <a:lnTo>
                      <a:pt x="0" y="826"/>
                    </a:lnTo>
                    <a:close/>
                  </a:path>
                </a:pathLst>
              </a:custGeom>
              <a:solidFill>
                <a:srgbClr val="E44A30"/>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27" name="Freeform 460"/>
              <p:cNvSpPr>
                <a:spLocks noEditPoints="1"/>
              </p:cNvSpPr>
              <p:nvPr/>
            </p:nvSpPr>
            <p:spPr bwMode="auto">
              <a:xfrm>
                <a:off x="3548" y="807"/>
                <a:ext cx="50" cy="49"/>
              </a:xfrm>
              <a:custGeom>
                <a:avLst/>
                <a:gdLst>
                  <a:gd name="T0" fmla="*/ 0 w 50"/>
                  <a:gd name="T1" fmla="*/ 5 h 49"/>
                  <a:gd name="T2" fmla="*/ 44 w 50"/>
                  <a:gd name="T3" fmla="*/ 0 h 49"/>
                  <a:gd name="T4" fmla="*/ 50 w 50"/>
                  <a:gd name="T5" fmla="*/ 43 h 49"/>
                  <a:gd name="T6" fmla="*/ 6 w 50"/>
                  <a:gd name="T7" fmla="*/ 49 h 49"/>
                  <a:gd name="T8" fmla="*/ 0 w 50"/>
                  <a:gd name="T9" fmla="*/ 5 h 49"/>
                  <a:gd name="T10" fmla="*/ 40 w 50"/>
                  <a:gd name="T11" fmla="*/ 6 h 49"/>
                  <a:gd name="T12" fmla="*/ 6 w 50"/>
                  <a:gd name="T13" fmla="*/ 10 h 49"/>
                  <a:gd name="T14" fmla="*/ 10 w 50"/>
                  <a:gd name="T15" fmla="*/ 43 h 49"/>
                  <a:gd name="T16" fmla="*/ 44 w 50"/>
                  <a:gd name="T17" fmla="*/ 39 h 49"/>
                  <a:gd name="T18" fmla="*/ 40 w 50"/>
                  <a:gd name="T19" fmla="*/ 6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49">
                    <a:moveTo>
                      <a:pt x="0" y="5"/>
                    </a:moveTo>
                    <a:lnTo>
                      <a:pt x="44" y="0"/>
                    </a:lnTo>
                    <a:lnTo>
                      <a:pt x="50" y="43"/>
                    </a:lnTo>
                    <a:lnTo>
                      <a:pt x="6" y="49"/>
                    </a:lnTo>
                    <a:lnTo>
                      <a:pt x="0" y="5"/>
                    </a:lnTo>
                    <a:close/>
                    <a:moveTo>
                      <a:pt x="40" y="6"/>
                    </a:moveTo>
                    <a:lnTo>
                      <a:pt x="6" y="10"/>
                    </a:lnTo>
                    <a:lnTo>
                      <a:pt x="10" y="43"/>
                    </a:lnTo>
                    <a:lnTo>
                      <a:pt x="44" y="39"/>
                    </a:lnTo>
                    <a:lnTo>
                      <a:pt x="40" y="6"/>
                    </a:lnTo>
                    <a:close/>
                  </a:path>
                </a:pathLst>
              </a:custGeom>
              <a:solidFill>
                <a:srgbClr val="928A8A"/>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28" name="Freeform 461"/>
              <p:cNvSpPr/>
              <p:nvPr/>
            </p:nvSpPr>
            <p:spPr bwMode="auto">
              <a:xfrm>
                <a:off x="3551" y="822"/>
                <a:ext cx="33" cy="31"/>
              </a:xfrm>
              <a:custGeom>
                <a:avLst/>
                <a:gdLst>
                  <a:gd name="T0" fmla="*/ 22 w 33"/>
                  <a:gd name="T1" fmla="*/ 0 h 31"/>
                  <a:gd name="T2" fmla="*/ 33 w 33"/>
                  <a:gd name="T3" fmla="*/ 9 h 31"/>
                  <a:gd name="T4" fmla="*/ 30 w 33"/>
                  <a:gd name="T5" fmla="*/ 13 h 31"/>
                  <a:gd name="T6" fmla="*/ 23 w 33"/>
                  <a:gd name="T7" fmla="*/ 6 h 31"/>
                  <a:gd name="T8" fmla="*/ 4 w 33"/>
                  <a:gd name="T9" fmla="*/ 31 h 31"/>
                  <a:gd name="T10" fmla="*/ 0 w 33"/>
                  <a:gd name="T11" fmla="*/ 28 h 31"/>
                  <a:gd name="T12" fmla="*/ 22 w 33"/>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33" h="31">
                    <a:moveTo>
                      <a:pt x="22" y="0"/>
                    </a:moveTo>
                    <a:lnTo>
                      <a:pt x="33" y="9"/>
                    </a:lnTo>
                    <a:lnTo>
                      <a:pt x="30" y="13"/>
                    </a:lnTo>
                    <a:lnTo>
                      <a:pt x="23" y="6"/>
                    </a:lnTo>
                    <a:lnTo>
                      <a:pt x="4" y="31"/>
                    </a:lnTo>
                    <a:lnTo>
                      <a:pt x="0" y="28"/>
                    </a:lnTo>
                    <a:lnTo>
                      <a:pt x="22" y="0"/>
                    </a:lnTo>
                    <a:close/>
                  </a:path>
                </a:pathLst>
              </a:custGeom>
              <a:solidFill>
                <a:srgbClr val="CAC9C7"/>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29" name="Freeform 462"/>
              <p:cNvSpPr/>
              <p:nvPr/>
            </p:nvSpPr>
            <p:spPr bwMode="auto">
              <a:xfrm>
                <a:off x="3036" y="678"/>
                <a:ext cx="80" cy="78"/>
              </a:xfrm>
              <a:custGeom>
                <a:avLst/>
                <a:gdLst>
                  <a:gd name="T0" fmla="*/ 263 w 362"/>
                  <a:gd name="T1" fmla="*/ 37 h 357"/>
                  <a:gd name="T2" fmla="*/ 346 w 362"/>
                  <a:gd name="T3" fmla="*/ 178 h 357"/>
                  <a:gd name="T4" fmla="*/ 324 w 362"/>
                  <a:gd name="T5" fmla="*/ 259 h 357"/>
                  <a:gd name="T6" fmla="*/ 182 w 362"/>
                  <a:gd name="T7" fmla="*/ 341 h 357"/>
                  <a:gd name="T8" fmla="*/ 99 w 362"/>
                  <a:gd name="T9" fmla="*/ 319 h 357"/>
                  <a:gd name="T10" fmla="*/ 16 w 362"/>
                  <a:gd name="T11" fmla="*/ 179 h 357"/>
                  <a:gd name="T12" fmla="*/ 38 w 362"/>
                  <a:gd name="T13" fmla="*/ 98 h 357"/>
                  <a:gd name="T14" fmla="*/ 181 w 362"/>
                  <a:gd name="T15" fmla="*/ 16 h 357"/>
                  <a:gd name="T16" fmla="*/ 263 w 362"/>
                  <a:gd name="T17" fmla="*/ 37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2" h="357">
                    <a:moveTo>
                      <a:pt x="263" y="37"/>
                    </a:moveTo>
                    <a:cubicBezTo>
                      <a:pt x="325" y="54"/>
                      <a:pt x="362" y="116"/>
                      <a:pt x="346" y="178"/>
                    </a:cubicBezTo>
                    <a:cubicBezTo>
                      <a:pt x="324" y="259"/>
                      <a:pt x="324" y="259"/>
                      <a:pt x="324" y="259"/>
                    </a:cubicBezTo>
                    <a:cubicBezTo>
                      <a:pt x="308" y="320"/>
                      <a:pt x="244" y="357"/>
                      <a:pt x="182" y="341"/>
                    </a:cubicBezTo>
                    <a:cubicBezTo>
                      <a:pt x="99" y="319"/>
                      <a:pt x="99" y="319"/>
                      <a:pt x="99" y="319"/>
                    </a:cubicBezTo>
                    <a:cubicBezTo>
                      <a:pt x="37" y="303"/>
                      <a:pt x="0" y="240"/>
                      <a:pt x="16" y="179"/>
                    </a:cubicBezTo>
                    <a:cubicBezTo>
                      <a:pt x="38" y="98"/>
                      <a:pt x="38" y="98"/>
                      <a:pt x="38" y="98"/>
                    </a:cubicBezTo>
                    <a:cubicBezTo>
                      <a:pt x="54" y="36"/>
                      <a:pt x="118" y="0"/>
                      <a:pt x="181" y="16"/>
                    </a:cubicBezTo>
                    <a:lnTo>
                      <a:pt x="263" y="37"/>
                    </a:lnTo>
                    <a:close/>
                  </a:path>
                </a:pathLst>
              </a:custGeom>
              <a:solidFill>
                <a:srgbClr val="60919E"/>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30" name="Freeform 463"/>
              <p:cNvSpPr/>
              <p:nvPr/>
            </p:nvSpPr>
            <p:spPr bwMode="auto">
              <a:xfrm>
                <a:off x="3539" y="829"/>
                <a:ext cx="25" cy="19"/>
              </a:xfrm>
              <a:custGeom>
                <a:avLst/>
                <a:gdLst>
                  <a:gd name="T0" fmla="*/ 25 w 25"/>
                  <a:gd name="T1" fmla="*/ 15 h 19"/>
                  <a:gd name="T2" fmla="*/ 5 w 25"/>
                  <a:gd name="T3" fmla="*/ 0 h 19"/>
                  <a:gd name="T4" fmla="*/ 0 w 25"/>
                  <a:gd name="T5" fmla="*/ 19 h 19"/>
                  <a:gd name="T6" fmla="*/ 25 w 25"/>
                  <a:gd name="T7" fmla="*/ 15 h 19"/>
                </a:gdLst>
                <a:ahLst/>
                <a:cxnLst>
                  <a:cxn ang="0">
                    <a:pos x="T0" y="T1"/>
                  </a:cxn>
                  <a:cxn ang="0">
                    <a:pos x="T2" y="T3"/>
                  </a:cxn>
                  <a:cxn ang="0">
                    <a:pos x="T4" y="T5"/>
                  </a:cxn>
                  <a:cxn ang="0">
                    <a:pos x="T6" y="T7"/>
                  </a:cxn>
                </a:cxnLst>
                <a:rect l="0" t="0" r="r" b="b"/>
                <a:pathLst>
                  <a:path w="25" h="19">
                    <a:moveTo>
                      <a:pt x="25" y="15"/>
                    </a:moveTo>
                    <a:lnTo>
                      <a:pt x="5" y="0"/>
                    </a:lnTo>
                    <a:lnTo>
                      <a:pt x="0" y="19"/>
                    </a:lnTo>
                    <a:lnTo>
                      <a:pt x="25" y="15"/>
                    </a:lnTo>
                    <a:close/>
                  </a:path>
                </a:pathLst>
              </a:custGeom>
              <a:solidFill>
                <a:srgbClr val="312F2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31" name="Freeform 464"/>
              <p:cNvSpPr/>
              <p:nvPr/>
            </p:nvSpPr>
            <p:spPr bwMode="auto">
              <a:xfrm>
                <a:off x="3107" y="691"/>
                <a:ext cx="386" cy="131"/>
              </a:xfrm>
              <a:custGeom>
                <a:avLst/>
                <a:gdLst>
                  <a:gd name="T0" fmla="*/ 0 w 1762"/>
                  <a:gd name="T1" fmla="*/ 156 h 601"/>
                  <a:gd name="T2" fmla="*/ 1709 w 1762"/>
                  <a:gd name="T3" fmla="*/ 601 h 601"/>
                  <a:gd name="T4" fmla="*/ 1656 w 1762"/>
                  <a:gd name="T5" fmla="*/ 508 h 601"/>
                  <a:gd name="T6" fmla="*/ 1761 w 1762"/>
                  <a:gd name="T7" fmla="*/ 451 h 601"/>
                  <a:gd name="T8" fmla="*/ 1762 w 1762"/>
                  <a:gd name="T9" fmla="*/ 448 h 601"/>
                  <a:gd name="T10" fmla="*/ 41 w 1762"/>
                  <a:gd name="T11" fmla="*/ 0 h 601"/>
                  <a:gd name="T12" fmla="*/ 0 w 1762"/>
                  <a:gd name="T13" fmla="*/ 156 h 601"/>
                </a:gdLst>
                <a:ahLst/>
                <a:cxnLst>
                  <a:cxn ang="0">
                    <a:pos x="T0" y="T1"/>
                  </a:cxn>
                  <a:cxn ang="0">
                    <a:pos x="T2" y="T3"/>
                  </a:cxn>
                  <a:cxn ang="0">
                    <a:pos x="T4" y="T5"/>
                  </a:cxn>
                  <a:cxn ang="0">
                    <a:pos x="T6" y="T7"/>
                  </a:cxn>
                  <a:cxn ang="0">
                    <a:pos x="T8" y="T9"/>
                  </a:cxn>
                  <a:cxn ang="0">
                    <a:pos x="T10" y="T11"/>
                  </a:cxn>
                  <a:cxn ang="0">
                    <a:pos x="T12" y="T13"/>
                  </a:cxn>
                </a:cxnLst>
                <a:rect l="0" t="0" r="r" b="b"/>
                <a:pathLst>
                  <a:path w="1762" h="601">
                    <a:moveTo>
                      <a:pt x="0" y="156"/>
                    </a:moveTo>
                    <a:cubicBezTo>
                      <a:pt x="1709" y="601"/>
                      <a:pt x="1709" y="601"/>
                      <a:pt x="1709" y="601"/>
                    </a:cubicBezTo>
                    <a:cubicBezTo>
                      <a:pt x="1675" y="580"/>
                      <a:pt x="1647" y="543"/>
                      <a:pt x="1656" y="508"/>
                    </a:cubicBezTo>
                    <a:cubicBezTo>
                      <a:pt x="1667" y="467"/>
                      <a:pt x="1713" y="444"/>
                      <a:pt x="1761" y="451"/>
                    </a:cubicBezTo>
                    <a:cubicBezTo>
                      <a:pt x="1762" y="448"/>
                      <a:pt x="1762" y="448"/>
                      <a:pt x="1762" y="448"/>
                    </a:cubicBezTo>
                    <a:cubicBezTo>
                      <a:pt x="41" y="0"/>
                      <a:pt x="41" y="0"/>
                      <a:pt x="41" y="0"/>
                    </a:cubicBezTo>
                    <a:lnTo>
                      <a:pt x="0" y="156"/>
                    </a:lnTo>
                    <a:close/>
                  </a:path>
                </a:pathLst>
              </a:custGeom>
              <a:solidFill>
                <a:srgbClr val="D75F49"/>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32" name="Freeform 465"/>
              <p:cNvSpPr/>
              <p:nvPr/>
            </p:nvSpPr>
            <p:spPr bwMode="auto">
              <a:xfrm>
                <a:off x="3097" y="725"/>
                <a:ext cx="385" cy="133"/>
              </a:xfrm>
              <a:custGeom>
                <a:avLst/>
                <a:gdLst>
                  <a:gd name="T0" fmla="*/ 0 w 1755"/>
                  <a:gd name="T1" fmla="*/ 159 h 606"/>
                  <a:gd name="T2" fmla="*/ 1720 w 1755"/>
                  <a:gd name="T3" fmla="*/ 606 h 606"/>
                  <a:gd name="T4" fmla="*/ 1721 w 1755"/>
                  <a:gd name="T5" fmla="*/ 605 h 606"/>
                  <a:gd name="T6" fmla="*/ 1655 w 1755"/>
                  <a:gd name="T7" fmla="*/ 503 h 606"/>
                  <a:gd name="T8" fmla="*/ 1755 w 1755"/>
                  <a:gd name="T9" fmla="*/ 447 h 606"/>
                  <a:gd name="T10" fmla="*/ 1752 w 1755"/>
                  <a:gd name="T11" fmla="*/ 445 h 606"/>
                  <a:gd name="T12" fmla="*/ 43 w 1755"/>
                  <a:gd name="T13" fmla="*/ 0 h 606"/>
                  <a:gd name="T14" fmla="*/ 0 w 1755"/>
                  <a:gd name="T15" fmla="*/ 159 h 6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55" h="606">
                    <a:moveTo>
                      <a:pt x="0" y="159"/>
                    </a:moveTo>
                    <a:cubicBezTo>
                      <a:pt x="1720" y="606"/>
                      <a:pt x="1720" y="606"/>
                      <a:pt x="1720" y="606"/>
                    </a:cubicBezTo>
                    <a:cubicBezTo>
                      <a:pt x="1721" y="605"/>
                      <a:pt x="1721" y="605"/>
                      <a:pt x="1721" y="605"/>
                    </a:cubicBezTo>
                    <a:cubicBezTo>
                      <a:pt x="1673" y="589"/>
                      <a:pt x="1643" y="546"/>
                      <a:pt x="1655" y="503"/>
                    </a:cubicBezTo>
                    <a:cubicBezTo>
                      <a:pt x="1665" y="466"/>
                      <a:pt x="1713" y="446"/>
                      <a:pt x="1755" y="447"/>
                    </a:cubicBezTo>
                    <a:cubicBezTo>
                      <a:pt x="1754" y="446"/>
                      <a:pt x="1753" y="445"/>
                      <a:pt x="1752" y="445"/>
                    </a:cubicBezTo>
                    <a:cubicBezTo>
                      <a:pt x="43" y="0"/>
                      <a:pt x="43" y="0"/>
                      <a:pt x="43" y="0"/>
                    </a:cubicBezTo>
                    <a:lnTo>
                      <a:pt x="0" y="159"/>
                    </a:lnTo>
                    <a:close/>
                  </a:path>
                </a:pathLst>
              </a:custGeom>
              <a:solidFill>
                <a:srgbClr val="EA715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33" name="Freeform 466"/>
              <p:cNvSpPr/>
              <p:nvPr/>
            </p:nvSpPr>
            <p:spPr bwMode="auto">
              <a:xfrm>
                <a:off x="3457" y="787"/>
                <a:ext cx="87" cy="71"/>
              </a:xfrm>
              <a:custGeom>
                <a:avLst/>
                <a:gdLst>
                  <a:gd name="T0" fmla="*/ 77 w 395"/>
                  <a:gd name="T1" fmla="*/ 321 h 323"/>
                  <a:gd name="T2" fmla="*/ 76 w 395"/>
                  <a:gd name="T3" fmla="*/ 323 h 323"/>
                  <a:gd name="T4" fmla="*/ 371 w 395"/>
                  <a:gd name="T5" fmla="*/ 276 h 323"/>
                  <a:gd name="T6" fmla="*/ 395 w 395"/>
                  <a:gd name="T7" fmla="*/ 189 h 323"/>
                  <a:gd name="T8" fmla="*/ 162 w 395"/>
                  <a:gd name="T9" fmla="*/ 8 h 323"/>
                  <a:gd name="T10" fmla="*/ 162 w 395"/>
                  <a:gd name="T11" fmla="*/ 7 h 323"/>
                  <a:gd name="T12" fmla="*/ 161 w 395"/>
                  <a:gd name="T13" fmla="*/ 7 h 323"/>
                  <a:gd name="T14" fmla="*/ 161 w 395"/>
                  <a:gd name="T15" fmla="*/ 7 h 323"/>
                  <a:gd name="T16" fmla="*/ 161 w 395"/>
                  <a:gd name="T17" fmla="*/ 7 h 323"/>
                  <a:gd name="T18" fmla="*/ 56 w 395"/>
                  <a:gd name="T19" fmla="*/ 65 h 323"/>
                  <a:gd name="T20" fmla="*/ 103 w 395"/>
                  <a:gd name="T21" fmla="*/ 159 h 323"/>
                  <a:gd name="T22" fmla="*/ 11 w 395"/>
                  <a:gd name="T23" fmla="*/ 218 h 323"/>
                  <a:gd name="T24" fmla="*/ 77 w 395"/>
                  <a:gd name="T25" fmla="*/ 321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5" h="323">
                    <a:moveTo>
                      <a:pt x="77" y="321"/>
                    </a:moveTo>
                    <a:cubicBezTo>
                      <a:pt x="76" y="323"/>
                      <a:pt x="76" y="323"/>
                      <a:pt x="76" y="323"/>
                    </a:cubicBezTo>
                    <a:cubicBezTo>
                      <a:pt x="371" y="276"/>
                      <a:pt x="371" y="276"/>
                      <a:pt x="371" y="276"/>
                    </a:cubicBezTo>
                    <a:cubicBezTo>
                      <a:pt x="395" y="189"/>
                      <a:pt x="395" y="189"/>
                      <a:pt x="395" y="189"/>
                    </a:cubicBezTo>
                    <a:cubicBezTo>
                      <a:pt x="162" y="8"/>
                      <a:pt x="162" y="8"/>
                      <a:pt x="162" y="8"/>
                    </a:cubicBezTo>
                    <a:cubicBezTo>
                      <a:pt x="162" y="7"/>
                      <a:pt x="162" y="7"/>
                      <a:pt x="162" y="7"/>
                    </a:cubicBezTo>
                    <a:cubicBezTo>
                      <a:pt x="162" y="7"/>
                      <a:pt x="161" y="7"/>
                      <a:pt x="161" y="7"/>
                    </a:cubicBezTo>
                    <a:cubicBezTo>
                      <a:pt x="161" y="7"/>
                      <a:pt x="161" y="7"/>
                      <a:pt x="161" y="7"/>
                    </a:cubicBezTo>
                    <a:cubicBezTo>
                      <a:pt x="161" y="7"/>
                      <a:pt x="161" y="7"/>
                      <a:pt x="161" y="7"/>
                    </a:cubicBezTo>
                    <a:cubicBezTo>
                      <a:pt x="113" y="0"/>
                      <a:pt x="67" y="24"/>
                      <a:pt x="56" y="65"/>
                    </a:cubicBezTo>
                    <a:cubicBezTo>
                      <a:pt x="46" y="101"/>
                      <a:pt x="67" y="138"/>
                      <a:pt x="103" y="159"/>
                    </a:cubicBezTo>
                    <a:cubicBezTo>
                      <a:pt x="60" y="158"/>
                      <a:pt x="21" y="180"/>
                      <a:pt x="11" y="218"/>
                    </a:cubicBezTo>
                    <a:cubicBezTo>
                      <a:pt x="0" y="260"/>
                      <a:pt x="29" y="304"/>
                      <a:pt x="77" y="321"/>
                    </a:cubicBezTo>
                    <a:close/>
                  </a:path>
                </a:pathLst>
              </a:custGeom>
              <a:solidFill>
                <a:srgbClr val="EDE0D1"/>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34" name="Freeform 467"/>
              <p:cNvSpPr/>
              <p:nvPr/>
            </p:nvSpPr>
            <p:spPr bwMode="auto">
              <a:xfrm>
                <a:off x="3079" y="686"/>
                <a:ext cx="37" cy="73"/>
              </a:xfrm>
              <a:custGeom>
                <a:avLst/>
                <a:gdLst>
                  <a:gd name="T0" fmla="*/ 18 w 37"/>
                  <a:gd name="T1" fmla="*/ 0 h 73"/>
                  <a:gd name="T2" fmla="*/ 0 w 37"/>
                  <a:gd name="T3" fmla="*/ 69 h 73"/>
                  <a:gd name="T4" fmla="*/ 18 w 37"/>
                  <a:gd name="T5" fmla="*/ 73 h 73"/>
                  <a:gd name="T6" fmla="*/ 37 w 37"/>
                  <a:gd name="T7" fmla="*/ 5 h 73"/>
                  <a:gd name="T8" fmla="*/ 18 w 37"/>
                  <a:gd name="T9" fmla="*/ 0 h 73"/>
                </a:gdLst>
                <a:ahLst/>
                <a:cxnLst>
                  <a:cxn ang="0">
                    <a:pos x="T0" y="T1"/>
                  </a:cxn>
                  <a:cxn ang="0">
                    <a:pos x="T2" y="T3"/>
                  </a:cxn>
                  <a:cxn ang="0">
                    <a:pos x="T4" y="T5"/>
                  </a:cxn>
                  <a:cxn ang="0">
                    <a:pos x="T6" y="T7"/>
                  </a:cxn>
                  <a:cxn ang="0">
                    <a:pos x="T8" y="T9"/>
                  </a:cxn>
                </a:cxnLst>
                <a:rect l="0" t="0" r="r" b="b"/>
                <a:pathLst>
                  <a:path w="37" h="73">
                    <a:moveTo>
                      <a:pt x="18" y="0"/>
                    </a:moveTo>
                    <a:lnTo>
                      <a:pt x="0" y="69"/>
                    </a:lnTo>
                    <a:lnTo>
                      <a:pt x="18" y="73"/>
                    </a:lnTo>
                    <a:lnTo>
                      <a:pt x="37" y="5"/>
                    </a:lnTo>
                    <a:lnTo>
                      <a:pt x="18" y="0"/>
                    </a:lnTo>
                    <a:close/>
                  </a:path>
                </a:pathLst>
              </a:custGeom>
              <a:solidFill>
                <a:srgbClr val="CF9E00"/>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35" name="Freeform 468"/>
              <p:cNvSpPr/>
              <p:nvPr/>
            </p:nvSpPr>
            <p:spPr bwMode="auto">
              <a:xfrm>
                <a:off x="3085" y="687"/>
                <a:ext cx="24" cy="72"/>
              </a:xfrm>
              <a:custGeom>
                <a:avLst/>
                <a:gdLst>
                  <a:gd name="T0" fmla="*/ 98 w 108"/>
                  <a:gd name="T1" fmla="*/ 2 h 330"/>
                  <a:gd name="T2" fmla="*/ 107 w 108"/>
                  <a:gd name="T3" fmla="*/ 17 h 330"/>
                  <a:gd name="T4" fmla="*/ 25 w 108"/>
                  <a:gd name="T5" fmla="*/ 320 h 330"/>
                  <a:gd name="T6" fmla="*/ 10 w 108"/>
                  <a:gd name="T7" fmla="*/ 329 h 330"/>
                  <a:gd name="T8" fmla="*/ 10 w 108"/>
                  <a:gd name="T9" fmla="*/ 329 h 330"/>
                  <a:gd name="T10" fmla="*/ 1 w 108"/>
                  <a:gd name="T11" fmla="*/ 314 h 330"/>
                  <a:gd name="T12" fmla="*/ 83 w 108"/>
                  <a:gd name="T13" fmla="*/ 11 h 330"/>
                  <a:gd name="T14" fmla="*/ 98 w 108"/>
                  <a:gd name="T15" fmla="*/ 2 h 3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8" h="330">
                    <a:moveTo>
                      <a:pt x="98" y="2"/>
                    </a:moveTo>
                    <a:cubicBezTo>
                      <a:pt x="104" y="4"/>
                      <a:pt x="108" y="10"/>
                      <a:pt x="107" y="17"/>
                    </a:cubicBezTo>
                    <a:cubicBezTo>
                      <a:pt x="25" y="320"/>
                      <a:pt x="25" y="320"/>
                      <a:pt x="25" y="320"/>
                    </a:cubicBezTo>
                    <a:cubicBezTo>
                      <a:pt x="24" y="327"/>
                      <a:pt x="17" y="330"/>
                      <a:pt x="10" y="329"/>
                    </a:cubicBezTo>
                    <a:cubicBezTo>
                      <a:pt x="10" y="329"/>
                      <a:pt x="10" y="329"/>
                      <a:pt x="10" y="329"/>
                    </a:cubicBezTo>
                    <a:cubicBezTo>
                      <a:pt x="4" y="327"/>
                      <a:pt x="0" y="320"/>
                      <a:pt x="1" y="314"/>
                    </a:cubicBezTo>
                    <a:cubicBezTo>
                      <a:pt x="83" y="11"/>
                      <a:pt x="83" y="11"/>
                      <a:pt x="83" y="11"/>
                    </a:cubicBezTo>
                    <a:cubicBezTo>
                      <a:pt x="85" y="4"/>
                      <a:pt x="91" y="0"/>
                      <a:pt x="98" y="2"/>
                    </a:cubicBezTo>
                    <a:close/>
                  </a:path>
                </a:pathLst>
              </a:custGeom>
              <a:solidFill>
                <a:srgbClr val="F0BE00"/>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36" name="Freeform 469"/>
              <p:cNvSpPr/>
              <p:nvPr/>
            </p:nvSpPr>
            <p:spPr bwMode="auto">
              <a:xfrm>
                <a:off x="3094" y="689"/>
                <a:ext cx="24" cy="72"/>
              </a:xfrm>
              <a:custGeom>
                <a:avLst/>
                <a:gdLst>
                  <a:gd name="T0" fmla="*/ 99 w 109"/>
                  <a:gd name="T1" fmla="*/ 2 h 331"/>
                  <a:gd name="T2" fmla="*/ 108 w 109"/>
                  <a:gd name="T3" fmla="*/ 17 h 331"/>
                  <a:gd name="T4" fmla="*/ 26 w 109"/>
                  <a:gd name="T5" fmla="*/ 320 h 331"/>
                  <a:gd name="T6" fmla="*/ 11 w 109"/>
                  <a:gd name="T7" fmla="*/ 329 h 331"/>
                  <a:gd name="T8" fmla="*/ 11 w 109"/>
                  <a:gd name="T9" fmla="*/ 329 h 331"/>
                  <a:gd name="T10" fmla="*/ 2 w 109"/>
                  <a:gd name="T11" fmla="*/ 314 h 331"/>
                  <a:gd name="T12" fmla="*/ 84 w 109"/>
                  <a:gd name="T13" fmla="*/ 11 h 331"/>
                  <a:gd name="T14" fmla="*/ 99 w 109"/>
                  <a:gd name="T15" fmla="*/ 2 h 3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331">
                    <a:moveTo>
                      <a:pt x="99" y="2"/>
                    </a:moveTo>
                    <a:cubicBezTo>
                      <a:pt x="105" y="4"/>
                      <a:pt x="109" y="10"/>
                      <a:pt x="108" y="17"/>
                    </a:cubicBezTo>
                    <a:cubicBezTo>
                      <a:pt x="26" y="320"/>
                      <a:pt x="26" y="320"/>
                      <a:pt x="26" y="320"/>
                    </a:cubicBezTo>
                    <a:cubicBezTo>
                      <a:pt x="24" y="327"/>
                      <a:pt x="18" y="331"/>
                      <a:pt x="11" y="329"/>
                    </a:cubicBezTo>
                    <a:cubicBezTo>
                      <a:pt x="11" y="329"/>
                      <a:pt x="11" y="329"/>
                      <a:pt x="11" y="329"/>
                    </a:cubicBezTo>
                    <a:cubicBezTo>
                      <a:pt x="4" y="327"/>
                      <a:pt x="0" y="320"/>
                      <a:pt x="2" y="314"/>
                    </a:cubicBezTo>
                    <a:cubicBezTo>
                      <a:pt x="84" y="11"/>
                      <a:pt x="84" y="11"/>
                      <a:pt x="84" y="11"/>
                    </a:cubicBezTo>
                    <a:cubicBezTo>
                      <a:pt x="85" y="4"/>
                      <a:pt x="92" y="0"/>
                      <a:pt x="99" y="2"/>
                    </a:cubicBezTo>
                    <a:close/>
                  </a:path>
                </a:pathLst>
              </a:custGeom>
              <a:solidFill>
                <a:srgbClr val="F0BE00"/>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37" name="Freeform 470"/>
              <p:cNvSpPr/>
              <p:nvPr/>
            </p:nvSpPr>
            <p:spPr bwMode="auto">
              <a:xfrm>
                <a:off x="3267" y="565"/>
                <a:ext cx="194" cy="277"/>
              </a:xfrm>
              <a:custGeom>
                <a:avLst/>
                <a:gdLst>
                  <a:gd name="T0" fmla="*/ 52 w 886"/>
                  <a:gd name="T1" fmla="*/ 319 h 1265"/>
                  <a:gd name="T2" fmla="*/ 139 w 886"/>
                  <a:gd name="T3" fmla="*/ 50 h 1265"/>
                  <a:gd name="T4" fmla="*/ 139 w 886"/>
                  <a:gd name="T5" fmla="*/ 50 h 1265"/>
                  <a:gd name="T6" fmla="*/ 413 w 886"/>
                  <a:gd name="T7" fmla="*/ 137 h 1265"/>
                  <a:gd name="T8" fmla="*/ 835 w 886"/>
                  <a:gd name="T9" fmla="*/ 946 h 1265"/>
                  <a:gd name="T10" fmla="*/ 747 w 886"/>
                  <a:gd name="T11" fmla="*/ 1215 h 1265"/>
                  <a:gd name="T12" fmla="*/ 747 w 886"/>
                  <a:gd name="T13" fmla="*/ 1215 h 1265"/>
                  <a:gd name="T14" fmla="*/ 474 w 886"/>
                  <a:gd name="T15" fmla="*/ 1128 h 1265"/>
                  <a:gd name="T16" fmla="*/ 52 w 886"/>
                  <a:gd name="T17" fmla="*/ 319 h 1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6" h="1265">
                    <a:moveTo>
                      <a:pt x="52" y="319"/>
                    </a:moveTo>
                    <a:cubicBezTo>
                      <a:pt x="0" y="221"/>
                      <a:pt x="40" y="101"/>
                      <a:pt x="139" y="50"/>
                    </a:cubicBezTo>
                    <a:cubicBezTo>
                      <a:pt x="139" y="50"/>
                      <a:pt x="139" y="50"/>
                      <a:pt x="139" y="50"/>
                    </a:cubicBezTo>
                    <a:cubicBezTo>
                      <a:pt x="239" y="0"/>
                      <a:pt x="361" y="39"/>
                      <a:pt x="413" y="137"/>
                    </a:cubicBezTo>
                    <a:cubicBezTo>
                      <a:pt x="835" y="946"/>
                      <a:pt x="835" y="946"/>
                      <a:pt x="835" y="946"/>
                    </a:cubicBezTo>
                    <a:cubicBezTo>
                      <a:pt x="886" y="1044"/>
                      <a:pt x="846" y="1165"/>
                      <a:pt x="747" y="1215"/>
                    </a:cubicBezTo>
                    <a:cubicBezTo>
                      <a:pt x="747" y="1215"/>
                      <a:pt x="747" y="1215"/>
                      <a:pt x="747" y="1215"/>
                    </a:cubicBezTo>
                    <a:cubicBezTo>
                      <a:pt x="647" y="1265"/>
                      <a:pt x="525" y="1227"/>
                      <a:pt x="474" y="1128"/>
                    </a:cubicBezTo>
                    <a:lnTo>
                      <a:pt x="52" y="319"/>
                    </a:lnTo>
                    <a:close/>
                  </a:path>
                </a:pathLst>
              </a:custGeom>
              <a:solidFill>
                <a:srgbClr val="ECC897"/>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38" name="Freeform 471"/>
              <p:cNvSpPr/>
              <p:nvPr/>
            </p:nvSpPr>
            <p:spPr bwMode="auto">
              <a:xfrm>
                <a:off x="4207" y="1405"/>
                <a:ext cx="226" cy="610"/>
              </a:xfrm>
              <a:custGeom>
                <a:avLst/>
                <a:gdLst>
                  <a:gd name="T0" fmla="*/ 0 w 226"/>
                  <a:gd name="T1" fmla="*/ 588 h 610"/>
                  <a:gd name="T2" fmla="*/ 129 w 226"/>
                  <a:gd name="T3" fmla="*/ 0 h 610"/>
                  <a:gd name="T4" fmla="*/ 226 w 226"/>
                  <a:gd name="T5" fmla="*/ 23 h 610"/>
                  <a:gd name="T6" fmla="*/ 97 w 226"/>
                  <a:gd name="T7" fmla="*/ 610 h 610"/>
                  <a:gd name="T8" fmla="*/ 0 w 226"/>
                  <a:gd name="T9" fmla="*/ 588 h 610"/>
                </a:gdLst>
                <a:ahLst/>
                <a:cxnLst>
                  <a:cxn ang="0">
                    <a:pos x="T0" y="T1"/>
                  </a:cxn>
                  <a:cxn ang="0">
                    <a:pos x="T2" y="T3"/>
                  </a:cxn>
                  <a:cxn ang="0">
                    <a:pos x="T4" y="T5"/>
                  </a:cxn>
                  <a:cxn ang="0">
                    <a:pos x="T6" y="T7"/>
                  </a:cxn>
                  <a:cxn ang="0">
                    <a:pos x="T8" y="T9"/>
                  </a:cxn>
                </a:cxnLst>
                <a:rect l="0" t="0" r="r" b="b"/>
                <a:pathLst>
                  <a:path w="226" h="610">
                    <a:moveTo>
                      <a:pt x="0" y="588"/>
                    </a:moveTo>
                    <a:lnTo>
                      <a:pt x="129" y="0"/>
                    </a:lnTo>
                    <a:lnTo>
                      <a:pt x="226" y="23"/>
                    </a:lnTo>
                    <a:lnTo>
                      <a:pt x="97" y="610"/>
                    </a:lnTo>
                    <a:lnTo>
                      <a:pt x="0" y="588"/>
                    </a:lnTo>
                    <a:close/>
                  </a:path>
                </a:pathLst>
              </a:custGeom>
              <a:solidFill>
                <a:srgbClr val="F1BF00"/>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39" name="Freeform 472"/>
              <p:cNvSpPr/>
              <p:nvPr/>
            </p:nvSpPr>
            <p:spPr bwMode="auto">
              <a:xfrm>
                <a:off x="4332" y="1423"/>
                <a:ext cx="21" cy="5"/>
              </a:xfrm>
              <a:custGeom>
                <a:avLst/>
                <a:gdLst>
                  <a:gd name="T0" fmla="*/ 0 w 21"/>
                  <a:gd name="T1" fmla="*/ 0 h 5"/>
                  <a:gd name="T2" fmla="*/ 21 w 21"/>
                  <a:gd name="T3" fmla="*/ 5 h 5"/>
                  <a:gd name="T4" fmla="*/ 0 w 21"/>
                  <a:gd name="T5" fmla="*/ 0 h 5"/>
                </a:gdLst>
                <a:ahLst/>
                <a:cxnLst>
                  <a:cxn ang="0">
                    <a:pos x="T0" y="T1"/>
                  </a:cxn>
                  <a:cxn ang="0">
                    <a:pos x="T2" y="T3"/>
                  </a:cxn>
                  <a:cxn ang="0">
                    <a:pos x="T4" y="T5"/>
                  </a:cxn>
                </a:cxnLst>
                <a:rect l="0" t="0" r="r" b="b"/>
                <a:pathLst>
                  <a:path w="21" h="5">
                    <a:moveTo>
                      <a:pt x="0" y="0"/>
                    </a:moveTo>
                    <a:lnTo>
                      <a:pt x="21" y="5"/>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40" name="Line 473"/>
              <p:cNvSpPr>
                <a:spLocks noChangeShapeType="1"/>
              </p:cNvSpPr>
              <p:nvPr/>
            </p:nvSpPr>
            <p:spPr bwMode="auto">
              <a:xfrm>
                <a:off x="4332" y="1423"/>
                <a:ext cx="21" cy="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41" name="Freeform 474"/>
              <p:cNvSpPr/>
              <p:nvPr/>
            </p:nvSpPr>
            <p:spPr bwMode="auto">
              <a:xfrm>
                <a:off x="4332" y="1421"/>
                <a:ext cx="21" cy="9"/>
              </a:xfrm>
              <a:custGeom>
                <a:avLst/>
                <a:gdLst>
                  <a:gd name="T0" fmla="*/ 20 w 21"/>
                  <a:gd name="T1" fmla="*/ 9 h 9"/>
                  <a:gd name="T2" fmla="*/ 21 w 21"/>
                  <a:gd name="T3" fmla="*/ 5 h 9"/>
                  <a:gd name="T4" fmla="*/ 1 w 21"/>
                  <a:gd name="T5" fmla="*/ 0 h 9"/>
                  <a:gd name="T6" fmla="*/ 0 w 21"/>
                  <a:gd name="T7" fmla="*/ 4 h 9"/>
                  <a:gd name="T8" fmla="*/ 20 w 21"/>
                  <a:gd name="T9" fmla="*/ 9 h 9"/>
                </a:gdLst>
                <a:ahLst/>
                <a:cxnLst>
                  <a:cxn ang="0">
                    <a:pos x="T0" y="T1"/>
                  </a:cxn>
                  <a:cxn ang="0">
                    <a:pos x="T2" y="T3"/>
                  </a:cxn>
                  <a:cxn ang="0">
                    <a:pos x="T4" y="T5"/>
                  </a:cxn>
                  <a:cxn ang="0">
                    <a:pos x="T6" y="T7"/>
                  </a:cxn>
                  <a:cxn ang="0">
                    <a:pos x="T8" y="T9"/>
                  </a:cxn>
                </a:cxnLst>
                <a:rect l="0" t="0" r="r" b="b"/>
                <a:pathLst>
                  <a:path w="21" h="9">
                    <a:moveTo>
                      <a:pt x="20" y="9"/>
                    </a:moveTo>
                    <a:lnTo>
                      <a:pt x="21" y="5"/>
                    </a:lnTo>
                    <a:lnTo>
                      <a:pt x="1" y="0"/>
                    </a:lnTo>
                    <a:lnTo>
                      <a:pt x="0" y="4"/>
                    </a:lnTo>
                    <a:lnTo>
                      <a:pt x="20" y="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42" name="Freeform 475"/>
              <p:cNvSpPr/>
              <p:nvPr/>
            </p:nvSpPr>
            <p:spPr bwMode="auto">
              <a:xfrm>
                <a:off x="4330" y="1432"/>
                <a:ext cx="11" cy="3"/>
              </a:xfrm>
              <a:custGeom>
                <a:avLst/>
                <a:gdLst>
                  <a:gd name="T0" fmla="*/ 0 w 11"/>
                  <a:gd name="T1" fmla="*/ 0 h 3"/>
                  <a:gd name="T2" fmla="*/ 11 w 11"/>
                  <a:gd name="T3" fmla="*/ 3 h 3"/>
                  <a:gd name="T4" fmla="*/ 0 w 11"/>
                  <a:gd name="T5" fmla="*/ 0 h 3"/>
                </a:gdLst>
                <a:ahLst/>
                <a:cxnLst>
                  <a:cxn ang="0">
                    <a:pos x="T0" y="T1"/>
                  </a:cxn>
                  <a:cxn ang="0">
                    <a:pos x="T2" y="T3"/>
                  </a:cxn>
                  <a:cxn ang="0">
                    <a:pos x="T4" y="T5"/>
                  </a:cxn>
                </a:cxnLst>
                <a:rect l="0" t="0" r="r" b="b"/>
                <a:pathLst>
                  <a:path w="11" h="3">
                    <a:moveTo>
                      <a:pt x="0" y="0"/>
                    </a:moveTo>
                    <a:lnTo>
                      <a:pt x="11" y="3"/>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43" name="Line 476"/>
              <p:cNvSpPr>
                <a:spLocks noChangeShapeType="1"/>
              </p:cNvSpPr>
              <p:nvPr/>
            </p:nvSpPr>
            <p:spPr bwMode="auto">
              <a:xfrm>
                <a:off x="4330" y="1432"/>
                <a:ext cx="11" cy="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44" name="Freeform 477"/>
              <p:cNvSpPr/>
              <p:nvPr/>
            </p:nvSpPr>
            <p:spPr bwMode="auto">
              <a:xfrm>
                <a:off x="4330" y="1430"/>
                <a:ext cx="11" cy="7"/>
              </a:xfrm>
              <a:custGeom>
                <a:avLst/>
                <a:gdLst>
                  <a:gd name="T0" fmla="*/ 10 w 11"/>
                  <a:gd name="T1" fmla="*/ 7 h 7"/>
                  <a:gd name="T2" fmla="*/ 11 w 11"/>
                  <a:gd name="T3" fmla="*/ 2 h 7"/>
                  <a:gd name="T4" fmla="*/ 1 w 11"/>
                  <a:gd name="T5" fmla="*/ 0 h 7"/>
                  <a:gd name="T6" fmla="*/ 0 w 11"/>
                  <a:gd name="T7" fmla="*/ 5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2"/>
                    </a:lnTo>
                    <a:lnTo>
                      <a:pt x="1" y="0"/>
                    </a:lnTo>
                    <a:lnTo>
                      <a:pt x="0" y="5"/>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45" name="Freeform 478"/>
              <p:cNvSpPr/>
              <p:nvPr/>
            </p:nvSpPr>
            <p:spPr bwMode="auto">
              <a:xfrm>
                <a:off x="4329" y="1441"/>
                <a:ext cx="10" cy="3"/>
              </a:xfrm>
              <a:custGeom>
                <a:avLst/>
                <a:gdLst>
                  <a:gd name="T0" fmla="*/ 0 w 10"/>
                  <a:gd name="T1" fmla="*/ 0 h 3"/>
                  <a:gd name="T2" fmla="*/ 10 w 10"/>
                  <a:gd name="T3" fmla="*/ 3 h 3"/>
                  <a:gd name="T4" fmla="*/ 0 w 10"/>
                  <a:gd name="T5" fmla="*/ 0 h 3"/>
                </a:gdLst>
                <a:ahLst/>
                <a:cxnLst>
                  <a:cxn ang="0">
                    <a:pos x="T0" y="T1"/>
                  </a:cxn>
                  <a:cxn ang="0">
                    <a:pos x="T2" y="T3"/>
                  </a:cxn>
                  <a:cxn ang="0">
                    <a:pos x="T4" y="T5"/>
                  </a:cxn>
                </a:cxnLst>
                <a:rect l="0" t="0" r="r" b="b"/>
                <a:pathLst>
                  <a:path w="10" h="3">
                    <a:moveTo>
                      <a:pt x="0" y="0"/>
                    </a:moveTo>
                    <a:lnTo>
                      <a:pt x="10" y="3"/>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46" name="Line 479"/>
              <p:cNvSpPr>
                <a:spLocks noChangeShapeType="1"/>
              </p:cNvSpPr>
              <p:nvPr/>
            </p:nvSpPr>
            <p:spPr bwMode="auto">
              <a:xfrm>
                <a:off x="4329" y="1441"/>
                <a:ext cx="10" cy="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47" name="Freeform 480"/>
              <p:cNvSpPr/>
              <p:nvPr/>
            </p:nvSpPr>
            <p:spPr bwMode="auto">
              <a:xfrm>
                <a:off x="4328" y="1439"/>
                <a:ext cx="11" cy="7"/>
              </a:xfrm>
              <a:custGeom>
                <a:avLst/>
                <a:gdLst>
                  <a:gd name="T0" fmla="*/ 10 w 11"/>
                  <a:gd name="T1" fmla="*/ 7 h 7"/>
                  <a:gd name="T2" fmla="*/ 11 w 11"/>
                  <a:gd name="T3" fmla="*/ 3 h 7"/>
                  <a:gd name="T4" fmla="*/ 1 w 11"/>
                  <a:gd name="T5" fmla="*/ 0 h 7"/>
                  <a:gd name="T6" fmla="*/ 0 w 11"/>
                  <a:gd name="T7" fmla="*/ 5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3"/>
                    </a:lnTo>
                    <a:lnTo>
                      <a:pt x="1" y="0"/>
                    </a:lnTo>
                    <a:lnTo>
                      <a:pt x="0" y="5"/>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48" name="Freeform 481"/>
              <p:cNvSpPr/>
              <p:nvPr/>
            </p:nvSpPr>
            <p:spPr bwMode="auto">
              <a:xfrm>
                <a:off x="4326" y="1451"/>
                <a:ext cx="11" cy="2"/>
              </a:xfrm>
              <a:custGeom>
                <a:avLst/>
                <a:gdLst>
                  <a:gd name="T0" fmla="*/ 0 w 11"/>
                  <a:gd name="T1" fmla="*/ 0 h 2"/>
                  <a:gd name="T2" fmla="*/ 11 w 11"/>
                  <a:gd name="T3" fmla="*/ 2 h 2"/>
                  <a:gd name="T4" fmla="*/ 0 w 11"/>
                  <a:gd name="T5" fmla="*/ 0 h 2"/>
                </a:gdLst>
                <a:ahLst/>
                <a:cxnLst>
                  <a:cxn ang="0">
                    <a:pos x="T0" y="T1"/>
                  </a:cxn>
                  <a:cxn ang="0">
                    <a:pos x="T2" y="T3"/>
                  </a:cxn>
                  <a:cxn ang="0">
                    <a:pos x="T4" y="T5"/>
                  </a:cxn>
                </a:cxnLst>
                <a:rect l="0" t="0" r="r" b="b"/>
                <a:pathLst>
                  <a:path w="11" h="2">
                    <a:moveTo>
                      <a:pt x="0" y="0"/>
                    </a:moveTo>
                    <a:lnTo>
                      <a:pt x="11"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49" name="Line 482"/>
              <p:cNvSpPr>
                <a:spLocks noChangeShapeType="1"/>
              </p:cNvSpPr>
              <p:nvPr/>
            </p:nvSpPr>
            <p:spPr bwMode="auto">
              <a:xfrm>
                <a:off x="4326" y="1451"/>
                <a:ext cx="11" cy="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50" name="Freeform 483"/>
              <p:cNvSpPr/>
              <p:nvPr/>
            </p:nvSpPr>
            <p:spPr bwMode="auto">
              <a:xfrm>
                <a:off x="4326" y="1448"/>
                <a:ext cx="11" cy="7"/>
              </a:xfrm>
              <a:custGeom>
                <a:avLst/>
                <a:gdLst>
                  <a:gd name="T0" fmla="*/ 10 w 11"/>
                  <a:gd name="T1" fmla="*/ 7 h 7"/>
                  <a:gd name="T2" fmla="*/ 11 w 11"/>
                  <a:gd name="T3" fmla="*/ 3 h 7"/>
                  <a:gd name="T4" fmla="*/ 1 w 11"/>
                  <a:gd name="T5" fmla="*/ 0 h 7"/>
                  <a:gd name="T6" fmla="*/ 0 w 11"/>
                  <a:gd name="T7" fmla="*/ 5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3"/>
                    </a:lnTo>
                    <a:lnTo>
                      <a:pt x="1" y="0"/>
                    </a:lnTo>
                    <a:lnTo>
                      <a:pt x="0" y="5"/>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51" name="Freeform 484"/>
              <p:cNvSpPr/>
              <p:nvPr/>
            </p:nvSpPr>
            <p:spPr bwMode="auto">
              <a:xfrm>
                <a:off x="4324" y="1460"/>
                <a:ext cx="10" cy="2"/>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52" name="Line 485"/>
              <p:cNvSpPr>
                <a:spLocks noChangeShapeType="1"/>
              </p:cNvSpPr>
              <p:nvPr/>
            </p:nvSpPr>
            <p:spPr bwMode="auto">
              <a:xfrm>
                <a:off x="4324" y="1460"/>
                <a:ext cx="10" cy="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53" name="Freeform 486"/>
              <p:cNvSpPr/>
              <p:nvPr/>
            </p:nvSpPr>
            <p:spPr bwMode="auto">
              <a:xfrm>
                <a:off x="4324" y="1457"/>
                <a:ext cx="11" cy="7"/>
              </a:xfrm>
              <a:custGeom>
                <a:avLst/>
                <a:gdLst>
                  <a:gd name="T0" fmla="*/ 10 w 11"/>
                  <a:gd name="T1" fmla="*/ 7 h 7"/>
                  <a:gd name="T2" fmla="*/ 11 w 11"/>
                  <a:gd name="T3" fmla="*/ 3 h 7"/>
                  <a:gd name="T4" fmla="*/ 1 w 11"/>
                  <a:gd name="T5" fmla="*/ 0 h 7"/>
                  <a:gd name="T6" fmla="*/ 0 w 11"/>
                  <a:gd name="T7" fmla="*/ 5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3"/>
                    </a:lnTo>
                    <a:lnTo>
                      <a:pt x="1" y="0"/>
                    </a:lnTo>
                    <a:lnTo>
                      <a:pt x="0" y="5"/>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54" name="Freeform 487"/>
              <p:cNvSpPr/>
              <p:nvPr/>
            </p:nvSpPr>
            <p:spPr bwMode="auto">
              <a:xfrm>
                <a:off x="4322" y="1469"/>
                <a:ext cx="10" cy="2"/>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55" name="Line 488"/>
              <p:cNvSpPr>
                <a:spLocks noChangeShapeType="1"/>
              </p:cNvSpPr>
              <p:nvPr/>
            </p:nvSpPr>
            <p:spPr bwMode="auto">
              <a:xfrm>
                <a:off x="4322" y="1469"/>
                <a:ext cx="10" cy="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56" name="Freeform 489"/>
              <p:cNvSpPr/>
              <p:nvPr/>
            </p:nvSpPr>
            <p:spPr bwMode="auto">
              <a:xfrm>
                <a:off x="4322" y="1467"/>
                <a:ext cx="11" cy="6"/>
              </a:xfrm>
              <a:custGeom>
                <a:avLst/>
                <a:gdLst>
                  <a:gd name="T0" fmla="*/ 10 w 11"/>
                  <a:gd name="T1" fmla="*/ 6 h 6"/>
                  <a:gd name="T2" fmla="*/ 11 w 11"/>
                  <a:gd name="T3" fmla="*/ 2 h 6"/>
                  <a:gd name="T4" fmla="*/ 1 w 11"/>
                  <a:gd name="T5" fmla="*/ 0 h 6"/>
                  <a:gd name="T6" fmla="*/ 0 w 11"/>
                  <a:gd name="T7" fmla="*/ 4 h 6"/>
                  <a:gd name="T8" fmla="*/ 10 w 11"/>
                  <a:gd name="T9" fmla="*/ 6 h 6"/>
                </a:gdLst>
                <a:ahLst/>
                <a:cxnLst>
                  <a:cxn ang="0">
                    <a:pos x="T0" y="T1"/>
                  </a:cxn>
                  <a:cxn ang="0">
                    <a:pos x="T2" y="T3"/>
                  </a:cxn>
                  <a:cxn ang="0">
                    <a:pos x="T4" y="T5"/>
                  </a:cxn>
                  <a:cxn ang="0">
                    <a:pos x="T6" y="T7"/>
                  </a:cxn>
                  <a:cxn ang="0">
                    <a:pos x="T8" y="T9"/>
                  </a:cxn>
                </a:cxnLst>
                <a:rect l="0" t="0" r="r" b="b"/>
                <a:pathLst>
                  <a:path w="11" h="6">
                    <a:moveTo>
                      <a:pt x="10" y="6"/>
                    </a:moveTo>
                    <a:lnTo>
                      <a:pt x="11" y="2"/>
                    </a:lnTo>
                    <a:lnTo>
                      <a:pt x="1" y="0"/>
                    </a:lnTo>
                    <a:lnTo>
                      <a:pt x="0" y="4"/>
                    </a:lnTo>
                    <a:lnTo>
                      <a:pt x="10" y="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57" name="Freeform 490"/>
              <p:cNvSpPr/>
              <p:nvPr/>
            </p:nvSpPr>
            <p:spPr bwMode="auto">
              <a:xfrm>
                <a:off x="4320" y="1478"/>
                <a:ext cx="21" cy="5"/>
              </a:xfrm>
              <a:custGeom>
                <a:avLst/>
                <a:gdLst>
                  <a:gd name="T0" fmla="*/ 0 w 21"/>
                  <a:gd name="T1" fmla="*/ 0 h 5"/>
                  <a:gd name="T2" fmla="*/ 21 w 21"/>
                  <a:gd name="T3" fmla="*/ 5 h 5"/>
                  <a:gd name="T4" fmla="*/ 0 w 21"/>
                  <a:gd name="T5" fmla="*/ 0 h 5"/>
                </a:gdLst>
                <a:ahLst/>
                <a:cxnLst>
                  <a:cxn ang="0">
                    <a:pos x="T0" y="T1"/>
                  </a:cxn>
                  <a:cxn ang="0">
                    <a:pos x="T2" y="T3"/>
                  </a:cxn>
                  <a:cxn ang="0">
                    <a:pos x="T4" y="T5"/>
                  </a:cxn>
                </a:cxnLst>
                <a:rect l="0" t="0" r="r" b="b"/>
                <a:pathLst>
                  <a:path w="21" h="5">
                    <a:moveTo>
                      <a:pt x="0" y="0"/>
                    </a:moveTo>
                    <a:lnTo>
                      <a:pt x="21" y="5"/>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58" name="Line 491"/>
              <p:cNvSpPr>
                <a:spLocks noChangeShapeType="1"/>
              </p:cNvSpPr>
              <p:nvPr/>
            </p:nvSpPr>
            <p:spPr bwMode="auto">
              <a:xfrm>
                <a:off x="4320" y="1478"/>
                <a:ext cx="21" cy="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59" name="Freeform 492"/>
              <p:cNvSpPr/>
              <p:nvPr/>
            </p:nvSpPr>
            <p:spPr bwMode="auto">
              <a:xfrm>
                <a:off x="4320" y="1476"/>
                <a:ext cx="21" cy="9"/>
              </a:xfrm>
              <a:custGeom>
                <a:avLst/>
                <a:gdLst>
                  <a:gd name="T0" fmla="*/ 20 w 21"/>
                  <a:gd name="T1" fmla="*/ 9 h 9"/>
                  <a:gd name="T2" fmla="*/ 21 w 21"/>
                  <a:gd name="T3" fmla="*/ 4 h 9"/>
                  <a:gd name="T4" fmla="*/ 1 w 21"/>
                  <a:gd name="T5" fmla="*/ 0 h 9"/>
                  <a:gd name="T6" fmla="*/ 0 w 21"/>
                  <a:gd name="T7" fmla="*/ 4 h 9"/>
                  <a:gd name="T8" fmla="*/ 20 w 21"/>
                  <a:gd name="T9" fmla="*/ 9 h 9"/>
                </a:gdLst>
                <a:ahLst/>
                <a:cxnLst>
                  <a:cxn ang="0">
                    <a:pos x="T0" y="T1"/>
                  </a:cxn>
                  <a:cxn ang="0">
                    <a:pos x="T2" y="T3"/>
                  </a:cxn>
                  <a:cxn ang="0">
                    <a:pos x="T4" y="T5"/>
                  </a:cxn>
                  <a:cxn ang="0">
                    <a:pos x="T6" y="T7"/>
                  </a:cxn>
                  <a:cxn ang="0">
                    <a:pos x="T8" y="T9"/>
                  </a:cxn>
                </a:cxnLst>
                <a:rect l="0" t="0" r="r" b="b"/>
                <a:pathLst>
                  <a:path w="21" h="9">
                    <a:moveTo>
                      <a:pt x="20" y="9"/>
                    </a:moveTo>
                    <a:lnTo>
                      <a:pt x="21" y="4"/>
                    </a:lnTo>
                    <a:lnTo>
                      <a:pt x="1" y="0"/>
                    </a:lnTo>
                    <a:lnTo>
                      <a:pt x="0" y="4"/>
                    </a:lnTo>
                    <a:lnTo>
                      <a:pt x="20" y="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60" name="Freeform 493"/>
              <p:cNvSpPr/>
              <p:nvPr/>
            </p:nvSpPr>
            <p:spPr bwMode="auto">
              <a:xfrm>
                <a:off x="4318" y="1487"/>
                <a:ext cx="11" cy="2"/>
              </a:xfrm>
              <a:custGeom>
                <a:avLst/>
                <a:gdLst>
                  <a:gd name="T0" fmla="*/ 0 w 11"/>
                  <a:gd name="T1" fmla="*/ 0 h 2"/>
                  <a:gd name="T2" fmla="*/ 11 w 11"/>
                  <a:gd name="T3" fmla="*/ 2 h 2"/>
                  <a:gd name="T4" fmla="*/ 0 w 11"/>
                  <a:gd name="T5" fmla="*/ 0 h 2"/>
                </a:gdLst>
                <a:ahLst/>
                <a:cxnLst>
                  <a:cxn ang="0">
                    <a:pos x="T0" y="T1"/>
                  </a:cxn>
                  <a:cxn ang="0">
                    <a:pos x="T2" y="T3"/>
                  </a:cxn>
                  <a:cxn ang="0">
                    <a:pos x="T4" y="T5"/>
                  </a:cxn>
                </a:cxnLst>
                <a:rect l="0" t="0" r="r" b="b"/>
                <a:pathLst>
                  <a:path w="11" h="2">
                    <a:moveTo>
                      <a:pt x="0" y="0"/>
                    </a:moveTo>
                    <a:lnTo>
                      <a:pt x="11"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61" name="Line 494"/>
              <p:cNvSpPr>
                <a:spLocks noChangeShapeType="1"/>
              </p:cNvSpPr>
              <p:nvPr/>
            </p:nvSpPr>
            <p:spPr bwMode="auto">
              <a:xfrm>
                <a:off x="4318" y="1487"/>
                <a:ext cx="11" cy="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62" name="Freeform 495"/>
              <p:cNvSpPr/>
              <p:nvPr/>
            </p:nvSpPr>
            <p:spPr bwMode="auto">
              <a:xfrm>
                <a:off x="4318" y="1485"/>
                <a:ext cx="11" cy="7"/>
              </a:xfrm>
              <a:custGeom>
                <a:avLst/>
                <a:gdLst>
                  <a:gd name="T0" fmla="*/ 10 w 11"/>
                  <a:gd name="T1" fmla="*/ 7 h 7"/>
                  <a:gd name="T2" fmla="*/ 11 w 11"/>
                  <a:gd name="T3" fmla="*/ 2 h 7"/>
                  <a:gd name="T4" fmla="*/ 1 w 11"/>
                  <a:gd name="T5" fmla="*/ 0 h 7"/>
                  <a:gd name="T6" fmla="*/ 0 w 11"/>
                  <a:gd name="T7" fmla="*/ 4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2"/>
                    </a:lnTo>
                    <a:lnTo>
                      <a:pt x="1" y="0"/>
                    </a:lnTo>
                    <a:lnTo>
                      <a:pt x="0" y="4"/>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63" name="Freeform 496"/>
              <p:cNvSpPr/>
              <p:nvPr/>
            </p:nvSpPr>
            <p:spPr bwMode="auto">
              <a:xfrm>
                <a:off x="4316" y="1496"/>
                <a:ext cx="11" cy="3"/>
              </a:xfrm>
              <a:custGeom>
                <a:avLst/>
                <a:gdLst>
                  <a:gd name="T0" fmla="*/ 0 w 11"/>
                  <a:gd name="T1" fmla="*/ 0 h 3"/>
                  <a:gd name="T2" fmla="*/ 11 w 11"/>
                  <a:gd name="T3" fmla="*/ 3 h 3"/>
                  <a:gd name="T4" fmla="*/ 0 w 11"/>
                  <a:gd name="T5" fmla="*/ 0 h 3"/>
                </a:gdLst>
                <a:ahLst/>
                <a:cxnLst>
                  <a:cxn ang="0">
                    <a:pos x="T0" y="T1"/>
                  </a:cxn>
                  <a:cxn ang="0">
                    <a:pos x="T2" y="T3"/>
                  </a:cxn>
                  <a:cxn ang="0">
                    <a:pos x="T4" y="T5"/>
                  </a:cxn>
                </a:cxnLst>
                <a:rect l="0" t="0" r="r" b="b"/>
                <a:pathLst>
                  <a:path w="11" h="3">
                    <a:moveTo>
                      <a:pt x="0" y="0"/>
                    </a:moveTo>
                    <a:lnTo>
                      <a:pt x="11" y="3"/>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64" name="Line 497"/>
              <p:cNvSpPr>
                <a:spLocks noChangeShapeType="1"/>
              </p:cNvSpPr>
              <p:nvPr/>
            </p:nvSpPr>
            <p:spPr bwMode="auto">
              <a:xfrm>
                <a:off x="4316" y="1496"/>
                <a:ext cx="11" cy="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65" name="Freeform 498"/>
              <p:cNvSpPr/>
              <p:nvPr/>
            </p:nvSpPr>
            <p:spPr bwMode="auto">
              <a:xfrm>
                <a:off x="4316" y="1494"/>
                <a:ext cx="11" cy="7"/>
              </a:xfrm>
              <a:custGeom>
                <a:avLst/>
                <a:gdLst>
                  <a:gd name="T0" fmla="*/ 10 w 11"/>
                  <a:gd name="T1" fmla="*/ 7 h 7"/>
                  <a:gd name="T2" fmla="*/ 11 w 11"/>
                  <a:gd name="T3" fmla="*/ 2 h 7"/>
                  <a:gd name="T4" fmla="*/ 1 w 11"/>
                  <a:gd name="T5" fmla="*/ 0 h 7"/>
                  <a:gd name="T6" fmla="*/ 0 w 11"/>
                  <a:gd name="T7" fmla="*/ 5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2"/>
                    </a:lnTo>
                    <a:lnTo>
                      <a:pt x="1" y="0"/>
                    </a:lnTo>
                    <a:lnTo>
                      <a:pt x="0" y="5"/>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66" name="Freeform 499"/>
              <p:cNvSpPr/>
              <p:nvPr/>
            </p:nvSpPr>
            <p:spPr bwMode="auto">
              <a:xfrm>
                <a:off x="4314" y="1505"/>
                <a:ext cx="10" cy="3"/>
              </a:xfrm>
              <a:custGeom>
                <a:avLst/>
                <a:gdLst>
                  <a:gd name="T0" fmla="*/ 0 w 10"/>
                  <a:gd name="T1" fmla="*/ 0 h 3"/>
                  <a:gd name="T2" fmla="*/ 10 w 10"/>
                  <a:gd name="T3" fmla="*/ 3 h 3"/>
                  <a:gd name="T4" fmla="*/ 0 w 10"/>
                  <a:gd name="T5" fmla="*/ 0 h 3"/>
                </a:gdLst>
                <a:ahLst/>
                <a:cxnLst>
                  <a:cxn ang="0">
                    <a:pos x="T0" y="T1"/>
                  </a:cxn>
                  <a:cxn ang="0">
                    <a:pos x="T2" y="T3"/>
                  </a:cxn>
                  <a:cxn ang="0">
                    <a:pos x="T4" y="T5"/>
                  </a:cxn>
                </a:cxnLst>
                <a:rect l="0" t="0" r="r" b="b"/>
                <a:pathLst>
                  <a:path w="10" h="3">
                    <a:moveTo>
                      <a:pt x="0" y="0"/>
                    </a:moveTo>
                    <a:lnTo>
                      <a:pt x="10" y="3"/>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67" name="Line 500"/>
              <p:cNvSpPr>
                <a:spLocks noChangeShapeType="1"/>
              </p:cNvSpPr>
              <p:nvPr/>
            </p:nvSpPr>
            <p:spPr bwMode="auto">
              <a:xfrm>
                <a:off x="4314" y="1505"/>
                <a:ext cx="10" cy="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68" name="Freeform 501"/>
              <p:cNvSpPr/>
              <p:nvPr/>
            </p:nvSpPr>
            <p:spPr bwMode="auto">
              <a:xfrm>
                <a:off x="4314" y="1503"/>
                <a:ext cx="11" cy="7"/>
              </a:xfrm>
              <a:custGeom>
                <a:avLst/>
                <a:gdLst>
                  <a:gd name="T0" fmla="*/ 10 w 11"/>
                  <a:gd name="T1" fmla="*/ 7 h 7"/>
                  <a:gd name="T2" fmla="*/ 11 w 11"/>
                  <a:gd name="T3" fmla="*/ 2 h 7"/>
                  <a:gd name="T4" fmla="*/ 1 w 11"/>
                  <a:gd name="T5" fmla="*/ 0 h 7"/>
                  <a:gd name="T6" fmla="*/ 0 w 11"/>
                  <a:gd name="T7" fmla="*/ 5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2"/>
                    </a:lnTo>
                    <a:lnTo>
                      <a:pt x="1" y="0"/>
                    </a:lnTo>
                    <a:lnTo>
                      <a:pt x="0" y="5"/>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69" name="Freeform 502"/>
              <p:cNvSpPr/>
              <p:nvPr/>
            </p:nvSpPr>
            <p:spPr bwMode="auto">
              <a:xfrm>
                <a:off x="4312" y="1515"/>
                <a:ext cx="10" cy="2"/>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70" name="Line 503"/>
              <p:cNvSpPr>
                <a:spLocks noChangeShapeType="1"/>
              </p:cNvSpPr>
              <p:nvPr/>
            </p:nvSpPr>
            <p:spPr bwMode="auto">
              <a:xfrm>
                <a:off x="4312" y="1515"/>
                <a:ext cx="10" cy="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71" name="Freeform 504"/>
              <p:cNvSpPr/>
              <p:nvPr/>
            </p:nvSpPr>
            <p:spPr bwMode="auto">
              <a:xfrm>
                <a:off x="4312" y="1512"/>
                <a:ext cx="11" cy="7"/>
              </a:xfrm>
              <a:custGeom>
                <a:avLst/>
                <a:gdLst>
                  <a:gd name="T0" fmla="*/ 10 w 11"/>
                  <a:gd name="T1" fmla="*/ 7 h 7"/>
                  <a:gd name="T2" fmla="*/ 11 w 11"/>
                  <a:gd name="T3" fmla="*/ 3 h 7"/>
                  <a:gd name="T4" fmla="*/ 1 w 11"/>
                  <a:gd name="T5" fmla="*/ 0 h 7"/>
                  <a:gd name="T6" fmla="*/ 0 w 11"/>
                  <a:gd name="T7" fmla="*/ 5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3"/>
                    </a:lnTo>
                    <a:lnTo>
                      <a:pt x="1" y="0"/>
                    </a:lnTo>
                    <a:lnTo>
                      <a:pt x="0" y="5"/>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72" name="Freeform 505"/>
              <p:cNvSpPr/>
              <p:nvPr/>
            </p:nvSpPr>
            <p:spPr bwMode="auto">
              <a:xfrm>
                <a:off x="4310" y="1524"/>
                <a:ext cx="10" cy="2"/>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73" name="Line 506"/>
              <p:cNvSpPr>
                <a:spLocks noChangeShapeType="1"/>
              </p:cNvSpPr>
              <p:nvPr/>
            </p:nvSpPr>
            <p:spPr bwMode="auto">
              <a:xfrm>
                <a:off x="4310" y="1524"/>
                <a:ext cx="10" cy="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74" name="Freeform 507"/>
              <p:cNvSpPr/>
              <p:nvPr/>
            </p:nvSpPr>
            <p:spPr bwMode="auto">
              <a:xfrm>
                <a:off x="4310" y="1521"/>
                <a:ext cx="11" cy="7"/>
              </a:xfrm>
              <a:custGeom>
                <a:avLst/>
                <a:gdLst>
                  <a:gd name="T0" fmla="*/ 10 w 11"/>
                  <a:gd name="T1" fmla="*/ 7 h 7"/>
                  <a:gd name="T2" fmla="*/ 11 w 11"/>
                  <a:gd name="T3" fmla="*/ 3 h 7"/>
                  <a:gd name="T4" fmla="*/ 1 w 11"/>
                  <a:gd name="T5" fmla="*/ 0 h 7"/>
                  <a:gd name="T6" fmla="*/ 0 w 11"/>
                  <a:gd name="T7" fmla="*/ 5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3"/>
                    </a:lnTo>
                    <a:lnTo>
                      <a:pt x="1" y="0"/>
                    </a:lnTo>
                    <a:lnTo>
                      <a:pt x="0" y="5"/>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75" name="Freeform 508"/>
              <p:cNvSpPr/>
              <p:nvPr/>
            </p:nvSpPr>
            <p:spPr bwMode="auto">
              <a:xfrm>
                <a:off x="4308" y="1533"/>
                <a:ext cx="21" cy="4"/>
              </a:xfrm>
              <a:custGeom>
                <a:avLst/>
                <a:gdLst>
                  <a:gd name="T0" fmla="*/ 0 w 21"/>
                  <a:gd name="T1" fmla="*/ 0 h 4"/>
                  <a:gd name="T2" fmla="*/ 21 w 21"/>
                  <a:gd name="T3" fmla="*/ 4 h 4"/>
                  <a:gd name="T4" fmla="*/ 0 w 21"/>
                  <a:gd name="T5" fmla="*/ 0 h 4"/>
                </a:gdLst>
                <a:ahLst/>
                <a:cxnLst>
                  <a:cxn ang="0">
                    <a:pos x="T0" y="T1"/>
                  </a:cxn>
                  <a:cxn ang="0">
                    <a:pos x="T2" y="T3"/>
                  </a:cxn>
                  <a:cxn ang="0">
                    <a:pos x="T4" y="T5"/>
                  </a:cxn>
                </a:cxnLst>
                <a:rect l="0" t="0" r="r" b="b"/>
                <a:pathLst>
                  <a:path w="21" h="4">
                    <a:moveTo>
                      <a:pt x="0" y="0"/>
                    </a:moveTo>
                    <a:lnTo>
                      <a:pt x="21" y="4"/>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76" name="Line 509"/>
              <p:cNvSpPr>
                <a:spLocks noChangeShapeType="1"/>
              </p:cNvSpPr>
              <p:nvPr/>
            </p:nvSpPr>
            <p:spPr bwMode="auto">
              <a:xfrm>
                <a:off x="4308" y="1533"/>
                <a:ext cx="21" cy="4"/>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77" name="Freeform 510"/>
              <p:cNvSpPr/>
              <p:nvPr/>
            </p:nvSpPr>
            <p:spPr bwMode="auto">
              <a:xfrm>
                <a:off x="4308" y="1531"/>
                <a:ext cx="21" cy="9"/>
              </a:xfrm>
              <a:custGeom>
                <a:avLst/>
                <a:gdLst>
                  <a:gd name="T0" fmla="*/ 20 w 21"/>
                  <a:gd name="T1" fmla="*/ 9 h 9"/>
                  <a:gd name="T2" fmla="*/ 21 w 21"/>
                  <a:gd name="T3" fmla="*/ 4 h 9"/>
                  <a:gd name="T4" fmla="*/ 1 w 21"/>
                  <a:gd name="T5" fmla="*/ 0 h 9"/>
                  <a:gd name="T6" fmla="*/ 0 w 21"/>
                  <a:gd name="T7" fmla="*/ 4 h 9"/>
                  <a:gd name="T8" fmla="*/ 20 w 21"/>
                  <a:gd name="T9" fmla="*/ 9 h 9"/>
                </a:gdLst>
                <a:ahLst/>
                <a:cxnLst>
                  <a:cxn ang="0">
                    <a:pos x="T0" y="T1"/>
                  </a:cxn>
                  <a:cxn ang="0">
                    <a:pos x="T2" y="T3"/>
                  </a:cxn>
                  <a:cxn ang="0">
                    <a:pos x="T4" y="T5"/>
                  </a:cxn>
                  <a:cxn ang="0">
                    <a:pos x="T6" y="T7"/>
                  </a:cxn>
                  <a:cxn ang="0">
                    <a:pos x="T8" y="T9"/>
                  </a:cxn>
                </a:cxnLst>
                <a:rect l="0" t="0" r="r" b="b"/>
                <a:pathLst>
                  <a:path w="21" h="9">
                    <a:moveTo>
                      <a:pt x="20" y="9"/>
                    </a:moveTo>
                    <a:lnTo>
                      <a:pt x="21" y="4"/>
                    </a:lnTo>
                    <a:lnTo>
                      <a:pt x="1" y="0"/>
                    </a:lnTo>
                    <a:lnTo>
                      <a:pt x="0" y="4"/>
                    </a:lnTo>
                    <a:lnTo>
                      <a:pt x="20" y="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78" name="Freeform 511"/>
              <p:cNvSpPr/>
              <p:nvPr/>
            </p:nvSpPr>
            <p:spPr bwMode="auto">
              <a:xfrm>
                <a:off x="4306" y="1542"/>
                <a:ext cx="10" cy="2"/>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79" name="Line 512"/>
              <p:cNvSpPr>
                <a:spLocks noChangeShapeType="1"/>
              </p:cNvSpPr>
              <p:nvPr/>
            </p:nvSpPr>
            <p:spPr bwMode="auto">
              <a:xfrm>
                <a:off x="4306" y="1542"/>
                <a:ext cx="10" cy="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80" name="Freeform 513"/>
              <p:cNvSpPr/>
              <p:nvPr/>
            </p:nvSpPr>
            <p:spPr bwMode="auto">
              <a:xfrm>
                <a:off x="4306" y="1540"/>
                <a:ext cx="11" cy="7"/>
              </a:xfrm>
              <a:custGeom>
                <a:avLst/>
                <a:gdLst>
                  <a:gd name="T0" fmla="*/ 10 w 11"/>
                  <a:gd name="T1" fmla="*/ 7 h 7"/>
                  <a:gd name="T2" fmla="*/ 11 w 11"/>
                  <a:gd name="T3" fmla="*/ 2 h 7"/>
                  <a:gd name="T4" fmla="*/ 1 w 11"/>
                  <a:gd name="T5" fmla="*/ 0 h 7"/>
                  <a:gd name="T6" fmla="*/ 0 w 11"/>
                  <a:gd name="T7" fmla="*/ 4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2"/>
                    </a:lnTo>
                    <a:lnTo>
                      <a:pt x="1" y="0"/>
                    </a:lnTo>
                    <a:lnTo>
                      <a:pt x="0" y="4"/>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81" name="Freeform 514"/>
              <p:cNvSpPr/>
              <p:nvPr/>
            </p:nvSpPr>
            <p:spPr bwMode="auto">
              <a:xfrm>
                <a:off x="4304" y="1551"/>
                <a:ext cx="10" cy="2"/>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82" name="Line 515"/>
              <p:cNvSpPr>
                <a:spLocks noChangeShapeType="1"/>
              </p:cNvSpPr>
              <p:nvPr/>
            </p:nvSpPr>
            <p:spPr bwMode="auto">
              <a:xfrm>
                <a:off x="4304" y="1551"/>
                <a:ext cx="10" cy="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83" name="Freeform 516"/>
              <p:cNvSpPr/>
              <p:nvPr/>
            </p:nvSpPr>
            <p:spPr bwMode="auto">
              <a:xfrm>
                <a:off x="4304" y="1549"/>
                <a:ext cx="11" cy="7"/>
              </a:xfrm>
              <a:custGeom>
                <a:avLst/>
                <a:gdLst>
                  <a:gd name="T0" fmla="*/ 10 w 11"/>
                  <a:gd name="T1" fmla="*/ 7 h 7"/>
                  <a:gd name="T2" fmla="*/ 11 w 11"/>
                  <a:gd name="T3" fmla="*/ 2 h 7"/>
                  <a:gd name="T4" fmla="*/ 1 w 11"/>
                  <a:gd name="T5" fmla="*/ 0 h 7"/>
                  <a:gd name="T6" fmla="*/ 0 w 11"/>
                  <a:gd name="T7" fmla="*/ 4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2"/>
                    </a:lnTo>
                    <a:lnTo>
                      <a:pt x="1" y="0"/>
                    </a:lnTo>
                    <a:lnTo>
                      <a:pt x="0" y="4"/>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84" name="Freeform 517"/>
              <p:cNvSpPr/>
              <p:nvPr/>
            </p:nvSpPr>
            <p:spPr bwMode="auto">
              <a:xfrm>
                <a:off x="4302" y="1560"/>
                <a:ext cx="10" cy="3"/>
              </a:xfrm>
              <a:custGeom>
                <a:avLst/>
                <a:gdLst>
                  <a:gd name="T0" fmla="*/ 0 w 10"/>
                  <a:gd name="T1" fmla="*/ 0 h 3"/>
                  <a:gd name="T2" fmla="*/ 10 w 10"/>
                  <a:gd name="T3" fmla="*/ 3 h 3"/>
                  <a:gd name="T4" fmla="*/ 0 w 10"/>
                  <a:gd name="T5" fmla="*/ 0 h 3"/>
                </a:gdLst>
                <a:ahLst/>
                <a:cxnLst>
                  <a:cxn ang="0">
                    <a:pos x="T0" y="T1"/>
                  </a:cxn>
                  <a:cxn ang="0">
                    <a:pos x="T2" y="T3"/>
                  </a:cxn>
                  <a:cxn ang="0">
                    <a:pos x="T4" y="T5"/>
                  </a:cxn>
                </a:cxnLst>
                <a:rect l="0" t="0" r="r" b="b"/>
                <a:pathLst>
                  <a:path w="10" h="3">
                    <a:moveTo>
                      <a:pt x="0" y="0"/>
                    </a:moveTo>
                    <a:lnTo>
                      <a:pt x="10" y="3"/>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85" name="Line 518"/>
              <p:cNvSpPr>
                <a:spLocks noChangeShapeType="1"/>
              </p:cNvSpPr>
              <p:nvPr/>
            </p:nvSpPr>
            <p:spPr bwMode="auto">
              <a:xfrm>
                <a:off x="4302" y="1560"/>
                <a:ext cx="10" cy="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86" name="Freeform 519"/>
              <p:cNvSpPr/>
              <p:nvPr/>
            </p:nvSpPr>
            <p:spPr bwMode="auto">
              <a:xfrm>
                <a:off x="4302" y="1558"/>
                <a:ext cx="11" cy="7"/>
              </a:xfrm>
              <a:custGeom>
                <a:avLst/>
                <a:gdLst>
                  <a:gd name="T0" fmla="*/ 10 w 11"/>
                  <a:gd name="T1" fmla="*/ 7 h 7"/>
                  <a:gd name="T2" fmla="*/ 11 w 11"/>
                  <a:gd name="T3" fmla="*/ 2 h 7"/>
                  <a:gd name="T4" fmla="*/ 1 w 11"/>
                  <a:gd name="T5" fmla="*/ 0 h 7"/>
                  <a:gd name="T6" fmla="*/ 0 w 11"/>
                  <a:gd name="T7" fmla="*/ 5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2"/>
                    </a:lnTo>
                    <a:lnTo>
                      <a:pt x="1" y="0"/>
                    </a:lnTo>
                    <a:lnTo>
                      <a:pt x="0" y="5"/>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87" name="Freeform 520"/>
              <p:cNvSpPr/>
              <p:nvPr/>
            </p:nvSpPr>
            <p:spPr bwMode="auto">
              <a:xfrm>
                <a:off x="4300" y="1569"/>
                <a:ext cx="10" cy="3"/>
              </a:xfrm>
              <a:custGeom>
                <a:avLst/>
                <a:gdLst>
                  <a:gd name="T0" fmla="*/ 0 w 10"/>
                  <a:gd name="T1" fmla="*/ 0 h 3"/>
                  <a:gd name="T2" fmla="*/ 10 w 10"/>
                  <a:gd name="T3" fmla="*/ 3 h 3"/>
                  <a:gd name="T4" fmla="*/ 0 w 10"/>
                  <a:gd name="T5" fmla="*/ 0 h 3"/>
                </a:gdLst>
                <a:ahLst/>
                <a:cxnLst>
                  <a:cxn ang="0">
                    <a:pos x="T0" y="T1"/>
                  </a:cxn>
                  <a:cxn ang="0">
                    <a:pos x="T2" y="T3"/>
                  </a:cxn>
                  <a:cxn ang="0">
                    <a:pos x="T4" y="T5"/>
                  </a:cxn>
                </a:cxnLst>
                <a:rect l="0" t="0" r="r" b="b"/>
                <a:pathLst>
                  <a:path w="10" h="3">
                    <a:moveTo>
                      <a:pt x="0" y="0"/>
                    </a:moveTo>
                    <a:lnTo>
                      <a:pt x="10" y="3"/>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88" name="Line 521"/>
              <p:cNvSpPr>
                <a:spLocks noChangeShapeType="1"/>
              </p:cNvSpPr>
              <p:nvPr/>
            </p:nvSpPr>
            <p:spPr bwMode="auto">
              <a:xfrm>
                <a:off x="4300" y="1569"/>
                <a:ext cx="10" cy="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89" name="Freeform 522"/>
              <p:cNvSpPr/>
              <p:nvPr/>
            </p:nvSpPr>
            <p:spPr bwMode="auto">
              <a:xfrm>
                <a:off x="4300" y="1567"/>
                <a:ext cx="11" cy="7"/>
              </a:xfrm>
              <a:custGeom>
                <a:avLst/>
                <a:gdLst>
                  <a:gd name="T0" fmla="*/ 10 w 11"/>
                  <a:gd name="T1" fmla="*/ 7 h 7"/>
                  <a:gd name="T2" fmla="*/ 11 w 11"/>
                  <a:gd name="T3" fmla="*/ 2 h 7"/>
                  <a:gd name="T4" fmla="*/ 1 w 11"/>
                  <a:gd name="T5" fmla="*/ 0 h 7"/>
                  <a:gd name="T6" fmla="*/ 0 w 11"/>
                  <a:gd name="T7" fmla="*/ 5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2"/>
                    </a:lnTo>
                    <a:lnTo>
                      <a:pt x="1" y="0"/>
                    </a:lnTo>
                    <a:lnTo>
                      <a:pt x="0" y="5"/>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90" name="Freeform 523"/>
              <p:cNvSpPr/>
              <p:nvPr/>
            </p:nvSpPr>
            <p:spPr bwMode="auto">
              <a:xfrm>
                <a:off x="4298" y="1579"/>
                <a:ext cx="10" cy="2"/>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91" name="Line 524"/>
              <p:cNvSpPr>
                <a:spLocks noChangeShapeType="1"/>
              </p:cNvSpPr>
              <p:nvPr/>
            </p:nvSpPr>
            <p:spPr bwMode="auto">
              <a:xfrm>
                <a:off x="4298" y="1579"/>
                <a:ext cx="10" cy="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92" name="Freeform 525"/>
              <p:cNvSpPr/>
              <p:nvPr/>
            </p:nvSpPr>
            <p:spPr bwMode="auto">
              <a:xfrm>
                <a:off x="4298" y="1576"/>
                <a:ext cx="11" cy="7"/>
              </a:xfrm>
              <a:custGeom>
                <a:avLst/>
                <a:gdLst>
                  <a:gd name="T0" fmla="*/ 10 w 11"/>
                  <a:gd name="T1" fmla="*/ 7 h 7"/>
                  <a:gd name="T2" fmla="*/ 11 w 11"/>
                  <a:gd name="T3" fmla="*/ 3 h 7"/>
                  <a:gd name="T4" fmla="*/ 1 w 11"/>
                  <a:gd name="T5" fmla="*/ 0 h 7"/>
                  <a:gd name="T6" fmla="*/ 0 w 11"/>
                  <a:gd name="T7" fmla="*/ 5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3"/>
                    </a:lnTo>
                    <a:lnTo>
                      <a:pt x="1" y="0"/>
                    </a:lnTo>
                    <a:lnTo>
                      <a:pt x="0" y="5"/>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93" name="Freeform 526"/>
              <p:cNvSpPr/>
              <p:nvPr/>
            </p:nvSpPr>
            <p:spPr bwMode="auto">
              <a:xfrm>
                <a:off x="4296" y="1588"/>
                <a:ext cx="20" cy="4"/>
              </a:xfrm>
              <a:custGeom>
                <a:avLst/>
                <a:gdLst>
                  <a:gd name="T0" fmla="*/ 0 w 20"/>
                  <a:gd name="T1" fmla="*/ 0 h 4"/>
                  <a:gd name="T2" fmla="*/ 20 w 20"/>
                  <a:gd name="T3" fmla="*/ 4 h 4"/>
                  <a:gd name="T4" fmla="*/ 0 w 20"/>
                  <a:gd name="T5" fmla="*/ 0 h 4"/>
                </a:gdLst>
                <a:ahLst/>
                <a:cxnLst>
                  <a:cxn ang="0">
                    <a:pos x="T0" y="T1"/>
                  </a:cxn>
                  <a:cxn ang="0">
                    <a:pos x="T2" y="T3"/>
                  </a:cxn>
                  <a:cxn ang="0">
                    <a:pos x="T4" y="T5"/>
                  </a:cxn>
                </a:cxnLst>
                <a:rect l="0" t="0" r="r" b="b"/>
                <a:pathLst>
                  <a:path w="20" h="4">
                    <a:moveTo>
                      <a:pt x="0" y="0"/>
                    </a:moveTo>
                    <a:lnTo>
                      <a:pt x="20" y="4"/>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94" name="Line 527"/>
              <p:cNvSpPr>
                <a:spLocks noChangeShapeType="1"/>
              </p:cNvSpPr>
              <p:nvPr/>
            </p:nvSpPr>
            <p:spPr bwMode="auto">
              <a:xfrm>
                <a:off x="4296" y="1588"/>
                <a:ext cx="20" cy="4"/>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95" name="Freeform 528"/>
              <p:cNvSpPr/>
              <p:nvPr/>
            </p:nvSpPr>
            <p:spPr bwMode="auto">
              <a:xfrm>
                <a:off x="4296" y="1585"/>
                <a:ext cx="21" cy="10"/>
              </a:xfrm>
              <a:custGeom>
                <a:avLst/>
                <a:gdLst>
                  <a:gd name="T0" fmla="*/ 20 w 21"/>
                  <a:gd name="T1" fmla="*/ 10 h 10"/>
                  <a:gd name="T2" fmla="*/ 21 w 21"/>
                  <a:gd name="T3" fmla="*/ 5 h 10"/>
                  <a:gd name="T4" fmla="*/ 1 w 21"/>
                  <a:gd name="T5" fmla="*/ 0 h 10"/>
                  <a:gd name="T6" fmla="*/ 0 w 21"/>
                  <a:gd name="T7" fmla="*/ 5 h 10"/>
                  <a:gd name="T8" fmla="*/ 20 w 21"/>
                  <a:gd name="T9" fmla="*/ 10 h 10"/>
                </a:gdLst>
                <a:ahLst/>
                <a:cxnLst>
                  <a:cxn ang="0">
                    <a:pos x="T0" y="T1"/>
                  </a:cxn>
                  <a:cxn ang="0">
                    <a:pos x="T2" y="T3"/>
                  </a:cxn>
                  <a:cxn ang="0">
                    <a:pos x="T4" y="T5"/>
                  </a:cxn>
                  <a:cxn ang="0">
                    <a:pos x="T6" y="T7"/>
                  </a:cxn>
                  <a:cxn ang="0">
                    <a:pos x="T8" y="T9"/>
                  </a:cxn>
                </a:cxnLst>
                <a:rect l="0" t="0" r="r" b="b"/>
                <a:pathLst>
                  <a:path w="21" h="10">
                    <a:moveTo>
                      <a:pt x="20" y="10"/>
                    </a:moveTo>
                    <a:lnTo>
                      <a:pt x="21" y="5"/>
                    </a:lnTo>
                    <a:lnTo>
                      <a:pt x="1" y="0"/>
                    </a:lnTo>
                    <a:lnTo>
                      <a:pt x="0" y="5"/>
                    </a:lnTo>
                    <a:lnTo>
                      <a:pt x="20" y="1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96" name="Freeform 529"/>
              <p:cNvSpPr/>
              <p:nvPr/>
            </p:nvSpPr>
            <p:spPr bwMode="auto">
              <a:xfrm>
                <a:off x="4294" y="1597"/>
                <a:ext cx="10" cy="2"/>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97" name="Line 530"/>
              <p:cNvSpPr>
                <a:spLocks noChangeShapeType="1"/>
              </p:cNvSpPr>
              <p:nvPr/>
            </p:nvSpPr>
            <p:spPr bwMode="auto">
              <a:xfrm>
                <a:off x="4294" y="1597"/>
                <a:ext cx="10" cy="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98" name="Freeform 531"/>
              <p:cNvSpPr/>
              <p:nvPr/>
            </p:nvSpPr>
            <p:spPr bwMode="auto">
              <a:xfrm>
                <a:off x="4294" y="1595"/>
                <a:ext cx="11" cy="6"/>
              </a:xfrm>
              <a:custGeom>
                <a:avLst/>
                <a:gdLst>
                  <a:gd name="T0" fmla="*/ 10 w 11"/>
                  <a:gd name="T1" fmla="*/ 6 h 6"/>
                  <a:gd name="T2" fmla="*/ 11 w 11"/>
                  <a:gd name="T3" fmla="*/ 2 h 6"/>
                  <a:gd name="T4" fmla="*/ 1 w 11"/>
                  <a:gd name="T5" fmla="*/ 0 h 6"/>
                  <a:gd name="T6" fmla="*/ 0 w 11"/>
                  <a:gd name="T7" fmla="*/ 4 h 6"/>
                  <a:gd name="T8" fmla="*/ 10 w 11"/>
                  <a:gd name="T9" fmla="*/ 6 h 6"/>
                </a:gdLst>
                <a:ahLst/>
                <a:cxnLst>
                  <a:cxn ang="0">
                    <a:pos x="T0" y="T1"/>
                  </a:cxn>
                  <a:cxn ang="0">
                    <a:pos x="T2" y="T3"/>
                  </a:cxn>
                  <a:cxn ang="0">
                    <a:pos x="T4" y="T5"/>
                  </a:cxn>
                  <a:cxn ang="0">
                    <a:pos x="T6" y="T7"/>
                  </a:cxn>
                  <a:cxn ang="0">
                    <a:pos x="T8" y="T9"/>
                  </a:cxn>
                </a:cxnLst>
                <a:rect l="0" t="0" r="r" b="b"/>
                <a:pathLst>
                  <a:path w="11" h="6">
                    <a:moveTo>
                      <a:pt x="10" y="6"/>
                    </a:moveTo>
                    <a:lnTo>
                      <a:pt x="11" y="2"/>
                    </a:lnTo>
                    <a:lnTo>
                      <a:pt x="1" y="0"/>
                    </a:lnTo>
                    <a:lnTo>
                      <a:pt x="0" y="4"/>
                    </a:lnTo>
                    <a:lnTo>
                      <a:pt x="10" y="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99" name="Freeform 532"/>
              <p:cNvSpPr/>
              <p:nvPr/>
            </p:nvSpPr>
            <p:spPr bwMode="auto">
              <a:xfrm>
                <a:off x="4292" y="1606"/>
                <a:ext cx="10" cy="2"/>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00" name="Line 533"/>
              <p:cNvSpPr>
                <a:spLocks noChangeShapeType="1"/>
              </p:cNvSpPr>
              <p:nvPr/>
            </p:nvSpPr>
            <p:spPr bwMode="auto">
              <a:xfrm>
                <a:off x="4292" y="1606"/>
                <a:ext cx="10" cy="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01" name="Freeform 534"/>
              <p:cNvSpPr/>
              <p:nvPr/>
            </p:nvSpPr>
            <p:spPr bwMode="auto">
              <a:xfrm>
                <a:off x="4292" y="1604"/>
                <a:ext cx="11" cy="7"/>
              </a:xfrm>
              <a:custGeom>
                <a:avLst/>
                <a:gdLst>
                  <a:gd name="T0" fmla="*/ 10 w 11"/>
                  <a:gd name="T1" fmla="*/ 7 h 7"/>
                  <a:gd name="T2" fmla="*/ 11 w 11"/>
                  <a:gd name="T3" fmla="*/ 2 h 7"/>
                  <a:gd name="T4" fmla="*/ 1 w 11"/>
                  <a:gd name="T5" fmla="*/ 0 h 7"/>
                  <a:gd name="T6" fmla="*/ 0 w 11"/>
                  <a:gd name="T7" fmla="*/ 4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2"/>
                    </a:lnTo>
                    <a:lnTo>
                      <a:pt x="1" y="0"/>
                    </a:lnTo>
                    <a:lnTo>
                      <a:pt x="0" y="4"/>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02" name="Freeform 535"/>
              <p:cNvSpPr/>
              <p:nvPr/>
            </p:nvSpPr>
            <p:spPr bwMode="auto">
              <a:xfrm>
                <a:off x="4290" y="1615"/>
                <a:ext cx="10" cy="2"/>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03" name="Line 536"/>
              <p:cNvSpPr>
                <a:spLocks noChangeShapeType="1"/>
              </p:cNvSpPr>
              <p:nvPr/>
            </p:nvSpPr>
            <p:spPr bwMode="auto">
              <a:xfrm>
                <a:off x="4290" y="1615"/>
                <a:ext cx="10" cy="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04" name="Freeform 537"/>
              <p:cNvSpPr/>
              <p:nvPr/>
            </p:nvSpPr>
            <p:spPr bwMode="auto">
              <a:xfrm>
                <a:off x="4289" y="1613"/>
                <a:ext cx="12" cy="7"/>
              </a:xfrm>
              <a:custGeom>
                <a:avLst/>
                <a:gdLst>
                  <a:gd name="T0" fmla="*/ 11 w 12"/>
                  <a:gd name="T1" fmla="*/ 7 h 7"/>
                  <a:gd name="T2" fmla="*/ 12 w 12"/>
                  <a:gd name="T3" fmla="*/ 2 h 7"/>
                  <a:gd name="T4" fmla="*/ 2 w 12"/>
                  <a:gd name="T5" fmla="*/ 0 h 7"/>
                  <a:gd name="T6" fmla="*/ 0 w 12"/>
                  <a:gd name="T7" fmla="*/ 4 h 7"/>
                  <a:gd name="T8" fmla="*/ 11 w 12"/>
                  <a:gd name="T9" fmla="*/ 7 h 7"/>
                </a:gdLst>
                <a:ahLst/>
                <a:cxnLst>
                  <a:cxn ang="0">
                    <a:pos x="T0" y="T1"/>
                  </a:cxn>
                  <a:cxn ang="0">
                    <a:pos x="T2" y="T3"/>
                  </a:cxn>
                  <a:cxn ang="0">
                    <a:pos x="T4" y="T5"/>
                  </a:cxn>
                  <a:cxn ang="0">
                    <a:pos x="T6" y="T7"/>
                  </a:cxn>
                  <a:cxn ang="0">
                    <a:pos x="T8" y="T9"/>
                  </a:cxn>
                </a:cxnLst>
                <a:rect l="0" t="0" r="r" b="b"/>
                <a:pathLst>
                  <a:path w="12" h="7">
                    <a:moveTo>
                      <a:pt x="11" y="7"/>
                    </a:moveTo>
                    <a:lnTo>
                      <a:pt x="12" y="2"/>
                    </a:lnTo>
                    <a:lnTo>
                      <a:pt x="2" y="0"/>
                    </a:lnTo>
                    <a:lnTo>
                      <a:pt x="0" y="4"/>
                    </a:lnTo>
                    <a:lnTo>
                      <a:pt x="11" y="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05" name="Freeform 538"/>
              <p:cNvSpPr/>
              <p:nvPr/>
            </p:nvSpPr>
            <p:spPr bwMode="auto">
              <a:xfrm>
                <a:off x="4288" y="1624"/>
                <a:ext cx="10" cy="3"/>
              </a:xfrm>
              <a:custGeom>
                <a:avLst/>
                <a:gdLst>
                  <a:gd name="T0" fmla="*/ 0 w 10"/>
                  <a:gd name="T1" fmla="*/ 0 h 3"/>
                  <a:gd name="T2" fmla="*/ 10 w 10"/>
                  <a:gd name="T3" fmla="*/ 3 h 3"/>
                  <a:gd name="T4" fmla="*/ 0 w 10"/>
                  <a:gd name="T5" fmla="*/ 0 h 3"/>
                </a:gdLst>
                <a:ahLst/>
                <a:cxnLst>
                  <a:cxn ang="0">
                    <a:pos x="T0" y="T1"/>
                  </a:cxn>
                  <a:cxn ang="0">
                    <a:pos x="T2" y="T3"/>
                  </a:cxn>
                  <a:cxn ang="0">
                    <a:pos x="T4" y="T5"/>
                  </a:cxn>
                </a:cxnLst>
                <a:rect l="0" t="0" r="r" b="b"/>
                <a:pathLst>
                  <a:path w="10" h="3">
                    <a:moveTo>
                      <a:pt x="0" y="0"/>
                    </a:moveTo>
                    <a:lnTo>
                      <a:pt x="10" y="3"/>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06" name="Line 539"/>
              <p:cNvSpPr>
                <a:spLocks noChangeShapeType="1"/>
              </p:cNvSpPr>
              <p:nvPr/>
            </p:nvSpPr>
            <p:spPr bwMode="auto">
              <a:xfrm>
                <a:off x="4288" y="1624"/>
                <a:ext cx="10" cy="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07" name="Freeform 540"/>
              <p:cNvSpPr/>
              <p:nvPr/>
            </p:nvSpPr>
            <p:spPr bwMode="auto">
              <a:xfrm>
                <a:off x="4287" y="1622"/>
                <a:ext cx="12" cy="7"/>
              </a:xfrm>
              <a:custGeom>
                <a:avLst/>
                <a:gdLst>
                  <a:gd name="T0" fmla="*/ 11 w 12"/>
                  <a:gd name="T1" fmla="*/ 7 h 7"/>
                  <a:gd name="T2" fmla="*/ 12 w 12"/>
                  <a:gd name="T3" fmla="*/ 3 h 7"/>
                  <a:gd name="T4" fmla="*/ 2 w 12"/>
                  <a:gd name="T5" fmla="*/ 0 h 7"/>
                  <a:gd name="T6" fmla="*/ 0 w 12"/>
                  <a:gd name="T7" fmla="*/ 5 h 7"/>
                  <a:gd name="T8" fmla="*/ 11 w 12"/>
                  <a:gd name="T9" fmla="*/ 7 h 7"/>
                </a:gdLst>
                <a:ahLst/>
                <a:cxnLst>
                  <a:cxn ang="0">
                    <a:pos x="T0" y="T1"/>
                  </a:cxn>
                  <a:cxn ang="0">
                    <a:pos x="T2" y="T3"/>
                  </a:cxn>
                  <a:cxn ang="0">
                    <a:pos x="T4" y="T5"/>
                  </a:cxn>
                  <a:cxn ang="0">
                    <a:pos x="T6" y="T7"/>
                  </a:cxn>
                  <a:cxn ang="0">
                    <a:pos x="T8" y="T9"/>
                  </a:cxn>
                </a:cxnLst>
                <a:rect l="0" t="0" r="r" b="b"/>
                <a:pathLst>
                  <a:path w="12" h="7">
                    <a:moveTo>
                      <a:pt x="11" y="7"/>
                    </a:moveTo>
                    <a:lnTo>
                      <a:pt x="12" y="3"/>
                    </a:lnTo>
                    <a:lnTo>
                      <a:pt x="2" y="0"/>
                    </a:lnTo>
                    <a:lnTo>
                      <a:pt x="0" y="5"/>
                    </a:lnTo>
                    <a:lnTo>
                      <a:pt x="11" y="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08" name="Freeform 541"/>
              <p:cNvSpPr/>
              <p:nvPr/>
            </p:nvSpPr>
            <p:spPr bwMode="auto">
              <a:xfrm>
                <a:off x="4286" y="1634"/>
                <a:ext cx="10" cy="2"/>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09" name="Line 542"/>
              <p:cNvSpPr>
                <a:spLocks noChangeShapeType="1"/>
              </p:cNvSpPr>
              <p:nvPr/>
            </p:nvSpPr>
            <p:spPr bwMode="auto">
              <a:xfrm>
                <a:off x="4286" y="1634"/>
                <a:ext cx="10" cy="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10" name="Freeform 543"/>
              <p:cNvSpPr/>
              <p:nvPr/>
            </p:nvSpPr>
            <p:spPr bwMode="auto">
              <a:xfrm>
                <a:off x="4286" y="1631"/>
                <a:ext cx="11" cy="7"/>
              </a:xfrm>
              <a:custGeom>
                <a:avLst/>
                <a:gdLst>
                  <a:gd name="T0" fmla="*/ 10 w 11"/>
                  <a:gd name="T1" fmla="*/ 7 h 7"/>
                  <a:gd name="T2" fmla="*/ 11 w 11"/>
                  <a:gd name="T3" fmla="*/ 3 h 7"/>
                  <a:gd name="T4" fmla="*/ 0 w 11"/>
                  <a:gd name="T5" fmla="*/ 0 h 7"/>
                  <a:gd name="T6" fmla="*/ 0 w 11"/>
                  <a:gd name="T7" fmla="*/ 5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3"/>
                    </a:lnTo>
                    <a:lnTo>
                      <a:pt x="0" y="0"/>
                    </a:lnTo>
                    <a:lnTo>
                      <a:pt x="0" y="5"/>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11" name="Freeform 544"/>
              <p:cNvSpPr/>
              <p:nvPr/>
            </p:nvSpPr>
            <p:spPr bwMode="auto">
              <a:xfrm>
                <a:off x="4284" y="1643"/>
                <a:ext cx="20" cy="4"/>
              </a:xfrm>
              <a:custGeom>
                <a:avLst/>
                <a:gdLst>
                  <a:gd name="T0" fmla="*/ 0 w 20"/>
                  <a:gd name="T1" fmla="*/ 0 h 4"/>
                  <a:gd name="T2" fmla="*/ 20 w 20"/>
                  <a:gd name="T3" fmla="*/ 4 h 4"/>
                  <a:gd name="T4" fmla="*/ 0 w 20"/>
                  <a:gd name="T5" fmla="*/ 0 h 4"/>
                </a:gdLst>
                <a:ahLst/>
                <a:cxnLst>
                  <a:cxn ang="0">
                    <a:pos x="T0" y="T1"/>
                  </a:cxn>
                  <a:cxn ang="0">
                    <a:pos x="T2" y="T3"/>
                  </a:cxn>
                  <a:cxn ang="0">
                    <a:pos x="T4" y="T5"/>
                  </a:cxn>
                </a:cxnLst>
                <a:rect l="0" t="0" r="r" b="b"/>
                <a:pathLst>
                  <a:path w="20" h="4">
                    <a:moveTo>
                      <a:pt x="0" y="0"/>
                    </a:moveTo>
                    <a:lnTo>
                      <a:pt x="20" y="4"/>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12" name="Line 545"/>
              <p:cNvSpPr>
                <a:spLocks noChangeShapeType="1"/>
              </p:cNvSpPr>
              <p:nvPr/>
            </p:nvSpPr>
            <p:spPr bwMode="auto">
              <a:xfrm>
                <a:off x="4284" y="1643"/>
                <a:ext cx="20" cy="4"/>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13" name="Freeform 546"/>
              <p:cNvSpPr/>
              <p:nvPr/>
            </p:nvSpPr>
            <p:spPr bwMode="auto">
              <a:xfrm>
                <a:off x="4284" y="1641"/>
                <a:ext cx="21" cy="9"/>
              </a:xfrm>
              <a:custGeom>
                <a:avLst/>
                <a:gdLst>
                  <a:gd name="T0" fmla="*/ 20 w 21"/>
                  <a:gd name="T1" fmla="*/ 9 h 9"/>
                  <a:gd name="T2" fmla="*/ 21 w 21"/>
                  <a:gd name="T3" fmla="*/ 4 h 9"/>
                  <a:gd name="T4" fmla="*/ 0 w 21"/>
                  <a:gd name="T5" fmla="*/ 0 h 9"/>
                  <a:gd name="T6" fmla="*/ 0 w 21"/>
                  <a:gd name="T7" fmla="*/ 4 h 9"/>
                  <a:gd name="T8" fmla="*/ 20 w 21"/>
                  <a:gd name="T9" fmla="*/ 9 h 9"/>
                </a:gdLst>
                <a:ahLst/>
                <a:cxnLst>
                  <a:cxn ang="0">
                    <a:pos x="T0" y="T1"/>
                  </a:cxn>
                  <a:cxn ang="0">
                    <a:pos x="T2" y="T3"/>
                  </a:cxn>
                  <a:cxn ang="0">
                    <a:pos x="T4" y="T5"/>
                  </a:cxn>
                  <a:cxn ang="0">
                    <a:pos x="T6" y="T7"/>
                  </a:cxn>
                  <a:cxn ang="0">
                    <a:pos x="T8" y="T9"/>
                  </a:cxn>
                </a:cxnLst>
                <a:rect l="0" t="0" r="r" b="b"/>
                <a:pathLst>
                  <a:path w="21" h="9">
                    <a:moveTo>
                      <a:pt x="20" y="9"/>
                    </a:moveTo>
                    <a:lnTo>
                      <a:pt x="21" y="4"/>
                    </a:lnTo>
                    <a:lnTo>
                      <a:pt x="0" y="0"/>
                    </a:lnTo>
                    <a:lnTo>
                      <a:pt x="0" y="4"/>
                    </a:lnTo>
                    <a:lnTo>
                      <a:pt x="20" y="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14" name="Freeform 547"/>
              <p:cNvSpPr/>
              <p:nvPr/>
            </p:nvSpPr>
            <p:spPr bwMode="auto">
              <a:xfrm>
                <a:off x="4282" y="1652"/>
                <a:ext cx="10" cy="2"/>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15" name="Line 548"/>
              <p:cNvSpPr>
                <a:spLocks noChangeShapeType="1"/>
              </p:cNvSpPr>
              <p:nvPr/>
            </p:nvSpPr>
            <p:spPr bwMode="auto">
              <a:xfrm>
                <a:off x="4282" y="1652"/>
                <a:ext cx="10" cy="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16" name="Freeform 549"/>
              <p:cNvSpPr/>
              <p:nvPr/>
            </p:nvSpPr>
            <p:spPr bwMode="auto">
              <a:xfrm>
                <a:off x="4281" y="1650"/>
                <a:ext cx="12" cy="6"/>
              </a:xfrm>
              <a:custGeom>
                <a:avLst/>
                <a:gdLst>
                  <a:gd name="T0" fmla="*/ 11 w 12"/>
                  <a:gd name="T1" fmla="*/ 6 h 6"/>
                  <a:gd name="T2" fmla="*/ 12 w 12"/>
                  <a:gd name="T3" fmla="*/ 2 h 6"/>
                  <a:gd name="T4" fmla="*/ 1 w 12"/>
                  <a:gd name="T5" fmla="*/ 0 h 6"/>
                  <a:gd name="T6" fmla="*/ 0 w 12"/>
                  <a:gd name="T7" fmla="*/ 4 h 6"/>
                  <a:gd name="T8" fmla="*/ 11 w 12"/>
                  <a:gd name="T9" fmla="*/ 6 h 6"/>
                </a:gdLst>
                <a:ahLst/>
                <a:cxnLst>
                  <a:cxn ang="0">
                    <a:pos x="T0" y="T1"/>
                  </a:cxn>
                  <a:cxn ang="0">
                    <a:pos x="T2" y="T3"/>
                  </a:cxn>
                  <a:cxn ang="0">
                    <a:pos x="T4" y="T5"/>
                  </a:cxn>
                  <a:cxn ang="0">
                    <a:pos x="T6" y="T7"/>
                  </a:cxn>
                  <a:cxn ang="0">
                    <a:pos x="T8" y="T9"/>
                  </a:cxn>
                </a:cxnLst>
                <a:rect l="0" t="0" r="r" b="b"/>
                <a:pathLst>
                  <a:path w="12" h="6">
                    <a:moveTo>
                      <a:pt x="11" y="6"/>
                    </a:moveTo>
                    <a:lnTo>
                      <a:pt x="12" y="2"/>
                    </a:lnTo>
                    <a:lnTo>
                      <a:pt x="1" y="0"/>
                    </a:lnTo>
                    <a:lnTo>
                      <a:pt x="0" y="4"/>
                    </a:lnTo>
                    <a:lnTo>
                      <a:pt x="11" y="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17" name="Freeform 550"/>
              <p:cNvSpPr/>
              <p:nvPr/>
            </p:nvSpPr>
            <p:spPr bwMode="auto">
              <a:xfrm>
                <a:off x="4280" y="1661"/>
                <a:ext cx="10" cy="2"/>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18" name="Line 551"/>
              <p:cNvSpPr>
                <a:spLocks noChangeShapeType="1"/>
              </p:cNvSpPr>
              <p:nvPr/>
            </p:nvSpPr>
            <p:spPr bwMode="auto">
              <a:xfrm>
                <a:off x="4280" y="1661"/>
                <a:ext cx="10" cy="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19" name="Freeform 552"/>
              <p:cNvSpPr/>
              <p:nvPr/>
            </p:nvSpPr>
            <p:spPr bwMode="auto">
              <a:xfrm>
                <a:off x="4279" y="1659"/>
                <a:ext cx="12" cy="7"/>
              </a:xfrm>
              <a:custGeom>
                <a:avLst/>
                <a:gdLst>
                  <a:gd name="T0" fmla="*/ 10 w 12"/>
                  <a:gd name="T1" fmla="*/ 7 h 7"/>
                  <a:gd name="T2" fmla="*/ 12 w 12"/>
                  <a:gd name="T3" fmla="*/ 2 h 7"/>
                  <a:gd name="T4" fmla="*/ 1 w 12"/>
                  <a:gd name="T5" fmla="*/ 0 h 7"/>
                  <a:gd name="T6" fmla="*/ 0 w 12"/>
                  <a:gd name="T7" fmla="*/ 4 h 7"/>
                  <a:gd name="T8" fmla="*/ 10 w 12"/>
                  <a:gd name="T9" fmla="*/ 7 h 7"/>
                </a:gdLst>
                <a:ahLst/>
                <a:cxnLst>
                  <a:cxn ang="0">
                    <a:pos x="T0" y="T1"/>
                  </a:cxn>
                  <a:cxn ang="0">
                    <a:pos x="T2" y="T3"/>
                  </a:cxn>
                  <a:cxn ang="0">
                    <a:pos x="T4" y="T5"/>
                  </a:cxn>
                  <a:cxn ang="0">
                    <a:pos x="T6" y="T7"/>
                  </a:cxn>
                  <a:cxn ang="0">
                    <a:pos x="T8" y="T9"/>
                  </a:cxn>
                </a:cxnLst>
                <a:rect l="0" t="0" r="r" b="b"/>
                <a:pathLst>
                  <a:path w="12" h="7">
                    <a:moveTo>
                      <a:pt x="10" y="7"/>
                    </a:moveTo>
                    <a:lnTo>
                      <a:pt x="12" y="2"/>
                    </a:lnTo>
                    <a:lnTo>
                      <a:pt x="1" y="0"/>
                    </a:lnTo>
                    <a:lnTo>
                      <a:pt x="0" y="4"/>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20" name="Freeform 553"/>
              <p:cNvSpPr/>
              <p:nvPr/>
            </p:nvSpPr>
            <p:spPr bwMode="auto">
              <a:xfrm>
                <a:off x="4278" y="1670"/>
                <a:ext cx="10" cy="2"/>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21" name="Line 554"/>
              <p:cNvSpPr>
                <a:spLocks noChangeShapeType="1"/>
              </p:cNvSpPr>
              <p:nvPr/>
            </p:nvSpPr>
            <p:spPr bwMode="auto">
              <a:xfrm>
                <a:off x="4278" y="1670"/>
                <a:ext cx="10" cy="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22" name="Freeform 555"/>
              <p:cNvSpPr/>
              <p:nvPr/>
            </p:nvSpPr>
            <p:spPr bwMode="auto">
              <a:xfrm>
                <a:off x="4277" y="1668"/>
                <a:ext cx="12" cy="7"/>
              </a:xfrm>
              <a:custGeom>
                <a:avLst/>
                <a:gdLst>
                  <a:gd name="T0" fmla="*/ 10 w 12"/>
                  <a:gd name="T1" fmla="*/ 7 h 7"/>
                  <a:gd name="T2" fmla="*/ 12 w 12"/>
                  <a:gd name="T3" fmla="*/ 2 h 7"/>
                  <a:gd name="T4" fmla="*/ 2 w 12"/>
                  <a:gd name="T5" fmla="*/ 0 h 7"/>
                  <a:gd name="T6" fmla="*/ 0 w 12"/>
                  <a:gd name="T7" fmla="*/ 4 h 7"/>
                  <a:gd name="T8" fmla="*/ 10 w 12"/>
                  <a:gd name="T9" fmla="*/ 7 h 7"/>
                </a:gdLst>
                <a:ahLst/>
                <a:cxnLst>
                  <a:cxn ang="0">
                    <a:pos x="T0" y="T1"/>
                  </a:cxn>
                  <a:cxn ang="0">
                    <a:pos x="T2" y="T3"/>
                  </a:cxn>
                  <a:cxn ang="0">
                    <a:pos x="T4" y="T5"/>
                  </a:cxn>
                  <a:cxn ang="0">
                    <a:pos x="T6" y="T7"/>
                  </a:cxn>
                  <a:cxn ang="0">
                    <a:pos x="T8" y="T9"/>
                  </a:cxn>
                </a:cxnLst>
                <a:rect l="0" t="0" r="r" b="b"/>
                <a:pathLst>
                  <a:path w="12" h="7">
                    <a:moveTo>
                      <a:pt x="10" y="7"/>
                    </a:moveTo>
                    <a:lnTo>
                      <a:pt x="12" y="2"/>
                    </a:lnTo>
                    <a:lnTo>
                      <a:pt x="2" y="0"/>
                    </a:lnTo>
                    <a:lnTo>
                      <a:pt x="0" y="4"/>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23" name="Freeform 556"/>
              <p:cNvSpPr/>
              <p:nvPr/>
            </p:nvSpPr>
            <p:spPr bwMode="auto">
              <a:xfrm>
                <a:off x="4276" y="1679"/>
                <a:ext cx="10" cy="3"/>
              </a:xfrm>
              <a:custGeom>
                <a:avLst/>
                <a:gdLst>
                  <a:gd name="T0" fmla="*/ 0 w 10"/>
                  <a:gd name="T1" fmla="*/ 0 h 3"/>
                  <a:gd name="T2" fmla="*/ 10 w 10"/>
                  <a:gd name="T3" fmla="*/ 3 h 3"/>
                  <a:gd name="T4" fmla="*/ 0 w 10"/>
                  <a:gd name="T5" fmla="*/ 0 h 3"/>
                </a:gdLst>
                <a:ahLst/>
                <a:cxnLst>
                  <a:cxn ang="0">
                    <a:pos x="T0" y="T1"/>
                  </a:cxn>
                  <a:cxn ang="0">
                    <a:pos x="T2" y="T3"/>
                  </a:cxn>
                  <a:cxn ang="0">
                    <a:pos x="T4" y="T5"/>
                  </a:cxn>
                </a:cxnLst>
                <a:rect l="0" t="0" r="r" b="b"/>
                <a:pathLst>
                  <a:path w="10" h="3">
                    <a:moveTo>
                      <a:pt x="0" y="0"/>
                    </a:moveTo>
                    <a:lnTo>
                      <a:pt x="10" y="3"/>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24" name="Line 557"/>
              <p:cNvSpPr>
                <a:spLocks noChangeShapeType="1"/>
              </p:cNvSpPr>
              <p:nvPr/>
            </p:nvSpPr>
            <p:spPr bwMode="auto">
              <a:xfrm>
                <a:off x="4276" y="1679"/>
                <a:ext cx="10" cy="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25" name="Freeform 558"/>
              <p:cNvSpPr/>
              <p:nvPr/>
            </p:nvSpPr>
            <p:spPr bwMode="auto">
              <a:xfrm>
                <a:off x="4275" y="1677"/>
                <a:ext cx="12" cy="7"/>
              </a:xfrm>
              <a:custGeom>
                <a:avLst/>
                <a:gdLst>
                  <a:gd name="T0" fmla="*/ 11 w 12"/>
                  <a:gd name="T1" fmla="*/ 7 h 7"/>
                  <a:gd name="T2" fmla="*/ 12 w 12"/>
                  <a:gd name="T3" fmla="*/ 2 h 7"/>
                  <a:gd name="T4" fmla="*/ 1 w 12"/>
                  <a:gd name="T5" fmla="*/ 0 h 7"/>
                  <a:gd name="T6" fmla="*/ 0 w 12"/>
                  <a:gd name="T7" fmla="*/ 5 h 7"/>
                  <a:gd name="T8" fmla="*/ 11 w 12"/>
                  <a:gd name="T9" fmla="*/ 7 h 7"/>
                </a:gdLst>
                <a:ahLst/>
                <a:cxnLst>
                  <a:cxn ang="0">
                    <a:pos x="T0" y="T1"/>
                  </a:cxn>
                  <a:cxn ang="0">
                    <a:pos x="T2" y="T3"/>
                  </a:cxn>
                  <a:cxn ang="0">
                    <a:pos x="T4" y="T5"/>
                  </a:cxn>
                  <a:cxn ang="0">
                    <a:pos x="T6" y="T7"/>
                  </a:cxn>
                  <a:cxn ang="0">
                    <a:pos x="T8" y="T9"/>
                  </a:cxn>
                </a:cxnLst>
                <a:rect l="0" t="0" r="r" b="b"/>
                <a:pathLst>
                  <a:path w="12" h="7">
                    <a:moveTo>
                      <a:pt x="11" y="7"/>
                    </a:moveTo>
                    <a:lnTo>
                      <a:pt x="12" y="2"/>
                    </a:lnTo>
                    <a:lnTo>
                      <a:pt x="1" y="0"/>
                    </a:lnTo>
                    <a:lnTo>
                      <a:pt x="0" y="5"/>
                    </a:lnTo>
                    <a:lnTo>
                      <a:pt x="11" y="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26" name="Freeform 559"/>
              <p:cNvSpPr/>
              <p:nvPr/>
            </p:nvSpPr>
            <p:spPr bwMode="auto">
              <a:xfrm>
                <a:off x="4274" y="1688"/>
                <a:ext cx="10" cy="3"/>
              </a:xfrm>
              <a:custGeom>
                <a:avLst/>
                <a:gdLst>
                  <a:gd name="T0" fmla="*/ 0 w 10"/>
                  <a:gd name="T1" fmla="*/ 0 h 3"/>
                  <a:gd name="T2" fmla="*/ 10 w 10"/>
                  <a:gd name="T3" fmla="*/ 3 h 3"/>
                  <a:gd name="T4" fmla="*/ 0 w 10"/>
                  <a:gd name="T5" fmla="*/ 0 h 3"/>
                </a:gdLst>
                <a:ahLst/>
                <a:cxnLst>
                  <a:cxn ang="0">
                    <a:pos x="T0" y="T1"/>
                  </a:cxn>
                  <a:cxn ang="0">
                    <a:pos x="T2" y="T3"/>
                  </a:cxn>
                  <a:cxn ang="0">
                    <a:pos x="T4" y="T5"/>
                  </a:cxn>
                </a:cxnLst>
                <a:rect l="0" t="0" r="r" b="b"/>
                <a:pathLst>
                  <a:path w="10" h="3">
                    <a:moveTo>
                      <a:pt x="0" y="0"/>
                    </a:moveTo>
                    <a:lnTo>
                      <a:pt x="10" y="3"/>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27" name="Line 560"/>
              <p:cNvSpPr>
                <a:spLocks noChangeShapeType="1"/>
              </p:cNvSpPr>
              <p:nvPr/>
            </p:nvSpPr>
            <p:spPr bwMode="auto">
              <a:xfrm>
                <a:off x="4274" y="1688"/>
                <a:ext cx="10" cy="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28" name="Freeform 561"/>
              <p:cNvSpPr/>
              <p:nvPr/>
            </p:nvSpPr>
            <p:spPr bwMode="auto">
              <a:xfrm>
                <a:off x="4273" y="1686"/>
                <a:ext cx="11" cy="7"/>
              </a:xfrm>
              <a:custGeom>
                <a:avLst/>
                <a:gdLst>
                  <a:gd name="T0" fmla="*/ 11 w 11"/>
                  <a:gd name="T1" fmla="*/ 7 h 7"/>
                  <a:gd name="T2" fmla="*/ 11 w 11"/>
                  <a:gd name="T3" fmla="*/ 3 h 7"/>
                  <a:gd name="T4" fmla="*/ 1 w 11"/>
                  <a:gd name="T5" fmla="*/ 0 h 7"/>
                  <a:gd name="T6" fmla="*/ 0 w 11"/>
                  <a:gd name="T7" fmla="*/ 5 h 7"/>
                  <a:gd name="T8" fmla="*/ 11 w 11"/>
                  <a:gd name="T9" fmla="*/ 7 h 7"/>
                </a:gdLst>
                <a:ahLst/>
                <a:cxnLst>
                  <a:cxn ang="0">
                    <a:pos x="T0" y="T1"/>
                  </a:cxn>
                  <a:cxn ang="0">
                    <a:pos x="T2" y="T3"/>
                  </a:cxn>
                  <a:cxn ang="0">
                    <a:pos x="T4" y="T5"/>
                  </a:cxn>
                  <a:cxn ang="0">
                    <a:pos x="T6" y="T7"/>
                  </a:cxn>
                  <a:cxn ang="0">
                    <a:pos x="T8" y="T9"/>
                  </a:cxn>
                </a:cxnLst>
                <a:rect l="0" t="0" r="r" b="b"/>
                <a:pathLst>
                  <a:path w="11" h="7">
                    <a:moveTo>
                      <a:pt x="11" y="7"/>
                    </a:moveTo>
                    <a:lnTo>
                      <a:pt x="11" y="3"/>
                    </a:lnTo>
                    <a:lnTo>
                      <a:pt x="1" y="0"/>
                    </a:lnTo>
                    <a:lnTo>
                      <a:pt x="0" y="5"/>
                    </a:lnTo>
                    <a:lnTo>
                      <a:pt x="11" y="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29" name="Freeform 562"/>
              <p:cNvSpPr/>
              <p:nvPr/>
            </p:nvSpPr>
            <p:spPr bwMode="auto">
              <a:xfrm>
                <a:off x="4272" y="1698"/>
                <a:ext cx="20" cy="4"/>
              </a:xfrm>
              <a:custGeom>
                <a:avLst/>
                <a:gdLst>
                  <a:gd name="T0" fmla="*/ 0 w 20"/>
                  <a:gd name="T1" fmla="*/ 0 h 4"/>
                  <a:gd name="T2" fmla="*/ 20 w 20"/>
                  <a:gd name="T3" fmla="*/ 4 h 4"/>
                  <a:gd name="T4" fmla="*/ 0 w 20"/>
                  <a:gd name="T5" fmla="*/ 0 h 4"/>
                </a:gdLst>
                <a:ahLst/>
                <a:cxnLst>
                  <a:cxn ang="0">
                    <a:pos x="T0" y="T1"/>
                  </a:cxn>
                  <a:cxn ang="0">
                    <a:pos x="T2" y="T3"/>
                  </a:cxn>
                  <a:cxn ang="0">
                    <a:pos x="T4" y="T5"/>
                  </a:cxn>
                </a:cxnLst>
                <a:rect l="0" t="0" r="r" b="b"/>
                <a:pathLst>
                  <a:path w="20" h="4">
                    <a:moveTo>
                      <a:pt x="0" y="0"/>
                    </a:moveTo>
                    <a:lnTo>
                      <a:pt x="20" y="4"/>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30" name="Line 563"/>
              <p:cNvSpPr>
                <a:spLocks noChangeShapeType="1"/>
              </p:cNvSpPr>
              <p:nvPr/>
            </p:nvSpPr>
            <p:spPr bwMode="auto">
              <a:xfrm>
                <a:off x="4272" y="1698"/>
                <a:ext cx="20" cy="4"/>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31" name="Freeform 564"/>
              <p:cNvSpPr/>
              <p:nvPr/>
            </p:nvSpPr>
            <p:spPr bwMode="auto">
              <a:xfrm>
                <a:off x="4271" y="1695"/>
                <a:ext cx="22" cy="9"/>
              </a:xfrm>
              <a:custGeom>
                <a:avLst/>
                <a:gdLst>
                  <a:gd name="T0" fmla="*/ 21 w 22"/>
                  <a:gd name="T1" fmla="*/ 9 h 9"/>
                  <a:gd name="T2" fmla="*/ 22 w 22"/>
                  <a:gd name="T3" fmla="*/ 5 h 9"/>
                  <a:gd name="T4" fmla="*/ 1 w 22"/>
                  <a:gd name="T5" fmla="*/ 0 h 9"/>
                  <a:gd name="T6" fmla="*/ 0 w 22"/>
                  <a:gd name="T7" fmla="*/ 5 h 9"/>
                  <a:gd name="T8" fmla="*/ 21 w 22"/>
                  <a:gd name="T9" fmla="*/ 9 h 9"/>
                </a:gdLst>
                <a:ahLst/>
                <a:cxnLst>
                  <a:cxn ang="0">
                    <a:pos x="T0" y="T1"/>
                  </a:cxn>
                  <a:cxn ang="0">
                    <a:pos x="T2" y="T3"/>
                  </a:cxn>
                  <a:cxn ang="0">
                    <a:pos x="T4" y="T5"/>
                  </a:cxn>
                  <a:cxn ang="0">
                    <a:pos x="T6" y="T7"/>
                  </a:cxn>
                  <a:cxn ang="0">
                    <a:pos x="T8" y="T9"/>
                  </a:cxn>
                </a:cxnLst>
                <a:rect l="0" t="0" r="r" b="b"/>
                <a:pathLst>
                  <a:path w="22" h="9">
                    <a:moveTo>
                      <a:pt x="21" y="9"/>
                    </a:moveTo>
                    <a:lnTo>
                      <a:pt x="22" y="5"/>
                    </a:lnTo>
                    <a:lnTo>
                      <a:pt x="1" y="0"/>
                    </a:lnTo>
                    <a:lnTo>
                      <a:pt x="0" y="5"/>
                    </a:lnTo>
                    <a:lnTo>
                      <a:pt x="21" y="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32" name="Freeform 565"/>
              <p:cNvSpPr/>
              <p:nvPr/>
            </p:nvSpPr>
            <p:spPr bwMode="auto">
              <a:xfrm>
                <a:off x="4270" y="1707"/>
                <a:ext cx="10" cy="2"/>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33" name="Line 566"/>
              <p:cNvSpPr>
                <a:spLocks noChangeShapeType="1"/>
              </p:cNvSpPr>
              <p:nvPr/>
            </p:nvSpPr>
            <p:spPr bwMode="auto">
              <a:xfrm>
                <a:off x="4270" y="1707"/>
                <a:ext cx="10" cy="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34" name="Freeform 567"/>
              <p:cNvSpPr/>
              <p:nvPr/>
            </p:nvSpPr>
            <p:spPr bwMode="auto">
              <a:xfrm>
                <a:off x="4269" y="1705"/>
                <a:ext cx="11" cy="6"/>
              </a:xfrm>
              <a:custGeom>
                <a:avLst/>
                <a:gdLst>
                  <a:gd name="T0" fmla="*/ 10 w 11"/>
                  <a:gd name="T1" fmla="*/ 6 h 6"/>
                  <a:gd name="T2" fmla="*/ 11 w 11"/>
                  <a:gd name="T3" fmla="*/ 2 h 6"/>
                  <a:gd name="T4" fmla="*/ 1 w 11"/>
                  <a:gd name="T5" fmla="*/ 0 h 6"/>
                  <a:gd name="T6" fmla="*/ 0 w 11"/>
                  <a:gd name="T7" fmla="*/ 4 h 6"/>
                  <a:gd name="T8" fmla="*/ 10 w 11"/>
                  <a:gd name="T9" fmla="*/ 6 h 6"/>
                </a:gdLst>
                <a:ahLst/>
                <a:cxnLst>
                  <a:cxn ang="0">
                    <a:pos x="T0" y="T1"/>
                  </a:cxn>
                  <a:cxn ang="0">
                    <a:pos x="T2" y="T3"/>
                  </a:cxn>
                  <a:cxn ang="0">
                    <a:pos x="T4" y="T5"/>
                  </a:cxn>
                  <a:cxn ang="0">
                    <a:pos x="T6" y="T7"/>
                  </a:cxn>
                  <a:cxn ang="0">
                    <a:pos x="T8" y="T9"/>
                  </a:cxn>
                </a:cxnLst>
                <a:rect l="0" t="0" r="r" b="b"/>
                <a:pathLst>
                  <a:path w="11" h="6">
                    <a:moveTo>
                      <a:pt x="10" y="6"/>
                    </a:moveTo>
                    <a:lnTo>
                      <a:pt x="11" y="2"/>
                    </a:lnTo>
                    <a:lnTo>
                      <a:pt x="1" y="0"/>
                    </a:lnTo>
                    <a:lnTo>
                      <a:pt x="0" y="4"/>
                    </a:lnTo>
                    <a:lnTo>
                      <a:pt x="10" y="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35" name="Freeform 568"/>
              <p:cNvSpPr/>
              <p:nvPr/>
            </p:nvSpPr>
            <p:spPr bwMode="auto">
              <a:xfrm>
                <a:off x="4268" y="1716"/>
                <a:ext cx="10" cy="2"/>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36" name="Line 569"/>
              <p:cNvSpPr>
                <a:spLocks noChangeShapeType="1"/>
              </p:cNvSpPr>
              <p:nvPr/>
            </p:nvSpPr>
            <p:spPr bwMode="auto">
              <a:xfrm>
                <a:off x="4268" y="1716"/>
                <a:ext cx="10" cy="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37" name="Freeform 570"/>
              <p:cNvSpPr/>
              <p:nvPr/>
            </p:nvSpPr>
            <p:spPr bwMode="auto">
              <a:xfrm>
                <a:off x="4267" y="1714"/>
                <a:ext cx="12" cy="6"/>
              </a:xfrm>
              <a:custGeom>
                <a:avLst/>
                <a:gdLst>
                  <a:gd name="T0" fmla="*/ 10 w 12"/>
                  <a:gd name="T1" fmla="*/ 6 h 6"/>
                  <a:gd name="T2" fmla="*/ 12 w 12"/>
                  <a:gd name="T3" fmla="*/ 2 h 6"/>
                  <a:gd name="T4" fmla="*/ 1 w 12"/>
                  <a:gd name="T5" fmla="*/ 0 h 6"/>
                  <a:gd name="T6" fmla="*/ 0 w 12"/>
                  <a:gd name="T7" fmla="*/ 4 h 6"/>
                  <a:gd name="T8" fmla="*/ 10 w 12"/>
                  <a:gd name="T9" fmla="*/ 6 h 6"/>
                </a:gdLst>
                <a:ahLst/>
                <a:cxnLst>
                  <a:cxn ang="0">
                    <a:pos x="T0" y="T1"/>
                  </a:cxn>
                  <a:cxn ang="0">
                    <a:pos x="T2" y="T3"/>
                  </a:cxn>
                  <a:cxn ang="0">
                    <a:pos x="T4" y="T5"/>
                  </a:cxn>
                  <a:cxn ang="0">
                    <a:pos x="T6" y="T7"/>
                  </a:cxn>
                  <a:cxn ang="0">
                    <a:pos x="T8" y="T9"/>
                  </a:cxn>
                </a:cxnLst>
                <a:rect l="0" t="0" r="r" b="b"/>
                <a:pathLst>
                  <a:path w="12" h="6">
                    <a:moveTo>
                      <a:pt x="10" y="6"/>
                    </a:moveTo>
                    <a:lnTo>
                      <a:pt x="12" y="2"/>
                    </a:lnTo>
                    <a:lnTo>
                      <a:pt x="1" y="0"/>
                    </a:lnTo>
                    <a:lnTo>
                      <a:pt x="0" y="4"/>
                    </a:lnTo>
                    <a:lnTo>
                      <a:pt x="10" y="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38" name="Freeform 571"/>
              <p:cNvSpPr/>
              <p:nvPr/>
            </p:nvSpPr>
            <p:spPr bwMode="auto">
              <a:xfrm>
                <a:off x="4266" y="1725"/>
                <a:ext cx="10" cy="2"/>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39" name="Line 572"/>
              <p:cNvSpPr>
                <a:spLocks noChangeShapeType="1"/>
              </p:cNvSpPr>
              <p:nvPr/>
            </p:nvSpPr>
            <p:spPr bwMode="auto">
              <a:xfrm>
                <a:off x="4266" y="1725"/>
                <a:ext cx="10" cy="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40" name="Freeform 573"/>
              <p:cNvSpPr/>
              <p:nvPr/>
            </p:nvSpPr>
            <p:spPr bwMode="auto">
              <a:xfrm>
                <a:off x="4265" y="1723"/>
                <a:ext cx="11" cy="7"/>
              </a:xfrm>
              <a:custGeom>
                <a:avLst/>
                <a:gdLst>
                  <a:gd name="T0" fmla="*/ 10 w 11"/>
                  <a:gd name="T1" fmla="*/ 7 h 7"/>
                  <a:gd name="T2" fmla="*/ 11 w 11"/>
                  <a:gd name="T3" fmla="*/ 2 h 7"/>
                  <a:gd name="T4" fmla="*/ 1 w 11"/>
                  <a:gd name="T5" fmla="*/ 0 h 7"/>
                  <a:gd name="T6" fmla="*/ 0 w 11"/>
                  <a:gd name="T7" fmla="*/ 4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2"/>
                    </a:lnTo>
                    <a:lnTo>
                      <a:pt x="1" y="0"/>
                    </a:lnTo>
                    <a:lnTo>
                      <a:pt x="0" y="4"/>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41" name="Freeform 574"/>
              <p:cNvSpPr/>
              <p:nvPr/>
            </p:nvSpPr>
            <p:spPr bwMode="auto">
              <a:xfrm>
                <a:off x="4264" y="1734"/>
                <a:ext cx="10" cy="2"/>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42" name="Line 575"/>
              <p:cNvSpPr>
                <a:spLocks noChangeShapeType="1"/>
              </p:cNvSpPr>
              <p:nvPr/>
            </p:nvSpPr>
            <p:spPr bwMode="auto">
              <a:xfrm>
                <a:off x="4264" y="1734"/>
                <a:ext cx="10" cy="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43" name="Freeform 576"/>
              <p:cNvSpPr/>
              <p:nvPr/>
            </p:nvSpPr>
            <p:spPr bwMode="auto">
              <a:xfrm>
                <a:off x="4263" y="1732"/>
                <a:ext cx="11" cy="7"/>
              </a:xfrm>
              <a:custGeom>
                <a:avLst/>
                <a:gdLst>
                  <a:gd name="T0" fmla="*/ 10 w 11"/>
                  <a:gd name="T1" fmla="*/ 7 h 7"/>
                  <a:gd name="T2" fmla="*/ 11 w 11"/>
                  <a:gd name="T3" fmla="*/ 2 h 7"/>
                  <a:gd name="T4" fmla="*/ 1 w 11"/>
                  <a:gd name="T5" fmla="*/ 0 h 7"/>
                  <a:gd name="T6" fmla="*/ 0 w 11"/>
                  <a:gd name="T7" fmla="*/ 4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2"/>
                    </a:lnTo>
                    <a:lnTo>
                      <a:pt x="1" y="0"/>
                    </a:lnTo>
                    <a:lnTo>
                      <a:pt x="0" y="4"/>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44" name="Freeform 577"/>
              <p:cNvSpPr/>
              <p:nvPr/>
            </p:nvSpPr>
            <p:spPr bwMode="auto">
              <a:xfrm>
                <a:off x="4262" y="1743"/>
                <a:ext cx="10" cy="3"/>
              </a:xfrm>
              <a:custGeom>
                <a:avLst/>
                <a:gdLst>
                  <a:gd name="T0" fmla="*/ 0 w 10"/>
                  <a:gd name="T1" fmla="*/ 0 h 3"/>
                  <a:gd name="T2" fmla="*/ 10 w 10"/>
                  <a:gd name="T3" fmla="*/ 3 h 3"/>
                  <a:gd name="T4" fmla="*/ 0 w 10"/>
                  <a:gd name="T5" fmla="*/ 0 h 3"/>
                </a:gdLst>
                <a:ahLst/>
                <a:cxnLst>
                  <a:cxn ang="0">
                    <a:pos x="T0" y="T1"/>
                  </a:cxn>
                  <a:cxn ang="0">
                    <a:pos x="T2" y="T3"/>
                  </a:cxn>
                  <a:cxn ang="0">
                    <a:pos x="T4" y="T5"/>
                  </a:cxn>
                </a:cxnLst>
                <a:rect l="0" t="0" r="r" b="b"/>
                <a:pathLst>
                  <a:path w="10" h="3">
                    <a:moveTo>
                      <a:pt x="0" y="0"/>
                    </a:moveTo>
                    <a:lnTo>
                      <a:pt x="10" y="3"/>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45" name="Line 578"/>
              <p:cNvSpPr>
                <a:spLocks noChangeShapeType="1"/>
              </p:cNvSpPr>
              <p:nvPr/>
            </p:nvSpPr>
            <p:spPr bwMode="auto">
              <a:xfrm>
                <a:off x="4262" y="1743"/>
                <a:ext cx="10" cy="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46" name="Freeform 579"/>
              <p:cNvSpPr/>
              <p:nvPr/>
            </p:nvSpPr>
            <p:spPr bwMode="auto">
              <a:xfrm>
                <a:off x="4261" y="1741"/>
                <a:ext cx="11" cy="7"/>
              </a:xfrm>
              <a:custGeom>
                <a:avLst/>
                <a:gdLst>
                  <a:gd name="T0" fmla="*/ 10 w 11"/>
                  <a:gd name="T1" fmla="*/ 7 h 7"/>
                  <a:gd name="T2" fmla="*/ 11 w 11"/>
                  <a:gd name="T3" fmla="*/ 2 h 7"/>
                  <a:gd name="T4" fmla="*/ 1 w 11"/>
                  <a:gd name="T5" fmla="*/ 0 h 7"/>
                  <a:gd name="T6" fmla="*/ 0 w 11"/>
                  <a:gd name="T7" fmla="*/ 5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2"/>
                    </a:lnTo>
                    <a:lnTo>
                      <a:pt x="1" y="0"/>
                    </a:lnTo>
                    <a:lnTo>
                      <a:pt x="0" y="5"/>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47" name="Freeform 580"/>
              <p:cNvSpPr/>
              <p:nvPr/>
            </p:nvSpPr>
            <p:spPr bwMode="auto">
              <a:xfrm>
                <a:off x="4260" y="1752"/>
                <a:ext cx="20" cy="5"/>
              </a:xfrm>
              <a:custGeom>
                <a:avLst/>
                <a:gdLst>
                  <a:gd name="T0" fmla="*/ 0 w 20"/>
                  <a:gd name="T1" fmla="*/ 0 h 5"/>
                  <a:gd name="T2" fmla="*/ 20 w 20"/>
                  <a:gd name="T3" fmla="*/ 5 h 5"/>
                  <a:gd name="T4" fmla="*/ 0 w 20"/>
                  <a:gd name="T5" fmla="*/ 0 h 5"/>
                </a:gdLst>
                <a:ahLst/>
                <a:cxnLst>
                  <a:cxn ang="0">
                    <a:pos x="T0" y="T1"/>
                  </a:cxn>
                  <a:cxn ang="0">
                    <a:pos x="T2" y="T3"/>
                  </a:cxn>
                  <a:cxn ang="0">
                    <a:pos x="T4" y="T5"/>
                  </a:cxn>
                </a:cxnLst>
                <a:rect l="0" t="0" r="r" b="b"/>
                <a:pathLst>
                  <a:path w="20" h="5">
                    <a:moveTo>
                      <a:pt x="0" y="0"/>
                    </a:moveTo>
                    <a:lnTo>
                      <a:pt x="20" y="5"/>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48" name="Line 581"/>
              <p:cNvSpPr>
                <a:spLocks noChangeShapeType="1"/>
              </p:cNvSpPr>
              <p:nvPr/>
            </p:nvSpPr>
            <p:spPr bwMode="auto">
              <a:xfrm>
                <a:off x="4260" y="1752"/>
                <a:ext cx="20" cy="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49" name="Freeform 582"/>
              <p:cNvSpPr/>
              <p:nvPr/>
            </p:nvSpPr>
            <p:spPr bwMode="auto">
              <a:xfrm>
                <a:off x="4259" y="1750"/>
                <a:ext cx="21" cy="9"/>
              </a:xfrm>
              <a:custGeom>
                <a:avLst/>
                <a:gdLst>
                  <a:gd name="T0" fmla="*/ 20 w 21"/>
                  <a:gd name="T1" fmla="*/ 9 h 9"/>
                  <a:gd name="T2" fmla="*/ 21 w 21"/>
                  <a:gd name="T3" fmla="*/ 5 h 9"/>
                  <a:gd name="T4" fmla="*/ 1 w 21"/>
                  <a:gd name="T5" fmla="*/ 0 h 9"/>
                  <a:gd name="T6" fmla="*/ 0 w 21"/>
                  <a:gd name="T7" fmla="*/ 5 h 9"/>
                  <a:gd name="T8" fmla="*/ 20 w 21"/>
                  <a:gd name="T9" fmla="*/ 9 h 9"/>
                </a:gdLst>
                <a:ahLst/>
                <a:cxnLst>
                  <a:cxn ang="0">
                    <a:pos x="T0" y="T1"/>
                  </a:cxn>
                  <a:cxn ang="0">
                    <a:pos x="T2" y="T3"/>
                  </a:cxn>
                  <a:cxn ang="0">
                    <a:pos x="T4" y="T5"/>
                  </a:cxn>
                  <a:cxn ang="0">
                    <a:pos x="T6" y="T7"/>
                  </a:cxn>
                  <a:cxn ang="0">
                    <a:pos x="T8" y="T9"/>
                  </a:cxn>
                </a:cxnLst>
                <a:rect l="0" t="0" r="r" b="b"/>
                <a:pathLst>
                  <a:path w="21" h="9">
                    <a:moveTo>
                      <a:pt x="20" y="9"/>
                    </a:moveTo>
                    <a:lnTo>
                      <a:pt x="21" y="5"/>
                    </a:lnTo>
                    <a:lnTo>
                      <a:pt x="1" y="0"/>
                    </a:lnTo>
                    <a:lnTo>
                      <a:pt x="0" y="5"/>
                    </a:lnTo>
                    <a:lnTo>
                      <a:pt x="20" y="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50" name="Freeform 583"/>
              <p:cNvSpPr/>
              <p:nvPr/>
            </p:nvSpPr>
            <p:spPr bwMode="auto">
              <a:xfrm>
                <a:off x="4258" y="1762"/>
                <a:ext cx="10" cy="2"/>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51" name="Line 584"/>
              <p:cNvSpPr>
                <a:spLocks noChangeShapeType="1"/>
              </p:cNvSpPr>
              <p:nvPr/>
            </p:nvSpPr>
            <p:spPr bwMode="auto">
              <a:xfrm>
                <a:off x="4258" y="1762"/>
                <a:ext cx="10" cy="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52" name="Freeform 585"/>
              <p:cNvSpPr/>
              <p:nvPr/>
            </p:nvSpPr>
            <p:spPr bwMode="auto">
              <a:xfrm>
                <a:off x="4257" y="1759"/>
                <a:ext cx="11" cy="7"/>
              </a:xfrm>
              <a:custGeom>
                <a:avLst/>
                <a:gdLst>
                  <a:gd name="T0" fmla="*/ 10 w 11"/>
                  <a:gd name="T1" fmla="*/ 7 h 7"/>
                  <a:gd name="T2" fmla="*/ 11 w 11"/>
                  <a:gd name="T3" fmla="*/ 3 h 7"/>
                  <a:gd name="T4" fmla="*/ 1 w 11"/>
                  <a:gd name="T5" fmla="*/ 0 h 7"/>
                  <a:gd name="T6" fmla="*/ 0 w 11"/>
                  <a:gd name="T7" fmla="*/ 5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3"/>
                    </a:lnTo>
                    <a:lnTo>
                      <a:pt x="1" y="0"/>
                    </a:lnTo>
                    <a:lnTo>
                      <a:pt x="0" y="5"/>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53" name="Freeform 586"/>
              <p:cNvSpPr/>
              <p:nvPr/>
            </p:nvSpPr>
            <p:spPr bwMode="auto">
              <a:xfrm>
                <a:off x="4256" y="1771"/>
                <a:ext cx="10" cy="2"/>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54" name="Line 587"/>
              <p:cNvSpPr>
                <a:spLocks noChangeShapeType="1"/>
              </p:cNvSpPr>
              <p:nvPr/>
            </p:nvSpPr>
            <p:spPr bwMode="auto">
              <a:xfrm>
                <a:off x="4256" y="1771"/>
                <a:ext cx="10" cy="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55" name="Freeform 588"/>
              <p:cNvSpPr/>
              <p:nvPr/>
            </p:nvSpPr>
            <p:spPr bwMode="auto">
              <a:xfrm>
                <a:off x="4255" y="1769"/>
                <a:ext cx="11" cy="6"/>
              </a:xfrm>
              <a:custGeom>
                <a:avLst/>
                <a:gdLst>
                  <a:gd name="T0" fmla="*/ 10 w 11"/>
                  <a:gd name="T1" fmla="*/ 6 h 6"/>
                  <a:gd name="T2" fmla="*/ 11 w 11"/>
                  <a:gd name="T3" fmla="*/ 2 h 6"/>
                  <a:gd name="T4" fmla="*/ 1 w 11"/>
                  <a:gd name="T5" fmla="*/ 0 h 6"/>
                  <a:gd name="T6" fmla="*/ 0 w 11"/>
                  <a:gd name="T7" fmla="*/ 4 h 6"/>
                  <a:gd name="T8" fmla="*/ 10 w 11"/>
                  <a:gd name="T9" fmla="*/ 6 h 6"/>
                </a:gdLst>
                <a:ahLst/>
                <a:cxnLst>
                  <a:cxn ang="0">
                    <a:pos x="T0" y="T1"/>
                  </a:cxn>
                  <a:cxn ang="0">
                    <a:pos x="T2" y="T3"/>
                  </a:cxn>
                  <a:cxn ang="0">
                    <a:pos x="T4" y="T5"/>
                  </a:cxn>
                  <a:cxn ang="0">
                    <a:pos x="T6" y="T7"/>
                  </a:cxn>
                  <a:cxn ang="0">
                    <a:pos x="T8" y="T9"/>
                  </a:cxn>
                </a:cxnLst>
                <a:rect l="0" t="0" r="r" b="b"/>
                <a:pathLst>
                  <a:path w="11" h="6">
                    <a:moveTo>
                      <a:pt x="10" y="6"/>
                    </a:moveTo>
                    <a:lnTo>
                      <a:pt x="11" y="2"/>
                    </a:lnTo>
                    <a:lnTo>
                      <a:pt x="1" y="0"/>
                    </a:lnTo>
                    <a:lnTo>
                      <a:pt x="0" y="4"/>
                    </a:lnTo>
                    <a:lnTo>
                      <a:pt x="10" y="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56" name="Freeform 589"/>
              <p:cNvSpPr/>
              <p:nvPr/>
            </p:nvSpPr>
            <p:spPr bwMode="auto">
              <a:xfrm>
                <a:off x="4254" y="1780"/>
                <a:ext cx="10" cy="2"/>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57" name="Line 590"/>
              <p:cNvSpPr>
                <a:spLocks noChangeShapeType="1"/>
              </p:cNvSpPr>
              <p:nvPr/>
            </p:nvSpPr>
            <p:spPr bwMode="auto">
              <a:xfrm>
                <a:off x="4254" y="1780"/>
                <a:ext cx="10" cy="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58" name="Freeform 591"/>
              <p:cNvSpPr/>
              <p:nvPr/>
            </p:nvSpPr>
            <p:spPr bwMode="auto">
              <a:xfrm>
                <a:off x="4253" y="1778"/>
                <a:ext cx="11" cy="6"/>
              </a:xfrm>
              <a:custGeom>
                <a:avLst/>
                <a:gdLst>
                  <a:gd name="T0" fmla="*/ 10 w 11"/>
                  <a:gd name="T1" fmla="*/ 6 h 6"/>
                  <a:gd name="T2" fmla="*/ 11 w 11"/>
                  <a:gd name="T3" fmla="*/ 2 h 6"/>
                  <a:gd name="T4" fmla="*/ 1 w 11"/>
                  <a:gd name="T5" fmla="*/ 0 h 6"/>
                  <a:gd name="T6" fmla="*/ 0 w 11"/>
                  <a:gd name="T7" fmla="*/ 4 h 6"/>
                  <a:gd name="T8" fmla="*/ 10 w 11"/>
                  <a:gd name="T9" fmla="*/ 6 h 6"/>
                </a:gdLst>
                <a:ahLst/>
                <a:cxnLst>
                  <a:cxn ang="0">
                    <a:pos x="T0" y="T1"/>
                  </a:cxn>
                  <a:cxn ang="0">
                    <a:pos x="T2" y="T3"/>
                  </a:cxn>
                  <a:cxn ang="0">
                    <a:pos x="T4" y="T5"/>
                  </a:cxn>
                  <a:cxn ang="0">
                    <a:pos x="T6" y="T7"/>
                  </a:cxn>
                  <a:cxn ang="0">
                    <a:pos x="T8" y="T9"/>
                  </a:cxn>
                </a:cxnLst>
                <a:rect l="0" t="0" r="r" b="b"/>
                <a:pathLst>
                  <a:path w="11" h="6">
                    <a:moveTo>
                      <a:pt x="10" y="6"/>
                    </a:moveTo>
                    <a:lnTo>
                      <a:pt x="11" y="2"/>
                    </a:lnTo>
                    <a:lnTo>
                      <a:pt x="1" y="0"/>
                    </a:lnTo>
                    <a:lnTo>
                      <a:pt x="0" y="4"/>
                    </a:lnTo>
                    <a:lnTo>
                      <a:pt x="10" y="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59" name="Freeform 592"/>
              <p:cNvSpPr/>
              <p:nvPr/>
            </p:nvSpPr>
            <p:spPr bwMode="auto">
              <a:xfrm>
                <a:off x="4252" y="1789"/>
                <a:ext cx="10" cy="2"/>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60" name="Line 593"/>
              <p:cNvSpPr>
                <a:spLocks noChangeShapeType="1"/>
              </p:cNvSpPr>
              <p:nvPr/>
            </p:nvSpPr>
            <p:spPr bwMode="auto">
              <a:xfrm>
                <a:off x="4252" y="1789"/>
                <a:ext cx="10" cy="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61" name="Freeform 594"/>
              <p:cNvSpPr/>
              <p:nvPr/>
            </p:nvSpPr>
            <p:spPr bwMode="auto">
              <a:xfrm>
                <a:off x="4251" y="1787"/>
                <a:ext cx="11" cy="7"/>
              </a:xfrm>
              <a:custGeom>
                <a:avLst/>
                <a:gdLst>
                  <a:gd name="T0" fmla="*/ 10 w 11"/>
                  <a:gd name="T1" fmla="*/ 7 h 7"/>
                  <a:gd name="T2" fmla="*/ 11 w 11"/>
                  <a:gd name="T3" fmla="*/ 2 h 7"/>
                  <a:gd name="T4" fmla="*/ 1 w 11"/>
                  <a:gd name="T5" fmla="*/ 0 h 7"/>
                  <a:gd name="T6" fmla="*/ 0 w 11"/>
                  <a:gd name="T7" fmla="*/ 4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2"/>
                    </a:lnTo>
                    <a:lnTo>
                      <a:pt x="1" y="0"/>
                    </a:lnTo>
                    <a:lnTo>
                      <a:pt x="0" y="4"/>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62" name="Freeform 595"/>
              <p:cNvSpPr/>
              <p:nvPr/>
            </p:nvSpPr>
            <p:spPr bwMode="auto">
              <a:xfrm>
                <a:off x="4250" y="1798"/>
                <a:ext cx="10" cy="2"/>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63" name="Line 596"/>
              <p:cNvSpPr>
                <a:spLocks noChangeShapeType="1"/>
              </p:cNvSpPr>
              <p:nvPr/>
            </p:nvSpPr>
            <p:spPr bwMode="auto">
              <a:xfrm>
                <a:off x="4250" y="1798"/>
                <a:ext cx="10" cy="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64" name="Freeform 597"/>
              <p:cNvSpPr/>
              <p:nvPr/>
            </p:nvSpPr>
            <p:spPr bwMode="auto">
              <a:xfrm>
                <a:off x="4249" y="1796"/>
                <a:ext cx="11" cy="7"/>
              </a:xfrm>
              <a:custGeom>
                <a:avLst/>
                <a:gdLst>
                  <a:gd name="T0" fmla="*/ 10 w 11"/>
                  <a:gd name="T1" fmla="*/ 7 h 7"/>
                  <a:gd name="T2" fmla="*/ 11 w 11"/>
                  <a:gd name="T3" fmla="*/ 2 h 7"/>
                  <a:gd name="T4" fmla="*/ 1 w 11"/>
                  <a:gd name="T5" fmla="*/ 0 h 7"/>
                  <a:gd name="T6" fmla="*/ 0 w 11"/>
                  <a:gd name="T7" fmla="*/ 4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2"/>
                    </a:lnTo>
                    <a:lnTo>
                      <a:pt x="1" y="0"/>
                    </a:lnTo>
                    <a:lnTo>
                      <a:pt x="0" y="4"/>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65" name="Freeform 598"/>
              <p:cNvSpPr/>
              <p:nvPr/>
            </p:nvSpPr>
            <p:spPr bwMode="auto">
              <a:xfrm>
                <a:off x="4248" y="1807"/>
                <a:ext cx="20" cy="5"/>
              </a:xfrm>
              <a:custGeom>
                <a:avLst/>
                <a:gdLst>
                  <a:gd name="T0" fmla="*/ 0 w 20"/>
                  <a:gd name="T1" fmla="*/ 0 h 5"/>
                  <a:gd name="T2" fmla="*/ 20 w 20"/>
                  <a:gd name="T3" fmla="*/ 5 h 5"/>
                  <a:gd name="T4" fmla="*/ 0 w 20"/>
                  <a:gd name="T5" fmla="*/ 0 h 5"/>
                </a:gdLst>
                <a:ahLst/>
                <a:cxnLst>
                  <a:cxn ang="0">
                    <a:pos x="T0" y="T1"/>
                  </a:cxn>
                  <a:cxn ang="0">
                    <a:pos x="T2" y="T3"/>
                  </a:cxn>
                  <a:cxn ang="0">
                    <a:pos x="T4" y="T5"/>
                  </a:cxn>
                </a:cxnLst>
                <a:rect l="0" t="0" r="r" b="b"/>
                <a:pathLst>
                  <a:path w="20" h="5">
                    <a:moveTo>
                      <a:pt x="0" y="0"/>
                    </a:moveTo>
                    <a:lnTo>
                      <a:pt x="20" y="5"/>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66" name="Line 599"/>
              <p:cNvSpPr>
                <a:spLocks noChangeShapeType="1"/>
              </p:cNvSpPr>
              <p:nvPr/>
            </p:nvSpPr>
            <p:spPr bwMode="auto">
              <a:xfrm>
                <a:off x="4248" y="1807"/>
                <a:ext cx="20" cy="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67" name="Freeform 600"/>
              <p:cNvSpPr/>
              <p:nvPr/>
            </p:nvSpPr>
            <p:spPr bwMode="auto">
              <a:xfrm>
                <a:off x="4247" y="1805"/>
                <a:ext cx="21" cy="9"/>
              </a:xfrm>
              <a:custGeom>
                <a:avLst/>
                <a:gdLst>
                  <a:gd name="T0" fmla="*/ 20 w 21"/>
                  <a:gd name="T1" fmla="*/ 9 h 9"/>
                  <a:gd name="T2" fmla="*/ 21 w 21"/>
                  <a:gd name="T3" fmla="*/ 5 h 9"/>
                  <a:gd name="T4" fmla="*/ 1 w 21"/>
                  <a:gd name="T5" fmla="*/ 0 h 9"/>
                  <a:gd name="T6" fmla="*/ 0 w 21"/>
                  <a:gd name="T7" fmla="*/ 5 h 9"/>
                  <a:gd name="T8" fmla="*/ 20 w 21"/>
                  <a:gd name="T9" fmla="*/ 9 h 9"/>
                </a:gdLst>
                <a:ahLst/>
                <a:cxnLst>
                  <a:cxn ang="0">
                    <a:pos x="T0" y="T1"/>
                  </a:cxn>
                  <a:cxn ang="0">
                    <a:pos x="T2" y="T3"/>
                  </a:cxn>
                  <a:cxn ang="0">
                    <a:pos x="T4" y="T5"/>
                  </a:cxn>
                  <a:cxn ang="0">
                    <a:pos x="T6" y="T7"/>
                  </a:cxn>
                  <a:cxn ang="0">
                    <a:pos x="T8" y="T9"/>
                  </a:cxn>
                </a:cxnLst>
                <a:rect l="0" t="0" r="r" b="b"/>
                <a:pathLst>
                  <a:path w="21" h="9">
                    <a:moveTo>
                      <a:pt x="20" y="9"/>
                    </a:moveTo>
                    <a:lnTo>
                      <a:pt x="21" y="5"/>
                    </a:lnTo>
                    <a:lnTo>
                      <a:pt x="1" y="0"/>
                    </a:lnTo>
                    <a:lnTo>
                      <a:pt x="0" y="5"/>
                    </a:lnTo>
                    <a:lnTo>
                      <a:pt x="20" y="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68" name="Freeform 601"/>
              <p:cNvSpPr/>
              <p:nvPr/>
            </p:nvSpPr>
            <p:spPr bwMode="auto">
              <a:xfrm>
                <a:off x="4246" y="1816"/>
                <a:ext cx="10" cy="3"/>
              </a:xfrm>
              <a:custGeom>
                <a:avLst/>
                <a:gdLst>
                  <a:gd name="T0" fmla="*/ 0 w 10"/>
                  <a:gd name="T1" fmla="*/ 0 h 3"/>
                  <a:gd name="T2" fmla="*/ 10 w 10"/>
                  <a:gd name="T3" fmla="*/ 3 h 3"/>
                  <a:gd name="T4" fmla="*/ 0 w 10"/>
                  <a:gd name="T5" fmla="*/ 0 h 3"/>
                </a:gdLst>
                <a:ahLst/>
                <a:cxnLst>
                  <a:cxn ang="0">
                    <a:pos x="T0" y="T1"/>
                  </a:cxn>
                  <a:cxn ang="0">
                    <a:pos x="T2" y="T3"/>
                  </a:cxn>
                  <a:cxn ang="0">
                    <a:pos x="T4" y="T5"/>
                  </a:cxn>
                </a:cxnLst>
                <a:rect l="0" t="0" r="r" b="b"/>
                <a:pathLst>
                  <a:path w="10" h="3">
                    <a:moveTo>
                      <a:pt x="0" y="0"/>
                    </a:moveTo>
                    <a:lnTo>
                      <a:pt x="10" y="3"/>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69" name="Line 602"/>
              <p:cNvSpPr>
                <a:spLocks noChangeShapeType="1"/>
              </p:cNvSpPr>
              <p:nvPr/>
            </p:nvSpPr>
            <p:spPr bwMode="auto">
              <a:xfrm>
                <a:off x="4246" y="1816"/>
                <a:ext cx="10" cy="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70" name="Freeform 603"/>
              <p:cNvSpPr/>
              <p:nvPr/>
            </p:nvSpPr>
            <p:spPr bwMode="auto">
              <a:xfrm>
                <a:off x="4245" y="1814"/>
                <a:ext cx="11" cy="7"/>
              </a:xfrm>
              <a:custGeom>
                <a:avLst/>
                <a:gdLst>
                  <a:gd name="T0" fmla="*/ 10 w 11"/>
                  <a:gd name="T1" fmla="*/ 7 h 7"/>
                  <a:gd name="T2" fmla="*/ 11 w 11"/>
                  <a:gd name="T3" fmla="*/ 3 h 7"/>
                  <a:gd name="T4" fmla="*/ 1 w 11"/>
                  <a:gd name="T5" fmla="*/ 0 h 7"/>
                  <a:gd name="T6" fmla="*/ 0 w 11"/>
                  <a:gd name="T7" fmla="*/ 5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3"/>
                    </a:lnTo>
                    <a:lnTo>
                      <a:pt x="1" y="0"/>
                    </a:lnTo>
                    <a:lnTo>
                      <a:pt x="0" y="5"/>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71" name="Freeform 604"/>
              <p:cNvSpPr/>
              <p:nvPr/>
            </p:nvSpPr>
            <p:spPr bwMode="auto">
              <a:xfrm>
                <a:off x="4244" y="1826"/>
                <a:ext cx="10" cy="2"/>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72" name="Line 605"/>
              <p:cNvSpPr>
                <a:spLocks noChangeShapeType="1"/>
              </p:cNvSpPr>
              <p:nvPr/>
            </p:nvSpPr>
            <p:spPr bwMode="auto">
              <a:xfrm>
                <a:off x="4244" y="1826"/>
                <a:ext cx="10" cy="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73" name="Freeform 606"/>
              <p:cNvSpPr/>
              <p:nvPr/>
            </p:nvSpPr>
            <p:spPr bwMode="auto">
              <a:xfrm>
                <a:off x="4243" y="1823"/>
                <a:ext cx="11" cy="7"/>
              </a:xfrm>
              <a:custGeom>
                <a:avLst/>
                <a:gdLst>
                  <a:gd name="T0" fmla="*/ 10 w 11"/>
                  <a:gd name="T1" fmla="*/ 7 h 7"/>
                  <a:gd name="T2" fmla="*/ 11 w 11"/>
                  <a:gd name="T3" fmla="*/ 3 h 7"/>
                  <a:gd name="T4" fmla="*/ 1 w 11"/>
                  <a:gd name="T5" fmla="*/ 0 h 7"/>
                  <a:gd name="T6" fmla="*/ 0 w 11"/>
                  <a:gd name="T7" fmla="*/ 5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3"/>
                    </a:lnTo>
                    <a:lnTo>
                      <a:pt x="1" y="0"/>
                    </a:lnTo>
                    <a:lnTo>
                      <a:pt x="0" y="5"/>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grpSp>
        <p:sp>
          <p:nvSpPr>
            <p:cNvPr id="6" name="Freeform 608"/>
            <p:cNvSpPr/>
            <p:nvPr/>
          </p:nvSpPr>
          <p:spPr bwMode="auto">
            <a:xfrm>
              <a:off x="10028814" y="2807622"/>
              <a:ext cx="17745" cy="3226"/>
            </a:xfrm>
            <a:custGeom>
              <a:avLst/>
              <a:gdLst>
                <a:gd name="T0" fmla="*/ 0 w 11"/>
                <a:gd name="T1" fmla="*/ 0 h 2"/>
                <a:gd name="T2" fmla="*/ 11 w 11"/>
                <a:gd name="T3" fmla="*/ 2 h 2"/>
                <a:gd name="T4" fmla="*/ 0 w 11"/>
                <a:gd name="T5" fmla="*/ 0 h 2"/>
              </a:gdLst>
              <a:ahLst/>
              <a:cxnLst>
                <a:cxn ang="0">
                  <a:pos x="T0" y="T1"/>
                </a:cxn>
                <a:cxn ang="0">
                  <a:pos x="T2" y="T3"/>
                </a:cxn>
                <a:cxn ang="0">
                  <a:pos x="T4" y="T5"/>
                </a:cxn>
              </a:cxnLst>
              <a:rect l="0" t="0" r="r" b="b"/>
              <a:pathLst>
                <a:path w="11" h="2">
                  <a:moveTo>
                    <a:pt x="0" y="0"/>
                  </a:moveTo>
                  <a:lnTo>
                    <a:pt x="11"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7" name="Line 609"/>
            <p:cNvSpPr>
              <a:spLocks noChangeShapeType="1"/>
            </p:cNvSpPr>
            <p:nvPr/>
          </p:nvSpPr>
          <p:spPr bwMode="auto">
            <a:xfrm>
              <a:off x="10028814" y="2807622"/>
              <a:ext cx="17745" cy="322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8" name="Freeform 610"/>
            <p:cNvSpPr/>
            <p:nvPr/>
          </p:nvSpPr>
          <p:spPr bwMode="auto">
            <a:xfrm>
              <a:off x="10028814" y="2802783"/>
              <a:ext cx="17745" cy="11292"/>
            </a:xfrm>
            <a:custGeom>
              <a:avLst/>
              <a:gdLst>
                <a:gd name="T0" fmla="*/ 10 w 11"/>
                <a:gd name="T1" fmla="*/ 7 h 7"/>
                <a:gd name="T2" fmla="*/ 11 w 11"/>
                <a:gd name="T3" fmla="*/ 3 h 7"/>
                <a:gd name="T4" fmla="*/ 1 w 11"/>
                <a:gd name="T5" fmla="*/ 0 h 7"/>
                <a:gd name="T6" fmla="*/ 0 w 11"/>
                <a:gd name="T7" fmla="*/ 5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3"/>
                  </a:lnTo>
                  <a:lnTo>
                    <a:pt x="1" y="0"/>
                  </a:lnTo>
                  <a:lnTo>
                    <a:pt x="0" y="5"/>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9" name="Freeform 611"/>
            <p:cNvSpPr/>
            <p:nvPr/>
          </p:nvSpPr>
          <p:spPr bwMode="auto">
            <a:xfrm>
              <a:off x="10025588" y="2822141"/>
              <a:ext cx="17745" cy="3226"/>
            </a:xfrm>
            <a:custGeom>
              <a:avLst/>
              <a:gdLst>
                <a:gd name="T0" fmla="*/ 0 w 11"/>
                <a:gd name="T1" fmla="*/ 0 h 2"/>
                <a:gd name="T2" fmla="*/ 11 w 11"/>
                <a:gd name="T3" fmla="*/ 2 h 2"/>
                <a:gd name="T4" fmla="*/ 0 w 11"/>
                <a:gd name="T5" fmla="*/ 0 h 2"/>
              </a:gdLst>
              <a:ahLst/>
              <a:cxnLst>
                <a:cxn ang="0">
                  <a:pos x="T0" y="T1"/>
                </a:cxn>
                <a:cxn ang="0">
                  <a:pos x="T2" y="T3"/>
                </a:cxn>
                <a:cxn ang="0">
                  <a:pos x="T4" y="T5"/>
                </a:cxn>
              </a:cxnLst>
              <a:rect l="0" t="0" r="r" b="b"/>
              <a:pathLst>
                <a:path w="11" h="2">
                  <a:moveTo>
                    <a:pt x="0" y="0"/>
                  </a:moveTo>
                  <a:lnTo>
                    <a:pt x="11"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0" name="Line 612"/>
            <p:cNvSpPr>
              <a:spLocks noChangeShapeType="1"/>
            </p:cNvSpPr>
            <p:nvPr/>
          </p:nvSpPr>
          <p:spPr bwMode="auto">
            <a:xfrm>
              <a:off x="10025588" y="2822141"/>
              <a:ext cx="17745" cy="322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1" name="Freeform 613"/>
            <p:cNvSpPr/>
            <p:nvPr/>
          </p:nvSpPr>
          <p:spPr bwMode="auto">
            <a:xfrm>
              <a:off x="10025588" y="2818915"/>
              <a:ext cx="17745" cy="9679"/>
            </a:xfrm>
            <a:custGeom>
              <a:avLst/>
              <a:gdLst>
                <a:gd name="T0" fmla="*/ 10 w 11"/>
                <a:gd name="T1" fmla="*/ 6 h 6"/>
                <a:gd name="T2" fmla="*/ 11 w 11"/>
                <a:gd name="T3" fmla="*/ 2 h 6"/>
                <a:gd name="T4" fmla="*/ 1 w 11"/>
                <a:gd name="T5" fmla="*/ 0 h 6"/>
                <a:gd name="T6" fmla="*/ 0 w 11"/>
                <a:gd name="T7" fmla="*/ 4 h 6"/>
                <a:gd name="T8" fmla="*/ 10 w 11"/>
                <a:gd name="T9" fmla="*/ 6 h 6"/>
              </a:gdLst>
              <a:ahLst/>
              <a:cxnLst>
                <a:cxn ang="0">
                  <a:pos x="T0" y="T1"/>
                </a:cxn>
                <a:cxn ang="0">
                  <a:pos x="T2" y="T3"/>
                </a:cxn>
                <a:cxn ang="0">
                  <a:pos x="T4" y="T5"/>
                </a:cxn>
                <a:cxn ang="0">
                  <a:pos x="T6" y="T7"/>
                </a:cxn>
                <a:cxn ang="0">
                  <a:pos x="T8" y="T9"/>
                </a:cxn>
              </a:cxnLst>
              <a:rect l="0" t="0" r="r" b="b"/>
              <a:pathLst>
                <a:path w="11" h="6">
                  <a:moveTo>
                    <a:pt x="10" y="6"/>
                  </a:moveTo>
                  <a:lnTo>
                    <a:pt x="11" y="2"/>
                  </a:lnTo>
                  <a:lnTo>
                    <a:pt x="1" y="0"/>
                  </a:lnTo>
                  <a:lnTo>
                    <a:pt x="0" y="4"/>
                  </a:lnTo>
                  <a:lnTo>
                    <a:pt x="10" y="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2" name="Freeform 614"/>
            <p:cNvSpPr/>
            <p:nvPr/>
          </p:nvSpPr>
          <p:spPr bwMode="auto">
            <a:xfrm>
              <a:off x="10022363" y="2836660"/>
              <a:ext cx="17745" cy="3226"/>
            </a:xfrm>
            <a:custGeom>
              <a:avLst/>
              <a:gdLst>
                <a:gd name="T0" fmla="*/ 0 w 11"/>
                <a:gd name="T1" fmla="*/ 0 h 2"/>
                <a:gd name="T2" fmla="*/ 11 w 11"/>
                <a:gd name="T3" fmla="*/ 2 h 2"/>
                <a:gd name="T4" fmla="*/ 0 w 11"/>
                <a:gd name="T5" fmla="*/ 0 h 2"/>
              </a:gdLst>
              <a:ahLst/>
              <a:cxnLst>
                <a:cxn ang="0">
                  <a:pos x="T0" y="T1"/>
                </a:cxn>
                <a:cxn ang="0">
                  <a:pos x="T2" y="T3"/>
                </a:cxn>
                <a:cxn ang="0">
                  <a:pos x="T4" y="T5"/>
                </a:cxn>
              </a:cxnLst>
              <a:rect l="0" t="0" r="r" b="b"/>
              <a:pathLst>
                <a:path w="11" h="2">
                  <a:moveTo>
                    <a:pt x="0" y="0"/>
                  </a:moveTo>
                  <a:lnTo>
                    <a:pt x="11"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3" name="Line 615"/>
            <p:cNvSpPr>
              <a:spLocks noChangeShapeType="1"/>
            </p:cNvSpPr>
            <p:nvPr/>
          </p:nvSpPr>
          <p:spPr bwMode="auto">
            <a:xfrm>
              <a:off x="10022363" y="2836660"/>
              <a:ext cx="17745" cy="322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4" name="Freeform 616"/>
            <p:cNvSpPr/>
            <p:nvPr/>
          </p:nvSpPr>
          <p:spPr bwMode="auto">
            <a:xfrm>
              <a:off x="10022363" y="2833434"/>
              <a:ext cx="17745" cy="11292"/>
            </a:xfrm>
            <a:custGeom>
              <a:avLst/>
              <a:gdLst>
                <a:gd name="T0" fmla="*/ 10 w 11"/>
                <a:gd name="T1" fmla="*/ 7 h 7"/>
                <a:gd name="T2" fmla="*/ 11 w 11"/>
                <a:gd name="T3" fmla="*/ 2 h 7"/>
                <a:gd name="T4" fmla="*/ 1 w 11"/>
                <a:gd name="T5" fmla="*/ 0 h 7"/>
                <a:gd name="T6" fmla="*/ 0 w 11"/>
                <a:gd name="T7" fmla="*/ 4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2"/>
                  </a:lnTo>
                  <a:lnTo>
                    <a:pt x="1" y="0"/>
                  </a:lnTo>
                  <a:lnTo>
                    <a:pt x="0" y="4"/>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5" name="Freeform 617"/>
            <p:cNvSpPr/>
            <p:nvPr/>
          </p:nvSpPr>
          <p:spPr bwMode="auto">
            <a:xfrm>
              <a:off x="10020749" y="2851179"/>
              <a:ext cx="32264" cy="8066"/>
            </a:xfrm>
            <a:custGeom>
              <a:avLst/>
              <a:gdLst>
                <a:gd name="T0" fmla="*/ 0 w 20"/>
                <a:gd name="T1" fmla="*/ 0 h 5"/>
                <a:gd name="T2" fmla="*/ 20 w 20"/>
                <a:gd name="T3" fmla="*/ 5 h 5"/>
                <a:gd name="T4" fmla="*/ 0 w 20"/>
                <a:gd name="T5" fmla="*/ 0 h 5"/>
              </a:gdLst>
              <a:ahLst/>
              <a:cxnLst>
                <a:cxn ang="0">
                  <a:pos x="T0" y="T1"/>
                </a:cxn>
                <a:cxn ang="0">
                  <a:pos x="T2" y="T3"/>
                </a:cxn>
                <a:cxn ang="0">
                  <a:pos x="T4" y="T5"/>
                </a:cxn>
              </a:cxnLst>
              <a:rect l="0" t="0" r="r" b="b"/>
              <a:pathLst>
                <a:path w="20" h="5">
                  <a:moveTo>
                    <a:pt x="0" y="0"/>
                  </a:moveTo>
                  <a:lnTo>
                    <a:pt x="20" y="5"/>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6" name="Line 618"/>
            <p:cNvSpPr>
              <a:spLocks noChangeShapeType="1"/>
            </p:cNvSpPr>
            <p:nvPr/>
          </p:nvSpPr>
          <p:spPr bwMode="auto">
            <a:xfrm>
              <a:off x="10020749" y="2851179"/>
              <a:ext cx="32264" cy="806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7" name="Freeform 619"/>
            <p:cNvSpPr/>
            <p:nvPr/>
          </p:nvSpPr>
          <p:spPr bwMode="auto">
            <a:xfrm>
              <a:off x="10019135" y="2847952"/>
              <a:ext cx="33877" cy="14519"/>
            </a:xfrm>
            <a:custGeom>
              <a:avLst/>
              <a:gdLst>
                <a:gd name="T0" fmla="*/ 20 w 21"/>
                <a:gd name="T1" fmla="*/ 9 h 9"/>
                <a:gd name="T2" fmla="*/ 21 w 21"/>
                <a:gd name="T3" fmla="*/ 5 h 9"/>
                <a:gd name="T4" fmla="*/ 1 w 21"/>
                <a:gd name="T5" fmla="*/ 0 h 9"/>
                <a:gd name="T6" fmla="*/ 0 w 21"/>
                <a:gd name="T7" fmla="*/ 4 h 9"/>
                <a:gd name="T8" fmla="*/ 20 w 21"/>
                <a:gd name="T9" fmla="*/ 9 h 9"/>
              </a:gdLst>
              <a:ahLst/>
              <a:cxnLst>
                <a:cxn ang="0">
                  <a:pos x="T0" y="T1"/>
                </a:cxn>
                <a:cxn ang="0">
                  <a:pos x="T2" y="T3"/>
                </a:cxn>
                <a:cxn ang="0">
                  <a:pos x="T4" y="T5"/>
                </a:cxn>
                <a:cxn ang="0">
                  <a:pos x="T6" y="T7"/>
                </a:cxn>
                <a:cxn ang="0">
                  <a:pos x="T8" y="T9"/>
                </a:cxn>
              </a:cxnLst>
              <a:rect l="0" t="0" r="r" b="b"/>
              <a:pathLst>
                <a:path w="21" h="9">
                  <a:moveTo>
                    <a:pt x="20" y="9"/>
                  </a:moveTo>
                  <a:lnTo>
                    <a:pt x="21" y="5"/>
                  </a:lnTo>
                  <a:lnTo>
                    <a:pt x="1" y="0"/>
                  </a:lnTo>
                  <a:lnTo>
                    <a:pt x="0" y="4"/>
                  </a:lnTo>
                  <a:lnTo>
                    <a:pt x="20" y="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8" name="Freeform 620"/>
            <p:cNvSpPr/>
            <p:nvPr/>
          </p:nvSpPr>
          <p:spPr bwMode="auto">
            <a:xfrm>
              <a:off x="10015909" y="2867311"/>
              <a:ext cx="16132" cy="3226"/>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19" name="Line 621"/>
            <p:cNvSpPr>
              <a:spLocks noChangeShapeType="1"/>
            </p:cNvSpPr>
            <p:nvPr/>
          </p:nvSpPr>
          <p:spPr bwMode="auto">
            <a:xfrm>
              <a:off x="10015909" y="2867311"/>
              <a:ext cx="16132" cy="322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0" name="Freeform 622"/>
            <p:cNvSpPr/>
            <p:nvPr/>
          </p:nvSpPr>
          <p:spPr bwMode="auto">
            <a:xfrm>
              <a:off x="10015909" y="2864084"/>
              <a:ext cx="17745" cy="11292"/>
            </a:xfrm>
            <a:custGeom>
              <a:avLst/>
              <a:gdLst>
                <a:gd name="T0" fmla="*/ 10 w 11"/>
                <a:gd name="T1" fmla="*/ 7 h 7"/>
                <a:gd name="T2" fmla="*/ 11 w 11"/>
                <a:gd name="T3" fmla="*/ 2 h 7"/>
                <a:gd name="T4" fmla="*/ 1 w 11"/>
                <a:gd name="T5" fmla="*/ 0 h 7"/>
                <a:gd name="T6" fmla="*/ 0 w 11"/>
                <a:gd name="T7" fmla="*/ 4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2"/>
                  </a:lnTo>
                  <a:lnTo>
                    <a:pt x="1" y="0"/>
                  </a:lnTo>
                  <a:lnTo>
                    <a:pt x="0" y="4"/>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1" name="Freeform 623"/>
            <p:cNvSpPr/>
            <p:nvPr/>
          </p:nvSpPr>
          <p:spPr bwMode="auto">
            <a:xfrm>
              <a:off x="10012683" y="2881829"/>
              <a:ext cx="16132" cy="4840"/>
            </a:xfrm>
            <a:custGeom>
              <a:avLst/>
              <a:gdLst>
                <a:gd name="T0" fmla="*/ 0 w 10"/>
                <a:gd name="T1" fmla="*/ 0 h 3"/>
                <a:gd name="T2" fmla="*/ 10 w 10"/>
                <a:gd name="T3" fmla="*/ 3 h 3"/>
                <a:gd name="T4" fmla="*/ 0 w 10"/>
                <a:gd name="T5" fmla="*/ 0 h 3"/>
              </a:gdLst>
              <a:ahLst/>
              <a:cxnLst>
                <a:cxn ang="0">
                  <a:pos x="T0" y="T1"/>
                </a:cxn>
                <a:cxn ang="0">
                  <a:pos x="T2" y="T3"/>
                </a:cxn>
                <a:cxn ang="0">
                  <a:pos x="T4" y="T5"/>
                </a:cxn>
              </a:cxnLst>
              <a:rect l="0" t="0" r="r" b="b"/>
              <a:pathLst>
                <a:path w="10" h="3">
                  <a:moveTo>
                    <a:pt x="0" y="0"/>
                  </a:moveTo>
                  <a:lnTo>
                    <a:pt x="10" y="3"/>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2" name="Line 624"/>
            <p:cNvSpPr>
              <a:spLocks noChangeShapeType="1"/>
            </p:cNvSpPr>
            <p:nvPr/>
          </p:nvSpPr>
          <p:spPr bwMode="auto">
            <a:xfrm>
              <a:off x="10012683" y="2881829"/>
              <a:ext cx="16132" cy="484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3" name="Freeform 625"/>
            <p:cNvSpPr/>
            <p:nvPr/>
          </p:nvSpPr>
          <p:spPr bwMode="auto">
            <a:xfrm>
              <a:off x="10012683" y="2878603"/>
              <a:ext cx="17745" cy="11292"/>
            </a:xfrm>
            <a:custGeom>
              <a:avLst/>
              <a:gdLst>
                <a:gd name="T0" fmla="*/ 10 w 11"/>
                <a:gd name="T1" fmla="*/ 7 h 7"/>
                <a:gd name="T2" fmla="*/ 11 w 11"/>
                <a:gd name="T3" fmla="*/ 2 h 7"/>
                <a:gd name="T4" fmla="*/ 1 w 11"/>
                <a:gd name="T5" fmla="*/ 0 h 7"/>
                <a:gd name="T6" fmla="*/ 0 w 11"/>
                <a:gd name="T7" fmla="*/ 5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2"/>
                  </a:lnTo>
                  <a:lnTo>
                    <a:pt x="1" y="0"/>
                  </a:lnTo>
                  <a:lnTo>
                    <a:pt x="0" y="5"/>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4" name="Freeform 626"/>
            <p:cNvSpPr/>
            <p:nvPr/>
          </p:nvSpPr>
          <p:spPr bwMode="auto">
            <a:xfrm>
              <a:off x="10009456" y="2896348"/>
              <a:ext cx="16132" cy="4840"/>
            </a:xfrm>
            <a:custGeom>
              <a:avLst/>
              <a:gdLst>
                <a:gd name="T0" fmla="*/ 0 w 10"/>
                <a:gd name="T1" fmla="*/ 0 h 3"/>
                <a:gd name="T2" fmla="*/ 10 w 10"/>
                <a:gd name="T3" fmla="*/ 3 h 3"/>
                <a:gd name="T4" fmla="*/ 0 w 10"/>
                <a:gd name="T5" fmla="*/ 0 h 3"/>
              </a:gdLst>
              <a:ahLst/>
              <a:cxnLst>
                <a:cxn ang="0">
                  <a:pos x="T0" y="T1"/>
                </a:cxn>
                <a:cxn ang="0">
                  <a:pos x="T2" y="T3"/>
                </a:cxn>
                <a:cxn ang="0">
                  <a:pos x="T4" y="T5"/>
                </a:cxn>
              </a:cxnLst>
              <a:rect l="0" t="0" r="r" b="b"/>
              <a:pathLst>
                <a:path w="10" h="3">
                  <a:moveTo>
                    <a:pt x="0" y="0"/>
                  </a:moveTo>
                  <a:lnTo>
                    <a:pt x="10" y="3"/>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5" name="Line 627"/>
            <p:cNvSpPr>
              <a:spLocks noChangeShapeType="1"/>
            </p:cNvSpPr>
            <p:nvPr/>
          </p:nvSpPr>
          <p:spPr bwMode="auto">
            <a:xfrm>
              <a:off x="10009456" y="2896348"/>
              <a:ext cx="16132" cy="484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6" name="Freeform 628"/>
            <p:cNvSpPr/>
            <p:nvPr/>
          </p:nvSpPr>
          <p:spPr bwMode="auto">
            <a:xfrm>
              <a:off x="10009456" y="2893122"/>
              <a:ext cx="17745" cy="11292"/>
            </a:xfrm>
            <a:custGeom>
              <a:avLst/>
              <a:gdLst>
                <a:gd name="T0" fmla="*/ 10 w 11"/>
                <a:gd name="T1" fmla="*/ 7 h 7"/>
                <a:gd name="T2" fmla="*/ 11 w 11"/>
                <a:gd name="T3" fmla="*/ 2 h 7"/>
                <a:gd name="T4" fmla="*/ 1 w 11"/>
                <a:gd name="T5" fmla="*/ 0 h 7"/>
                <a:gd name="T6" fmla="*/ 0 w 11"/>
                <a:gd name="T7" fmla="*/ 5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2"/>
                  </a:lnTo>
                  <a:lnTo>
                    <a:pt x="1" y="0"/>
                  </a:lnTo>
                  <a:lnTo>
                    <a:pt x="0" y="5"/>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7" name="Freeform 629"/>
            <p:cNvSpPr/>
            <p:nvPr/>
          </p:nvSpPr>
          <p:spPr bwMode="auto">
            <a:xfrm>
              <a:off x="10006231" y="2912479"/>
              <a:ext cx="16132" cy="3226"/>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8" name="Line 630"/>
            <p:cNvSpPr>
              <a:spLocks noChangeShapeType="1"/>
            </p:cNvSpPr>
            <p:nvPr/>
          </p:nvSpPr>
          <p:spPr bwMode="auto">
            <a:xfrm>
              <a:off x="10006231" y="2912479"/>
              <a:ext cx="16132" cy="322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29" name="Freeform 631"/>
            <p:cNvSpPr/>
            <p:nvPr/>
          </p:nvSpPr>
          <p:spPr bwMode="auto">
            <a:xfrm>
              <a:off x="10006231" y="2907640"/>
              <a:ext cx="17745" cy="11292"/>
            </a:xfrm>
            <a:custGeom>
              <a:avLst/>
              <a:gdLst>
                <a:gd name="T0" fmla="*/ 10 w 11"/>
                <a:gd name="T1" fmla="*/ 7 h 7"/>
                <a:gd name="T2" fmla="*/ 11 w 11"/>
                <a:gd name="T3" fmla="*/ 3 h 7"/>
                <a:gd name="T4" fmla="*/ 1 w 11"/>
                <a:gd name="T5" fmla="*/ 0 h 7"/>
                <a:gd name="T6" fmla="*/ 0 w 11"/>
                <a:gd name="T7" fmla="*/ 5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3"/>
                  </a:lnTo>
                  <a:lnTo>
                    <a:pt x="1" y="0"/>
                  </a:lnTo>
                  <a:lnTo>
                    <a:pt x="0" y="5"/>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0" name="Freeform 632"/>
            <p:cNvSpPr/>
            <p:nvPr/>
          </p:nvSpPr>
          <p:spPr bwMode="auto">
            <a:xfrm>
              <a:off x="10003004" y="2926998"/>
              <a:ext cx="16132" cy="3226"/>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1" name="Line 633"/>
            <p:cNvSpPr>
              <a:spLocks noChangeShapeType="1"/>
            </p:cNvSpPr>
            <p:nvPr/>
          </p:nvSpPr>
          <p:spPr bwMode="auto">
            <a:xfrm>
              <a:off x="10003004" y="2926998"/>
              <a:ext cx="16132" cy="322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2" name="Freeform 634"/>
            <p:cNvSpPr/>
            <p:nvPr/>
          </p:nvSpPr>
          <p:spPr bwMode="auto">
            <a:xfrm>
              <a:off x="10003004" y="2922159"/>
              <a:ext cx="17745" cy="11292"/>
            </a:xfrm>
            <a:custGeom>
              <a:avLst/>
              <a:gdLst>
                <a:gd name="T0" fmla="*/ 10 w 11"/>
                <a:gd name="T1" fmla="*/ 7 h 7"/>
                <a:gd name="T2" fmla="*/ 11 w 11"/>
                <a:gd name="T3" fmla="*/ 3 h 7"/>
                <a:gd name="T4" fmla="*/ 1 w 11"/>
                <a:gd name="T5" fmla="*/ 0 h 7"/>
                <a:gd name="T6" fmla="*/ 0 w 11"/>
                <a:gd name="T7" fmla="*/ 5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3"/>
                  </a:lnTo>
                  <a:lnTo>
                    <a:pt x="1" y="0"/>
                  </a:lnTo>
                  <a:lnTo>
                    <a:pt x="0" y="5"/>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3" name="Freeform 635"/>
            <p:cNvSpPr/>
            <p:nvPr/>
          </p:nvSpPr>
          <p:spPr bwMode="auto">
            <a:xfrm>
              <a:off x="9999777" y="2941517"/>
              <a:ext cx="32264" cy="6453"/>
            </a:xfrm>
            <a:custGeom>
              <a:avLst/>
              <a:gdLst>
                <a:gd name="T0" fmla="*/ 0 w 20"/>
                <a:gd name="T1" fmla="*/ 0 h 4"/>
                <a:gd name="T2" fmla="*/ 20 w 20"/>
                <a:gd name="T3" fmla="*/ 4 h 4"/>
                <a:gd name="T4" fmla="*/ 0 w 20"/>
                <a:gd name="T5" fmla="*/ 0 h 4"/>
              </a:gdLst>
              <a:ahLst/>
              <a:cxnLst>
                <a:cxn ang="0">
                  <a:pos x="T0" y="T1"/>
                </a:cxn>
                <a:cxn ang="0">
                  <a:pos x="T2" y="T3"/>
                </a:cxn>
                <a:cxn ang="0">
                  <a:pos x="T4" y="T5"/>
                </a:cxn>
              </a:cxnLst>
              <a:rect l="0" t="0" r="r" b="b"/>
              <a:pathLst>
                <a:path w="20" h="4">
                  <a:moveTo>
                    <a:pt x="0" y="0"/>
                  </a:moveTo>
                  <a:lnTo>
                    <a:pt x="20" y="4"/>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4" name="Line 636"/>
            <p:cNvSpPr>
              <a:spLocks noChangeShapeType="1"/>
            </p:cNvSpPr>
            <p:nvPr/>
          </p:nvSpPr>
          <p:spPr bwMode="auto">
            <a:xfrm>
              <a:off x="9999777" y="2941517"/>
              <a:ext cx="32264" cy="645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5" name="Freeform 637"/>
            <p:cNvSpPr/>
            <p:nvPr/>
          </p:nvSpPr>
          <p:spPr bwMode="auto">
            <a:xfrm>
              <a:off x="9999777" y="2938291"/>
              <a:ext cx="33877" cy="14519"/>
            </a:xfrm>
            <a:custGeom>
              <a:avLst/>
              <a:gdLst>
                <a:gd name="T0" fmla="*/ 20 w 21"/>
                <a:gd name="T1" fmla="*/ 9 h 9"/>
                <a:gd name="T2" fmla="*/ 21 w 21"/>
                <a:gd name="T3" fmla="*/ 4 h 9"/>
                <a:gd name="T4" fmla="*/ 1 w 21"/>
                <a:gd name="T5" fmla="*/ 0 h 9"/>
                <a:gd name="T6" fmla="*/ 0 w 21"/>
                <a:gd name="T7" fmla="*/ 4 h 9"/>
                <a:gd name="T8" fmla="*/ 20 w 21"/>
                <a:gd name="T9" fmla="*/ 9 h 9"/>
              </a:gdLst>
              <a:ahLst/>
              <a:cxnLst>
                <a:cxn ang="0">
                  <a:pos x="T0" y="T1"/>
                </a:cxn>
                <a:cxn ang="0">
                  <a:pos x="T2" y="T3"/>
                </a:cxn>
                <a:cxn ang="0">
                  <a:pos x="T4" y="T5"/>
                </a:cxn>
                <a:cxn ang="0">
                  <a:pos x="T6" y="T7"/>
                </a:cxn>
                <a:cxn ang="0">
                  <a:pos x="T8" y="T9"/>
                </a:cxn>
              </a:cxnLst>
              <a:rect l="0" t="0" r="r" b="b"/>
              <a:pathLst>
                <a:path w="21" h="9">
                  <a:moveTo>
                    <a:pt x="20" y="9"/>
                  </a:moveTo>
                  <a:lnTo>
                    <a:pt x="21" y="4"/>
                  </a:lnTo>
                  <a:lnTo>
                    <a:pt x="1" y="0"/>
                  </a:lnTo>
                  <a:lnTo>
                    <a:pt x="0" y="4"/>
                  </a:lnTo>
                  <a:lnTo>
                    <a:pt x="20" y="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6" name="Freeform 638"/>
            <p:cNvSpPr/>
            <p:nvPr/>
          </p:nvSpPr>
          <p:spPr bwMode="auto">
            <a:xfrm>
              <a:off x="9996551" y="2956036"/>
              <a:ext cx="16132" cy="3226"/>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7" name="Line 639"/>
            <p:cNvSpPr>
              <a:spLocks noChangeShapeType="1"/>
            </p:cNvSpPr>
            <p:nvPr/>
          </p:nvSpPr>
          <p:spPr bwMode="auto">
            <a:xfrm>
              <a:off x="9996551" y="2956036"/>
              <a:ext cx="16132" cy="322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8" name="Freeform 640"/>
            <p:cNvSpPr/>
            <p:nvPr/>
          </p:nvSpPr>
          <p:spPr bwMode="auto">
            <a:xfrm>
              <a:off x="9996551" y="2952809"/>
              <a:ext cx="17745" cy="11292"/>
            </a:xfrm>
            <a:custGeom>
              <a:avLst/>
              <a:gdLst>
                <a:gd name="T0" fmla="*/ 10 w 11"/>
                <a:gd name="T1" fmla="*/ 7 h 7"/>
                <a:gd name="T2" fmla="*/ 11 w 11"/>
                <a:gd name="T3" fmla="*/ 2 h 7"/>
                <a:gd name="T4" fmla="*/ 1 w 11"/>
                <a:gd name="T5" fmla="*/ 0 h 7"/>
                <a:gd name="T6" fmla="*/ 0 w 11"/>
                <a:gd name="T7" fmla="*/ 4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2"/>
                  </a:lnTo>
                  <a:lnTo>
                    <a:pt x="1" y="0"/>
                  </a:lnTo>
                  <a:lnTo>
                    <a:pt x="0" y="4"/>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9" name="Freeform 641"/>
            <p:cNvSpPr/>
            <p:nvPr/>
          </p:nvSpPr>
          <p:spPr bwMode="auto">
            <a:xfrm>
              <a:off x="9993324" y="2970554"/>
              <a:ext cx="16132" cy="3226"/>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0" name="Line 642"/>
            <p:cNvSpPr>
              <a:spLocks noChangeShapeType="1"/>
            </p:cNvSpPr>
            <p:nvPr/>
          </p:nvSpPr>
          <p:spPr bwMode="auto">
            <a:xfrm>
              <a:off x="9993324" y="2970554"/>
              <a:ext cx="16132" cy="322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1" name="Freeform 643"/>
            <p:cNvSpPr/>
            <p:nvPr/>
          </p:nvSpPr>
          <p:spPr bwMode="auto">
            <a:xfrm>
              <a:off x="9993324" y="2967328"/>
              <a:ext cx="17745" cy="11292"/>
            </a:xfrm>
            <a:custGeom>
              <a:avLst/>
              <a:gdLst>
                <a:gd name="T0" fmla="*/ 10 w 11"/>
                <a:gd name="T1" fmla="*/ 7 h 7"/>
                <a:gd name="T2" fmla="*/ 11 w 11"/>
                <a:gd name="T3" fmla="*/ 2 h 7"/>
                <a:gd name="T4" fmla="*/ 1 w 11"/>
                <a:gd name="T5" fmla="*/ 0 h 7"/>
                <a:gd name="T6" fmla="*/ 0 w 11"/>
                <a:gd name="T7" fmla="*/ 4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2"/>
                  </a:lnTo>
                  <a:lnTo>
                    <a:pt x="1" y="0"/>
                  </a:lnTo>
                  <a:lnTo>
                    <a:pt x="0" y="4"/>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2" name="Freeform 644"/>
            <p:cNvSpPr/>
            <p:nvPr/>
          </p:nvSpPr>
          <p:spPr bwMode="auto">
            <a:xfrm>
              <a:off x="9990099" y="2985073"/>
              <a:ext cx="16132" cy="4840"/>
            </a:xfrm>
            <a:custGeom>
              <a:avLst/>
              <a:gdLst>
                <a:gd name="T0" fmla="*/ 0 w 10"/>
                <a:gd name="T1" fmla="*/ 0 h 3"/>
                <a:gd name="T2" fmla="*/ 10 w 10"/>
                <a:gd name="T3" fmla="*/ 3 h 3"/>
                <a:gd name="T4" fmla="*/ 0 w 10"/>
                <a:gd name="T5" fmla="*/ 0 h 3"/>
              </a:gdLst>
              <a:ahLst/>
              <a:cxnLst>
                <a:cxn ang="0">
                  <a:pos x="T0" y="T1"/>
                </a:cxn>
                <a:cxn ang="0">
                  <a:pos x="T2" y="T3"/>
                </a:cxn>
                <a:cxn ang="0">
                  <a:pos x="T4" y="T5"/>
                </a:cxn>
              </a:cxnLst>
              <a:rect l="0" t="0" r="r" b="b"/>
              <a:pathLst>
                <a:path w="10" h="3">
                  <a:moveTo>
                    <a:pt x="0" y="0"/>
                  </a:moveTo>
                  <a:lnTo>
                    <a:pt x="10" y="3"/>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3" name="Line 645"/>
            <p:cNvSpPr>
              <a:spLocks noChangeShapeType="1"/>
            </p:cNvSpPr>
            <p:nvPr/>
          </p:nvSpPr>
          <p:spPr bwMode="auto">
            <a:xfrm>
              <a:off x="9990099" y="2985073"/>
              <a:ext cx="16132" cy="484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4" name="Freeform 646"/>
            <p:cNvSpPr/>
            <p:nvPr/>
          </p:nvSpPr>
          <p:spPr bwMode="auto">
            <a:xfrm>
              <a:off x="9990099" y="2981847"/>
              <a:ext cx="17745" cy="11292"/>
            </a:xfrm>
            <a:custGeom>
              <a:avLst/>
              <a:gdLst>
                <a:gd name="T0" fmla="*/ 10 w 11"/>
                <a:gd name="T1" fmla="*/ 7 h 7"/>
                <a:gd name="T2" fmla="*/ 11 w 11"/>
                <a:gd name="T3" fmla="*/ 2 h 7"/>
                <a:gd name="T4" fmla="*/ 1 w 11"/>
                <a:gd name="T5" fmla="*/ 0 h 7"/>
                <a:gd name="T6" fmla="*/ 0 w 11"/>
                <a:gd name="T7" fmla="*/ 5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2"/>
                  </a:lnTo>
                  <a:lnTo>
                    <a:pt x="1" y="0"/>
                  </a:lnTo>
                  <a:lnTo>
                    <a:pt x="0" y="5"/>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5" name="Freeform 647"/>
            <p:cNvSpPr/>
            <p:nvPr/>
          </p:nvSpPr>
          <p:spPr bwMode="auto">
            <a:xfrm>
              <a:off x="9986872" y="2999592"/>
              <a:ext cx="16132" cy="4840"/>
            </a:xfrm>
            <a:custGeom>
              <a:avLst/>
              <a:gdLst>
                <a:gd name="T0" fmla="*/ 0 w 10"/>
                <a:gd name="T1" fmla="*/ 0 h 3"/>
                <a:gd name="T2" fmla="*/ 10 w 10"/>
                <a:gd name="T3" fmla="*/ 3 h 3"/>
                <a:gd name="T4" fmla="*/ 0 w 10"/>
                <a:gd name="T5" fmla="*/ 0 h 3"/>
              </a:gdLst>
              <a:ahLst/>
              <a:cxnLst>
                <a:cxn ang="0">
                  <a:pos x="T0" y="T1"/>
                </a:cxn>
                <a:cxn ang="0">
                  <a:pos x="T2" y="T3"/>
                </a:cxn>
                <a:cxn ang="0">
                  <a:pos x="T4" y="T5"/>
                </a:cxn>
              </a:cxnLst>
              <a:rect l="0" t="0" r="r" b="b"/>
              <a:pathLst>
                <a:path w="10" h="3">
                  <a:moveTo>
                    <a:pt x="0" y="0"/>
                  </a:moveTo>
                  <a:lnTo>
                    <a:pt x="10" y="3"/>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6" name="Line 648"/>
            <p:cNvSpPr>
              <a:spLocks noChangeShapeType="1"/>
            </p:cNvSpPr>
            <p:nvPr/>
          </p:nvSpPr>
          <p:spPr bwMode="auto">
            <a:xfrm>
              <a:off x="9986872" y="2999592"/>
              <a:ext cx="16132" cy="484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7" name="Freeform 649"/>
            <p:cNvSpPr/>
            <p:nvPr/>
          </p:nvSpPr>
          <p:spPr bwMode="auto">
            <a:xfrm>
              <a:off x="9986872" y="2996365"/>
              <a:ext cx="17745" cy="11292"/>
            </a:xfrm>
            <a:custGeom>
              <a:avLst/>
              <a:gdLst>
                <a:gd name="T0" fmla="*/ 10 w 11"/>
                <a:gd name="T1" fmla="*/ 7 h 7"/>
                <a:gd name="T2" fmla="*/ 11 w 11"/>
                <a:gd name="T3" fmla="*/ 2 h 7"/>
                <a:gd name="T4" fmla="*/ 1 w 11"/>
                <a:gd name="T5" fmla="*/ 0 h 7"/>
                <a:gd name="T6" fmla="*/ 0 w 11"/>
                <a:gd name="T7" fmla="*/ 5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2"/>
                  </a:lnTo>
                  <a:lnTo>
                    <a:pt x="1" y="0"/>
                  </a:lnTo>
                  <a:lnTo>
                    <a:pt x="0" y="5"/>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8" name="Freeform 650"/>
            <p:cNvSpPr/>
            <p:nvPr/>
          </p:nvSpPr>
          <p:spPr bwMode="auto">
            <a:xfrm>
              <a:off x="9983645" y="3015724"/>
              <a:ext cx="16132" cy="3226"/>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9" name="Line 651"/>
            <p:cNvSpPr>
              <a:spLocks noChangeShapeType="1"/>
            </p:cNvSpPr>
            <p:nvPr/>
          </p:nvSpPr>
          <p:spPr bwMode="auto">
            <a:xfrm>
              <a:off x="9983645" y="3015724"/>
              <a:ext cx="16132" cy="322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0" name="Freeform 652"/>
            <p:cNvSpPr/>
            <p:nvPr/>
          </p:nvSpPr>
          <p:spPr bwMode="auto">
            <a:xfrm>
              <a:off x="9982032" y="3010884"/>
              <a:ext cx="19358" cy="11292"/>
            </a:xfrm>
            <a:custGeom>
              <a:avLst/>
              <a:gdLst>
                <a:gd name="T0" fmla="*/ 11 w 12"/>
                <a:gd name="T1" fmla="*/ 7 h 7"/>
                <a:gd name="T2" fmla="*/ 12 w 12"/>
                <a:gd name="T3" fmla="*/ 3 h 7"/>
                <a:gd name="T4" fmla="*/ 2 w 12"/>
                <a:gd name="T5" fmla="*/ 0 h 7"/>
                <a:gd name="T6" fmla="*/ 0 w 12"/>
                <a:gd name="T7" fmla="*/ 5 h 7"/>
                <a:gd name="T8" fmla="*/ 11 w 12"/>
                <a:gd name="T9" fmla="*/ 7 h 7"/>
              </a:gdLst>
              <a:ahLst/>
              <a:cxnLst>
                <a:cxn ang="0">
                  <a:pos x="T0" y="T1"/>
                </a:cxn>
                <a:cxn ang="0">
                  <a:pos x="T2" y="T3"/>
                </a:cxn>
                <a:cxn ang="0">
                  <a:pos x="T4" y="T5"/>
                </a:cxn>
                <a:cxn ang="0">
                  <a:pos x="T6" y="T7"/>
                </a:cxn>
                <a:cxn ang="0">
                  <a:pos x="T8" y="T9"/>
                </a:cxn>
              </a:cxnLst>
              <a:rect l="0" t="0" r="r" b="b"/>
              <a:pathLst>
                <a:path w="12" h="7">
                  <a:moveTo>
                    <a:pt x="11" y="7"/>
                  </a:moveTo>
                  <a:lnTo>
                    <a:pt x="12" y="3"/>
                  </a:lnTo>
                  <a:lnTo>
                    <a:pt x="2" y="0"/>
                  </a:lnTo>
                  <a:lnTo>
                    <a:pt x="0" y="5"/>
                  </a:lnTo>
                  <a:lnTo>
                    <a:pt x="11" y="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1" name="Freeform 653"/>
            <p:cNvSpPr/>
            <p:nvPr/>
          </p:nvSpPr>
          <p:spPr bwMode="auto">
            <a:xfrm>
              <a:off x="9980420" y="3030242"/>
              <a:ext cx="32264" cy="6453"/>
            </a:xfrm>
            <a:custGeom>
              <a:avLst/>
              <a:gdLst>
                <a:gd name="T0" fmla="*/ 0 w 20"/>
                <a:gd name="T1" fmla="*/ 0 h 4"/>
                <a:gd name="T2" fmla="*/ 20 w 20"/>
                <a:gd name="T3" fmla="*/ 4 h 4"/>
                <a:gd name="T4" fmla="*/ 0 w 20"/>
                <a:gd name="T5" fmla="*/ 0 h 4"/>
              </a:gdLst>
              <a:ahLst/>
              <a:cxnLst>
                <a:cxn ang="0">
                  <a:pos x="T0" y="T1"/>
                </a:cxn>
                <a:cxn ang="0">
                  <a:pos x="T2" y="T3"/>
                </a:cxn>
                <a:cxn ang="0">
                  <a:pos x="T4" y="T5"/>
                </a:cxn>
              </a:cxnLst>
              <a:rect l="0" t="0" r="r" b="b"/>
              <a:pathLst>
                <a:path w="20" h="4">
                  <a:moveTo>
                    <a:pt x="0" y="0"/>
                  </a:moveTo>
                  <a:lnTo>
                    <a:pt x="20" y="4"/>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2" name="Line 654"/>
            <p:cNvSpPr>
              <a:spLocks noChangeShapeType="1"/>
            </p:cNvSpPr>
            <p:nvPr/>
          </p:nvSpPr>
          <p:spPr bwMode="auto">
            <a:xfrm>
              <a:off x="9980420" y="3030242"/>
              <a:ext cx="32264" cy="645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3" name="Freeform 655"/>
            <p:cNvSpPr/>
            <p:nvPr/>
          </p:nvSpPr>
          <p:spPr bwMode="auto">
            <a:xfrm>
              <a:off x="9980420" y="3025403"/>
              <a:ext cx="33877" cy="16132"/>
            </a:xfrm>
            <a:custGeom>
              <a:avLst/>
              <a:gdLst>
                <a:gd name="T0" fmla="*/ 20 w 21"/>
                <a:gd name="T1" fmla="*/ 10 h 10"/>
                <a:gd name="T2" fmla="*/ 21 w 21"/>
                <a:gd name="T3" fmla="*/ 5 h 10"/>
                <a:gd name="T4" fmla="*/ 1 w 21"/>
                <a:gd name="T5" fmla="*/ 0 h 10"/>
                <a:gd name="T6" fmla="*/ 0 w 21"/>
                <a:gd name="T7" fmla="*/ 5 h 10"/>
                <a:gd name="T8" fmla="*/ 20 w 21"/>
                <a:gd name="T9" fmla="*/ 10 h 10"/>
              </a:gdLst>
              <a:ahLst/>
              <a:cxnLst>
                <a:cxn ang="0">
                  <a:pos x="T0" y="T1"/>
                </a:cxn>
                <a:cxn ang="0">
                  <a:pos x="T2" y="T3"/>
                </a:cxn>
                <a:cxn ang="0">
                  <a:pos x="T4" y="T5"/>
                </a:cxn>
                <a:cxn ang="0">
                  <a:pos x="T6" y="T7"/>
                </a:cxn>
                <a:cxn ang="0">
                  <a:pos x="T8" y="T9"/>
                </a:cxn>
              </a:cxnLst>
              <a:rect l="0" t="0" r="r" b="b"/>
              <a:pathLst>
                <a:path w="21" h="10">
                  <a:moveTo>
                    <a:pt x="20" y="10"/>
                  </a:moveTo>
                  <a:lnTo>
                    <a:pt x="21" y="5"/>
                  </a:lnTo>
                  <a:lnTo>
                    <a:pt x="1" y="0"/>
                  </a:lnTo>
                  <a:lnTo>
                    <a:pt x="0" y="5"/>
                  </a:lnTo>
                  <a:lnTo>
                    <a:pt x="20" y="1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4" name="Freeform 656"/>
            <p:cNvSpPr/>
            <p:nvPr/>
          </p:nvSpPr>
          <p:spPr bwMode="auto">
            <a:xfrm>
              <a:off x="7705834" y="1242833"/>
              <a:ext cx="85499" cy="100017"/>
            </a:xfrm>
            <a:custGeom>
              <a:avLst/>
              <a:gdLst>
                <a:gd name="T0" fmla="*/ 105 w 241"/>
                <a:gd name="T1" fmla="*/ 285 h 285"/>
                <a:gd name="T2" fmla="*/ 80 w 241"/>
                <a:gd name="T3" fmla="*/ 5 h 285"/>
                <a:gd name="T4" fmla="*/ 224 w 241"/>
                <a:gd name="T5" fmla="*/ 63 h 285"/>
                <a:gd name="T6" fmla="*/ 189 w 241"/>
                <a:gd name="T7" fmla="*/ 266 h 285"/>
                <a:gd name="T8" fmla="*/ 105 w 241"/>
                <a:gd name="T9" fmla="*/ 285 h 285"/>
              </a:gdLst>
              <a:ahLst/>
              <a:cxnLst>
                <a:cxn ang="0">
                  <a:pos x="T0" y="T1"/>
                </a:cxn>
                <a:cxn ang="0">
                  <a:pos x="T2" y="T3"/>
                </a:cxn>
                <a:cxn ang="0">
                  <a:pos x="T4" y="T5"/>
                </a:cxn>
                <a:cxn ang="0">
                  <a:pos x="T6" y="T7"/>
                </a:cxn>
                <a:cxn ang="0">
                  <a:pos x="T8" y="T9"/>
                </a:cxn>
              </a:cxnLst>
              <a:rect l="0" t="0" r="r" b="b"/>
              <a:pathLst>
                <a:path w="241" h="285">
                  <a:moveTo>
                    <a:pt x="105" y="285"/>
                  </a:moveTo>
                  <a:cubicBezTo>
                    <a:pt x="105" y="285"/>
                    <a:pt x="0" y="11"/>
                    <a:pt x="80" y="5"/>
                  </a:cubicBezTo>
                  <a:cubicBezTo>
                    <a:pt x="160" y="0"/>
                    <a:pt x="207" y="24"/>
                    <a:pt x="224" y="63"/>
                  </a:cubicBezTo>
                  <a:cubicBezTo>
                    <a:pt x="241" y="102"/>
                    <a:pt x="189" y="266"/>
                    <a:pt x="189" y="266"/>
                  </a:cubicBezTo>
                  <a:lnTo>
                    <a:pt x="105" y="285"/>
                  </a:lnTo>
                  <a:close/>
                </a:path>
              </a:pathLst>
            </a:custGeom>
            <a:solidFill>
              <a:srgbClr val="DB6909"/>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5" name="Freeform 657"/>
            <p:cNvSpPr/>
            <p:nvPr/>
          </p:nvSpPr>
          <p:spPr bwMode="auto">
            <a:xfrm>
              <a:off x="8275286" y="1933276"/>
              <a:ext cx="101631" cy="90338"/>
            </a:xfrm>
            <a:custGeom>
              <a:avLst/>
              <a:gdLst>
                <a:gd name="T0" fmla="*/ 0 w 286"/>
                <a:gd name="T1" fmla="*/ 110 h 256"/>
                <a:gd name="T2" fmla="*/ 269 w 286"/>
                <a:gd name="T3" fmla="*/ 177 h 256"/>
                <a:gd name="T4" fmla="*/ 234 w 286"/>
                <a:gd name="T5" fmla="*/ 23 h 256"/>
                <a:gd name="T6" fmla="*/ 32 w 286"/>
                <a:gd name="T7" fmla="*/ 28 h 256"/>
                <a:gd name="T8" fmla="*/ 0 w 286"/>
                <a:gd name="T9" fmla="*/ 110 h 256"/>
              </a:gdLst>
              <a:ahLst/>
              <a:cxnLst>
                <a:cxn ang="0">
                  <a:pos x="T0" y="T1"/>
                </a:cxn>
                <a:cxn ang="0">
                  <a:pos x="T2" y="T3"/>
                </a:cxn>
                <a:cxn ang="0">
                  <a:pos x="T4" y="T5"/>
                </a:cxn>
                <a:cxn ang="0">
                  <a:pos x="T6" y="T7"/>
                </a:cxn>
                <a:cxn ang="0">
                  <a:pos x="T8" y="T9"/>
                </a:cxn>
              </a:cxnLst>
              <a:rect l="0" t="0" r="r" b="b"/>
              <a:pathLst>
                <a:path w="286" h="256">
                  <a:moveTo>
                    <a:pt x="0" y="110"/>
                  </a:moveTo>
                  <a:cubicBezTo>
                    <a:pt x="0" y="110"/>
                    <a:pt x="251" y="256"/>
                    <a:pt x="269" y="177"/>
                  </a:cubicBezTo>
                  <a:cubicBezTo>
                    <a:pt x="286" y="97"/>
                    <a:pt x="270" y="46"/>
                    <a:pt x="234" y="23"/>
                  </a:cubicBezTo>
                  <a:cubicBezTo>
                    <a:pt x="199" y="0"/>
                    <a:pt x="32" y="28"/>
                    <a:pt x="32" y="28"/>
                  </a:cubicBezTo>
                  <a:lnTo>
                    <a:pt x="0" y="110"/>
                  </a:lnTo>
                  <a:close/>
                </a:path>
              </a:pathLst>
            </a:custGeom>
            <a:solidFill>
              <a:srgbClr val="DB6909"/>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6" name="Freeform 658"/>
            <p:cNvSpPr/>
            <p:nvPr/>
          </p:nvSpPr>
          <p:spPr bwMode="auto">
            <a:xfrm>
              <a:off x="7599363" y="1299295"/>
              <a:ext cx="732384" cy="798527"/>
            </a:xfrm>
            <a:custGeom>
              <a:avLst/>
              <a:gdLst>
                <a:gd name="T0" fmla="*/ 1375 w 2069"/>
                <a:gd name="T1" fmla="*/ 2173 h 2257"/>
                <a:gd name="T2" fmla="*/ 936 w 2069"/>
                <a:gd name="T3" fmla="*/ 1655 h 2257"/>
                <a:gd name="T4" fmla="*/ 971 w 2069"/>
                <a:gd name="T5" fmla="*/ 1369 h 2257"/>
                <a:gd name="T6" fmla="*/ 977 w 2069"/>
                <a:gd name="T7" fmla="*/ 1364 h 2257"/>
                <a:gd name="T8" fmla="*/ 798 w 2069"/>
                <a:gd name="T9" fmla="*/ 1151 h 2257"/>
                <a:gd name="T10" fmla="*/ 791 w 2069"/>
                <a:gd name="T11" fmla="*/ 1157 h 2257"/>
                <a:gd name="T12" fmla="*/ 508 w 2069"/>
                <a:gd name="T13" fmla="*/ 1149 h 2257"/>
                <a:gd name="T14" fmla="*/ 69 w 2069"/>
                <a:gd name="T15" fmla="*/ 631 h 2257"/>
                <a:gd name="T16" fmla="*/ 104 w 2069"/>
                <a:gd name="T17" fmla="*/ 345 h 2257"/>
                <a:gd name="T18" fmla="*/ 410 w 2069"/>
                <a:gd name="T19" fmla="*/ 77 h 2257"/>
                <a:gd name="T20" fmla="*/ 694 w 2069"/>
                <a:gd name="T21" fmla="*/ 85 h 2257"/>
                <a:gd name="T22" fmla="*/ 1132 w 2069"/>
                <a:gd name="T23" fmla="*/ 603 h 2257"/>
                <a:gd name="T24" fmla="*/ 1098 w 2069"/>
                <a:gd name="T25" fmla="*/ 889 h 2257"/>
                <a:gd name="T26" fmla="*/ 1064 w 2069"/>
                <a:gd name="T27" fmla="*/ 918 h 2257"/>
                <a:gd name="T28" fmla="*/ 1073 w 2069"/>
                <a:gd name="T29" fmla="*/ 1107 h 2257"/>
                <a:gd name="T30" fmla="*/ 1205 w 2069"/>
                <a:gd name="T31" fmla="*/ 1164 h 2257"/>
                <a:gd name="T32" fmla="*/ 1278 w 2069"/>
                <a:gd name="T33" fmla="*/ 1101 h 2257"/>
                <a:gd name="T34" fmla="*/ 1561 w 2069"/>
                <a:gd name="T35" fmla="*/ 1109 h 2257"/>
                <a:gd name="T36" fmla="*/ 2000 w 2069"/>
                <a:gd name="T37" fmla="*/ 1627 h 2257"/>
                <a:gd name="T38" fmla="*/ 1965 w 2069"/>
                <a:gd name="T39" fmla="*/ 1913 h 2257"/>
                <a:gd name="T40" fmla="*/ 1659 w 2069"/>
                <a:gd name="T41" fmla="*/ 2180 h 2257"/>
                <a:gd name="T42" fmla="*/ 1375 w 2069"/>
                <a:gd name="T43" fmla="*/ 2173 h 2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69" h="2257">
                  <a:moveTo>
                    <a:pt x="1375" y="2173"/>
                  </a:moveTo>
                  <a:cubicBezTo>
                    <a:pt x="936" y="1655"/>
                    <a:pt x="936" y="1655"/>
                    <a:pt x="936" y="1655"/>
                  </a:cubicBezTo>
                  <a:cubicBezTo>
                    <a:pt x="868" y="1574"/>
                    <a:pt x="883" y="1446"/>
                    <a:pt x="971" y="1369"/>
                  </a:cubicBezTo>
                  <a:cubicBezTo>
                    <a:pt x="977" y="1364"/>
                    <a:pt x="977" y="1364"/>
                    <a:pt x="977" y="1364"/>
                  </a:cubicBezTo>
                  <a:cubicBezTo>
                    <a:pt x="888" y="1286"/>
                    <a:pt x="831" y="1206"/>
                    <a:pt x="798" y="1151"/>
                  </a:cubicBezTo>
                  <a:cubicBezTo>
                    <a:pt x="791" y="1157"/>
                    <a:pt x="791" y="1157"/>
                    <a:pt x="791" y="1157"/>
                  </a:cubicBezTo>
                  <a:cubicBezTo>
                    <a:pt x="703" y="1233"/>
                    <a:pt x="576" y="1230"/>
                    <a:pt x="508" y="1149"/>
                  </a:cubicBezTo>
                  <a:cubicBezTo>
                    <a:pt x="69" y="631"/>
                    <a:pt x="69" y="631"/>
                    <a:pt x="69" y="631"/>
                  </a:cubicBezTo>
                  <a:cubicBezTo>
                    <a:pt x="0" y="550"/>
                    <a:pt x="16" y="422"/>
                    <a:pt x="104" y="345"/>
                  </a:cubicBezTo>
                  <a:cubicBezTo>
                    <a:pt x="410" y="77"/>
                    <a:pt x="410" y="77"/>
                    <a:pt x="410" y="77"/>
                  </a:cubicBezTo>
                  <a:cubicBezTo>
                    <a:pt x="498" y="0"/>
                    <a:pt x="625" y="3"/>
                    <a:pt x="694" y="85"/>
                  </a:cubicBezTo>
                  <a:cubicBezTo>
                    <a:pt x="1132" y="603"/>
                    <a:pt x="1132" y="603"/>
                    <a:pt x="1132" y="603"/>
                  </a:cubicBezTo>
                  <a:cubicBezTo>
                    <a:pt x="1201" y="684"/>
                    <a:pt x="1186" y="812"/>
                    <a:pt x="1098" y="889"/>
                  </a:cubicBezTo>
                  <a:cubicBezTo>
                    <a:pt x="1064" y="918"/>
                    <a:pt x="1064" y="918"/>
                    <a:pt x="1064" y="918"/>
                  </a:cubicBezTo>
                  <a:cubicBezTo>
                    <a:pt x="1042" y="958"/>
                    <a:pt x="1014" y="1037"/>
                    <a:pt x="1073" y="1107"/>
                  </a:cubicBezTo>
                  <a:cubicBezTo>
                    <a:pt x="1114" y="1156"/>
                    <a:pt x="1164" y="1166"/>
                    <a:pt x="1205" y="1164"/>
                  </a:cubicBezTo>
                  <a:cubicBezTo>
                    <a:pt x="1278" y="1101"/>
                    <a:pt x="1278" y="1101"/>
                    <a:pt x="1278" y="1101"/>
                  </a:cubicBezTo>
                  <a:cubicBezTo>
                    <a:pt x="1365" y="1024"/>
                    <a:pt x="1492" y="1027"/>
                    <a:pt x="1561" y="1109"/>
                  </a:cubicBezTo>
                  <a:cubicBezTo>
                    <a:pt x="2000" y="1627"/>
                    <a:pt x="2000" y="1627"/>
                    <a:pt x="2000" y="1627"/>
                  </a:cubicBezTo>
                  <a:cubicBezTo>
                    <a:pt x="2069" y="1708"/>
                    <a:pt x="2053" y="1836"/>
                    <a:pt x="1965" y="1913"/>
                  </a:cubicBezTo>
                  <a:cubicBezTo>
                    <a:pt x="1659" y="2180"/>
                    <a:pt x="1659" y="2180"/>
                    <a:pt x="1659" y="2180"/>
                  </a:cubicBezTo>
                  <a:cubicBezTo>
                    <a:pt x="1571" y="2257"/>
                    <a:pt x="1444" y="2254"/>
                    <a:pt x="1375" y="2173"/>
                  </a:cubicBezTo>
                  <a:close/>
                </a:path>
              </a:pathLst>
            </a:custGeom>
            <a:solidFill>
              <a:srgbClr val="F3AB00"/>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7" name="Freeform 659"/>
            <p:cNvSpPr/>
            <p:nvPr/>
          </p:nvSpPr>
          <p:spPr bwMode="auto">
            <a:xfrm>
              <a:off x="7636468" y="1336398"/>
              <a:ext cx="283920" cy="280694"/>
            </a:xfrm>
            <a:custGeom>
              <a:avLst/>
              <a:gdLst>
                <a:gd name="T0" fmla="*/ 57 w 802"/>
                <a:gd name="T1" fmla="*/ 520 h 791"/>
                <a:gd name="T2" fmla="*/ 86 w 802"/>
                <a:gd name="T3" fmla="*/ 285 h 791"/>
                <a:gd name="T4" fmla="*/ 338 w 802"/>
                <a:gd name="T5" fmla="*/ 64 h 791"/>
                <a:gd name="T6" fmla="*/ 572 w 802"/>
                <a:gd name="T7" fmla="*/ 70 h 791"/>
                <a:gd name="T8" fmla="*/ 802 w 802"/>
                <a:gd name="T9" fmla="*/ 341 h 791"/>
                <a:gd name="T10" fmla="*/ 286 w 802"/>
                <a:gd name="T11" fmla="*/ 791 h 791"/>
                <a:gd name="T12" fmla="*/ 57 w 802"/>
                <a:gd name="T13" fmla="*/ 520 h 791"/>
              </a:gdLst>
              <a:ahLst/>
              <a:cxnLst>
                <a:cxn ang="0">
                  <a:pos x="T0" y="T1"/>
                </a:cxn>
                <a:cxn ang="0">
                  <a:pos x="T2" y="T3"/>
                </a:cxn>
                <a:cxn ang="0">
                  <a:pos x="T4" y="T5"/>
                </a:cxn>
                <a:cxn ang="0">
                  <a:pos x="T6" y="T7"/>
                </a:cxn>
                <a:cxn ang="0">
                  <a:pos x="T8" y="T9"/>
                </a:cxn>
                <a:cxn ang="0">
                  <a:pos x="T10" y="T11"/>
                </a:cxn>
                <a:cxn ang="0">
                  <a:pos x="T12" y="T13"/>
                </a:cxn>
              </a:cxnLst>
              <a:rect l="0" t="0" r="r" b="b"/>
              <a:pathLst>
                <a:path w="802" h="791">
                  <a:moveTo>
                    <a:pt x="57" y="520"/>
                  </a:moveTo>
                  <a:cubicBezTo>
                    <a:pt x="0" y="454"/>
                    <a:pt x="13" y="348"/>
                    <a:pt x="86" y="285"/>
                  </a:cubicBezTo>
                  <a:cubicBezTo>
                    <a:pt x="338" y="64"/>
                    <a:pt x="338" y="64"/>
                    <a:pt x="338" y="64"/>
                  </a:cubicBezTo>
                  <a:cubicBezTo>
                    <a:pt x="411" y="0"/>
                    <a:pt x="516" y="3"/>
                    <a:pt x="572" y="70"/>
                  </a:cubicBezTo>
                  <a:cubicBezTo>
                    <a:pt x="802" y="341"/>
                    <a:pt x="802" y="341"/>
                    <a:pt x="802" y="341"/>
                  </a:cubicBezTo>
                  <a:cubicBezTo>
                    <a:pt x="286" y="791"/>
                    <a:pt x="286" y="791"/>
                    <a:pt x="286" y="791"/>
                  </a:cubicBezTo>
                  <a:lnTo>
                    <a:pt x="57" y="520"/>
                  </a:lnTo>
                  <a:close/>
                </a:path>
              </a:pathLst>
            </a:custGeom>
            <a:solidFill>
              <a:srgbClr val="DCEBF8"/>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8" name="Freeform 660"/>
            <p:cNvSpPr/>
            <p:nvPr/>
          </p:nvSpPr>
          <p:spPr bwMode="auto">
            <a:xfrm>
              <a:off x="7738096" y="1457387"/>
              <a:ext cx="250043" cy="238751"/>
            </a:xfrm>
            <a:custGeom>
              <a:avLst/>
              <a:gdLst>
                <a:gd name="T0" fmla="*/ 133 w 705"/>
                <a:gd name="T1" fmla="*/ 606 h 676"/>
                <a:gd name="T2" fmla="*/ 0 w 705"/>
                <a:gd name="T3" fmla="*/ 450 h 676"/>
                <a:gd name="T4" fmla="*/ 516 w 705"/>
                <a:gd name="T5" fmla="*/ 0 h 676"/>
                <a:gd name="T6" fmla="*/ 648 w 705"/>
                <a:gd name="T7" fmla="*/ 156 h 676"/>
                <a:gd name="T8" fmla="*/ 619 w 705"/>
                <a:gd name="T9" fmla="*/ 392 h 676"/>
                <a:gd name="T10" fmla="*/ 367 w 705"/>
                <a:gd name="T11" fmla="*/ 613 h 676"/>
                <a:gd name="T12" fmla="*/ 133 w 705"/>
                <a:gd name="T13" fmla="*/ 606 h 676"/>
              </a:gdLst>
              <a:ahLst/>
              <a:cxnLst>
                <a:cxn ang="0">
                  <a:pos x="T0" y="T1"/>
                </a:cxn>
                <a:cxn ang="0">
                  <a:pos x="T2" y="T3"/>
                </a:cxn>
                <a:cxn ang="0">
                  <a:pos x="T4" y="T5"/>
                </a:cxn>
                <a:cxn ang="0">
                  <a:pos x="T6" y="T7"/>
                </a:cxn>
                <a:cxn ang="0">
                  <a:pos x="T8" y="T9"/>
                </a:cxn>
                <a:cxn ang="0">
                  <a:pos x="T10" y="T11"/>
                </a:cxn>
                <a:cxn ang="0">
                  <a:pos x="T12" y="T13"/>
                </a:cxn>
              </a:cxnLst>
              <a:rect l="0" t="0" r="r" b="b"/>
              <a:pathLst>
                <a:path w="705" h="676">
                  <a:moveTo>
                    <a:pt x="133" y="606"/>
                  </a:moveTo>
                  <a:cubicBezTo>
                    <a:pt x="0" y="450"/>
                    <a:pt x="0" y="450"/>
                    <a:pt x="0" y="450"/>
                  </a:cubicBezTo>
                  <a:cubicBezTo>
                    <a:pt x="516" y="0"/>
                    <a:pt x="516" y="0"/>
                    <a:pt x="516" y="0"/>
                  </a:cubicBezTo>
                  <a:cubicBezTo>
                    <a:pt x="648" y="156"/>
                    <a:pt x="648" y="156"/>
                    <a:pt x="648" y="156"/>
                  </a:cubicBezTo>
                  <a:cubicBezTo>
                    <a:pt x="705" y="223"/>
                    <a:pt x="692" y="329"/>
                    <a:pt x="619" y="392"/>
                  </a:cubicBezTo>
                  <a:cubicBezTo>
                    <a:pt x="367" y="613"/>
                    <a:pt x="367" y="613"/>
                    <a:pt x="367" y="613"/>
                  </a:cubicBezTo>
                  <a:cubicBezTo>
                    <a:pt x="294" y="676"/>
                    <a:pt x="190" y="673"/>
                    <a:pt x="133" y="606"/>
                  </a:cubicBezTo>
                  <a:close/>
                </a:path>
              </a:pathLst>
            </a:custGeom>
            <a:solidFill>
              <a:srgbClr val="C6E1F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9" name="Freeform 661"/>
            <p:cNvSpPr/>
            <p:nvPr/>
          </p:nvSpPr>
          <p:spPr bwMode="auto">
            <a:xfrm>
              <a:off x="7944586" y="1699364"/>
              <a:ext cx="301665" cy="301666"/>
            </a:xfrm>
            <a:custGeom>
              <a:avLst/>
              <a:gdLst>
                <a:gd name="T0" fmla="*/ 57 w 853"/>
                <a:gd name="T1" fmla="*/ 520 h 852"/>
                <a:gd name="T2" fmla="*/ 85 w 853"/>
                <a:gd name="T3" fmla="*/ 284 h 852"/>
                <a:gd name="T4" fmla="*/ 338 w 853"/>
                <a:gd name="T5" fmla="*/ 64 h 852"/>
                <a:gd name="T6" fmla="*/ 572 w 853"/>
                <a:gd name="T7" fmla="*/ 70 h 852"/>
                <a:gd name="T8" fmla="*/ 853 w 853"/>
                <a:gd name="T9" fmla="*/ 401 h 852"/>
                <a:gd name="T10" fmla="*/ 338 w 853"/>
                <a:gd name="T11" fmla="*/ 852 h 852"/>
                <a:gd name="T12" fmla="*/ 57 w 853"/>
                <a:gd name="T13" fmla="*/ 520 h 852"/>
              </a:gdLst>
              <a:ahLst/>
              <a:cxnLst>
                <a:cxn ang="0">
                  <a:pos x="T0" y="T1"/>
                </a:cxn>
                <a:cxn ang="0">
                  <a:pos x="T2" y="T3"/>
                </a:cxn>
                <a:cxn ang="0">
                  <a:pos x="T4" y="T5"/>
                </a:cxn>
                <a:cxn ang="0">
                  <a:pos x="T6" y="T7"/>
                </a:cxn>
                <a:cxn ang="0">
                  <a:pos x="T8" y="T9"/>
                </a:cxn>
                <a:cxn ang="0">
                  <a:pos x="T10" y="T11"/>
                </a:cxn>
                <a:cxn ang="0">
                  <a:pos x="T12" y="T13"/>
                </a:cxn>
              </a:cxnLst>
              <a:rect l="0" t="0" r="r" b="b"/>
              <a:pathLst>
                <a:path w="853" h="852">
                  <a:moveTo>
                    <a:pt x="57" y="520"/>
                  </a:moveTo>
                  <a:cubicBezTo>
                    <a:pt x="0" y="454"/>
                    <a:pt x="13" y="348"/>
                    <a:pt x="85" y="284"/>
                  </a:cubicBezTo>
                  <a:cubicBezTo>
                    <a:pt x="338" y="64"/>
                    <a:pt x="338" y="64"/>
                    <a:pt x="338" y="64"/>
                  </a:cubicBezTo>
                  <a:cubicBezTo>
                    <a:pt x="410" y="0"/>
                    <a:pt x="515" y="3"/>
                    <a:pt x="572" y="70"/>
                  </a:cubicBezTo>
                  <a:cubicBezTo>
                    <a:pt x="853" y="401"/>
                    <a:pt x="853" y="401"/>
                    <a:pt x="853" y="401"/>
                  </a:cubicBezTo>
                  <a:cubicBezTo>
                    <a:pt x="338" y="852"/>
                    <a:pt x="338" y="852"/>
                    <a:pt x="338" y="852"/>
                  </a:cubicBezTo>
                  <a:lnTo>
                    <a:pt x="57" y="520"/>
                  </a:lnTo>
                  <a:close/>
                </a:path>
              </a:pathLst>
            </a:custGeom>
            <a:solidFill>
              <a:srgbClr val="DCEBF8"/>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0" name="Freeform 662"/>
            <p:cNvSpPr/>
            <p:nvPr/>
          </p:nvSpPr>
          <p:spPr bwMode="auto">
            <a:xfrm>
              <a:off x="8063962" y="1841325"/>
              <a:ext cx="230685" cy="217780"/>
            </a:xfrm>
            <a:custGeom>
              <a:avLst/>
              <a:gdLst>
                <a:gd name="T0" fmla="*/ 81 w 652"/>
                <a:gd name="T1" fmla="*/ 546 h 616"/>
                <a:gd name="T2" fmla="*/ 0 w 652"/>
                <a:gd name="T3" fmla="*/ 451 h 616"/>
                <a:gd name="T4" fmla="*/ 515 w 652"/>
                <a:gd name="T5" fmla="*/ 0 h 616"/>
                <a:gd name="T6" fmla="*/ 596 w 652"/>
                <a:gd name="T7" fmla="*/ 96 h 616"/>
                <a:gd name="T8" fmla="*/ 567 w 652"/>
                <a:gd name="T9" fmla="*/ 332 h 616"/>
                <a:gd name="T10" fmla="*/ 315 w 652"/>
                <a:gd name="T11" fmla="*/ 553 h 616"/>
                <a:gd name="T12" fmla="*/ 81 w 652"/>
                <a:gd name="T13" fmla="*/ 546 h 616"/>
              </a:gdLst>
              <a:ahLst/>
              <a:cxnLst>
                <a:cxn ang="0">
                  <a:pos x="T0" y="T1"/>
                </a:cxn>
                <a:cxn ang="0">
                  <a:pos x="T2" y="T3"/>
                </a:cxn>
                <a:cxn ang="0">
                  <a:pos x="T4" y="T5"/>
                </a:cxn>
                <a:cxn ang="0">
                  <a:pos x="T6" y="T7"/>
                </a:cxn>
                <a:cxn ang="0">
                  <a:pos x="T8" y="T9"/>
                </a:cxn>
                <a:cxn ang="0">
                  <a:pos x="T10" y="T11"/>
                </a:cxn>
                <a:cxn ang="0">
                  <a:pos x="T12" y="T13"/>
                </a:cxn>
              </a:cxnLst>
              <a:rect l="0" t="0" r="r" b="b"/>
              <a:pathLst>
                <a:path w="652" h="616">
                  <a:moveTo>
                    <a:pt x="81" y="546"/>
                  </a:moveTo>
                  <a:cubicBezTo>
                    <a:pt x="0" y="451"/>
                    <a:pt x="0" y="451"/>
                    <a:pt x="0" y="451"/>
                  </a:cubicBezTo>
                  <a:cubicBezTo>
                    <a:pt x="515" y="0"/>
                    <a:pt x="515" y="0"/>
                    <a:pt x="515" y="0"/>
                  </a:cubicBezTo>
                  <a:cubicBezTo>
                    <a:pt x="596" y="96"/>
                    <a:pt x="596" y="96"/>
                    <a:pt x="596" y="96"/>
                  </a:cubicBezTo>
                  <a:cubicBezTo>
                    <a:pt x="652" y="163"/>
                    <a:pt x="640" y="269"/>
                    <a:pt x="567" y="332"/>
                  </a:cubicBezTo>
                  <a:cubicBezTo>
                    <a:pt x="315" y="553"/>
                    <a:pt x="315" y="553"/>
                    <a:pt x="315" y="553"/>
                  </a:cubicBezTo>
                  <a:cubicBezTo>
                    <a:pt x="242" y="616"/>
                    <a:pt x="137" y="613"/>
                    <a:pt x="81" y="546"/>
                  </a:cubicBezTo>
                  <a:close/>
                </a:path>
              </a:pathLst>
            </a:custGeom>
            <a:solidFill>
              <a:srgbClr val="C6E1F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1" name="Freeform 663"/>
            <p:cNvSpPr/>
            <p:nvPr/>
          </p:nvSpPr>
          <p:spPr bwMode="auto">
            <a:xfrm>
              <a:off x="10412756" y="1810674"/>
              <a:ext cx="41943" cy="48396"/>
            </a:xfrm>
            <a:custGeom>
              <a:avLst/>
              <a:gdLst>
                <a:gd name="T0" fmla="*/ 6 w 116"/>
                <a:gd name="T1" fmla="*/ 34 h 139"/>
                <a:gd name="T2" fmla="*/ 10 w 116"/>
                <a:gd name="T3" fmla="*/ 6 h 139"/>
                <a:gd name="T4" fmla="*/ 10 w 116"/>
                <a:gd name="T5" fmla="*/ 6 h 139"/>
                <a:gd name="T6" fmla="*/ 38 w 116"/>
                <a:gd name="T7" fmla="*/ 10 h 139"/>
                <a:gd name="T8" fmla="*/ 109 w 116"/>
                <a:gd name="T9" fmla="*/ 105 h 139"/>
                <a:gd name="T10" fmla="*/ 105 w 116"/>
                <a:gd name="T11" fmla="*/ 133 h 139"/>
                <a:gd name="T12" fmla="*/ 105 w 116"/>
                <a:gd name="T13" fmla="*/ 133 h 139"/>
                <a:gd name="T14" fmla="*/ 78 w 116"/>
                <a:gd name="T15" fmla="*/ 129 h 139"/>
                <a:gd name="T16" fmla="*/ 6 w 116"/>
                <a:gd name="T17" fmla="*/ 34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139">
                  <a:moveTo>
                    <a:pt x="6" y="34"/>
                  </a:moveTo>
                  <a:cubicBezTo>
                    <a:pt x="0" y="25"/>
                    <a:pt x="2" y="13"/>
                    <a:pt x="10" y="6"/>
                  </a:cubicBezTo>
                  <a:cubicBezTo>
                    <a:pt x="10" y="6"/>
                    <a:pt x="10" y="6"/>
                    <a:pt x="10" y="6"/>
                  </a:cubicBezTo>
                  <a:cubicBezTo>
                    <a:pt x="19" y="0"/>
                    <a:pt x="31" y="1"/>
                    <a:pt x="38" y="10"/>
                  </a:cubicBezTo>
                  <a:cubicBezTo>
                    <a:pt x="109" y="105"/>
                    <a:pt x="109" y="105"/>
                    <a:pt x="109" y="105"/>
                  </a:cubicBezTo>
                  <a:cubicBezTo>
                    <a:pt x="116" y="114"/>
                    <a:pt x="114" y="126"/>
                    <a:pt x="105" y="133"/>
                  </a:cubicBezTo>
                  <a:cubicBezTo>
                    <a:pt x="105" y="133"/>
                    <a:pt x="105" y="133"/>
                    <a:pt x="105" y="133"/>
                  </a:cubicBezTo>
                  <a:cubicBezTo>
                    <a:pt x="97" y="139"/>
                    <a:pt x="84" y="138"/>
                    <a:pt x="78" y="129"/>
                  </a:cubicBezTo>
                  <a:lnTo>
                    <a:pt x="6" y="34"/>
                  </a:lnTo>
                  <a:close/>
                </a:path>
              </a:pathLst>
            </a:custGeom>
            <a:solidFill>
              <a:srgbClr val="FFFFFE"/>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2" name="Freeform 664"/>
            <p:cNvSpPr/>
            <p:nvPr/>
          </p:nvSpPr>
          <p:spPr bwMode="auto">
            <a:xfrm>
              <a:off x="10367586" y="1749373"/>
              <a:ext cx="41943" cy="50009"/>
            </a:xfrm>
            <a:custGeom>
              <a:avLst/>
              <a:gdLst>
                <a:gd name="T0" fmla="*/ 7 w 116"/>
                <a:gd name="T1" fmla="*/ 34 h 140"/>
                <a:gd name="T2" fmla="*/ 11 w 116"/>
                <a:gd name="T3" fmla="*/ 7 h 140"/>
                <a:gd name="T4" fmla="*/ 11 w 116"/>
                <a:gd name="T5" fmla="*/ 7 h 140"/>
                <a:gd name="T6" fmla="*/ 38 w 116"/>
                <a:gd name="T7" fmla="*/ 11 h 140"/>
                <a:gd name="T8" fmla="*/ 110 w 116"/>
                <a:gd name="T9" fmla="*/ 106 h 140"/>
                <a:gd name="T10" fmla="*/ 106 w 116"/>
                <a:gd name="T11" fmla="*/ 133 h 140"/>
                <a:gd name="T12" fmla="*/ 106 w 116"/>
                <a:gd name="T13" fmla="*/ 133 h 140"/>
                <a:gd name="T14" fmla="*/ 78 w 116"/>
                <a:gd name="T15" fmla="*/ 130 h 140"/>
                <a:gd name="T16" fmla="*/ 7 w 116"/>
                <a:gd name="T17" fmla="*/ 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140">
                  <a:moveTo>
                    <a:pt x="7" y="34"/>
                  </a:moveTo>
                  <a:cubicBezTo>
                    <a:pt x="0" y="26"/>
                    <a:pt x="2" y="14"/>
                    <a:pt x="11" y="7"/>
                  </a:cubicBezTo>
                  <a:cubicBezTo>
                    <a:pt x="11" y="7"/>
                    <a:pt x="11" y="7"/>
                    <a:pt x="11" y="7"/>
                  </a:cubicBezTo>
                  <a:cubicBezTo>
                    <a:pt x="19" y="0"/>
                    <a:pt x="32" y="2"/>
                    <a:pt x="38" y="11"/>
                  </a:cubicBezTo>
                  <a:cubicBezTo>
                    <a:pt x="110" y="106"/>
                    <a:pt x="110" y="106"/>
                    <a:pt x="110" y="106"/>
                  </a:cubicBezTo>
                  <a:cubicBezTo>
                    <a:pt x="116" y="114"/>
                    <a:pt x="114" y="127"/>
                    <a:pt x="106" y="133"/>
                  </a:cubicBezTo>
                  <a:cubicBezTo>
                    <a:pt x="106" y="133"/>
                    <a:pt x="106" y="133"/>
                    <a:pt x="106" y="133"/>
                  </a:cubicBezTo>
                  <a:cubicBezTo>
                    <a:pt x="97" y="140"/>
                    <a:pt x="85" y="138"/>
                    <a:pt x="78" y="130"/>
                  </a:cubicBezTo>
                  <a:lnTo>
                    <a:pt x="7" y="34"/>
                  </a:lnTo>
                  <a:close/>
                </a:path>
              </a:pathLst>
            </a:custGeom>
            <a:solidFill>
              <a:srgbClr val="FFFFFE"/>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3" name="Freeform 665"/>
            <p:cNvSpPr/>
            <p:nvPr/>
          </p:nvSpPr>
          <p:spPr bwMode="auto">
            <a:xfrm>
              <a:off x="10215948" y="1254125"/>
              <a:ext cx="145186" cy="130668"/>
            </a:xfrm>
            <a:custGeom>
              <a:avLst/>
              <a:gdLst>
                <a:gd name="T0" fmla="*/ 0 w 90"/>
                <a:gd name="T1" fmla="*/ 52 h 81"/>
                <a:gd name="T2" fmla="*/ 67 w 90"/>
                <a:gd name="T3" fmla="*/ 0 h 81"/>
                <a:gd name="T4" fmla="*/ 90 w 90"/>
                <a:gd name="T5" fmla="*/ 30 h 81"/>
                <a:gd name="T6" fmla="*/ 22 w 90"/>
                <a:gd name="T7" fmla="*/ 81 h 81"/>
                <a:gd name="T8" fmla="*/ 0 w 90"/>
                <a:gd name="T9" fmla="*/ 52 h 81"/>
              </a:gdLst>
              <a:ahLst/>
              <a:cxnLst>
                <a:cxn ang="0">
                  <a:pos x="T0" y="T1"/>
                </a:cxn>
                <a:cxn ang="0">
                  <a:pos x="T2" y="T3"/>
                </a:cxn>
                <a:cxn ang="0">
                  <a:pos x="T4" y="T5"/>
                </a:cxn>
                <a:cxn ang="0">
                  <a:pos x="T6" y="T7"/>
                </a:cxn>
                <a:cxn ang="0">
                  <a:pos x="T8" y="T9"/>
                </a:cxn>
              </a:cxnLst>
              <a:rect l="0" t="0" r="r" b="b"/>
              <a:pathLst>
                <a:path w="90" h="81">
                  <a:moveTo>
                    <a:pt x="0" y="52"/>
                  </a:moveTo>
                  <a:lnTo>
                    <a:pt x="67" y="0"/>
                  </a:lnTo>
                  <a:lnTo>
                    <a:pt x="90" y="30"/>
                  </a:lnTo>
                  <a:lnTo>
                    <a:pt x="22" y="81"/>
                  </a:lnTo>
                  <a:lnTo>
                    <a:pt x="0" y="52"/>
                  </a:lnTo>
                  <a:close/>
                </a:path>
              </a:pathLst>
            </a:custGeom>
            <a:solidFill>
              <a:srgbClr val="FFFFFE"/>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4" name="Freeform 666"/>
            <p:cNvSpPr/>
            <p:nvPr/>
          </p:nvSpPr>
          <p:spPr bwMode="auto">
            <a:xfrm>
              <a:off x="10522451" y="1707430"/>
              <a:ext cx="196808" cy="158092"/>
            </a:xfrm>
            <a:custGeom>
              <a:avLst/>
              <a:gdLst>
                <a:gd name="T0" fmla="*/ 20 w 559"/>
                <a:gd name="T1" fmla="*/ 424 h 451"/>
                <a:gd name="T2" fmla="*/ 243 w 559"/>
                <a:gd name="T3" fmla="*/ 177 h 451"/>
                <a:gd name="T4" fmla="*/ 539 w 559"/>
                <a:gd name="T5" fmla="*/ 28 h 451"/>
                <a:gd name="T6" fmla="*/ 316 w 559"/>
                <a:gd name="T7" fmla="*/ 275 h 451"/>
                <a:gd name="T8" fmla="*/ 20 w 559"/>
                <a:gd name="T9" fmla="*/ 424 h 451"/>
              </a:gdLst>
              <a:ahLst/>
              <a:cxnLst>
                <a:cxn ang="0">
                  <a:pos x="T0" y="T1"/>
                </a:cxn>
                <a:cxn ang="0">
                  <a:pos x="T2" y="T3"/>
                </a:cxn>
                <a:cxn ang="0">
                  <a:pos x="T4" y="T5"/>
                </a:cxn>
                <a:cxn ang="0">
                  <a:pos x="T6" y="T7"/>
                </a:cxn>
                <a:cxn ang="0">
                  <a:pos x="T8" y="T9"/>
                </a:cxn>
              </a:cxnLst>
              <a:rect l="0" t="0" r="r" b="b"/>
              <a:pathLst>
                <a:path w="559" h="451">
                  <a:moveTo>
                    <a:pt x="20" y="424"/>
                  </a:moveTo>
                  <a:cubicBezTo>
                    <a:pt x="0" y="397"/>
                    <a:pt x="99" y="286"/>
                    <a:pt x="243" y="177"/>
                  </a:cubicBezTo>
                  <a:cubicBezTo>
                    <a:pt x="386" y="67"/>
                    <a:pt x="518" y="0"/>
                    <a:pt x="539" y="28"/>
                  </a:cubicBezTo>
                  <a:cubicBezTo>
                    <a:pt x="559" y="55"/>
                    <a:pt x="460" y="166"/>
                    <a:pt x="316" y="275"/>
                  </a:cubicBezTo>
                  <a:cubicBezTo>
                    <a:pt x="173" y="385"/>
                    <a:pt x="41" y="451"/>
                    <a:pt x="20" y="424"/>
                  </a:cubicBezTo>
                  <a:close/>
                </a:path>
              </a:pathLst>
            </a:custGeom>
            <a:solidFill>
              <a:srgbClr val="FFFFFE"/>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5" name="Freeform 667"/>
            <p:cNvSpPr>
              <a:spLocks noEditPoints="1"/>
            </p:cNvSpPr>
            <p:nvPr/>
          </p:nvSpPr>
          <p:spPr bwMode="auto">
            <a:xfrm>
              <a:off x="10256277" y="1184758"/>
              <a:ext cx="533963" cy="627529"/>
            </a:xfrm>
            <a:custGeom>
              <a:avLst/>
              <a:gdLst>
                <a:gd name="T0" fmla="*/ 36 w 1509"/>
                <a:gd name="T1" fmla="*/ 329 h 1772"/>
                <a:gd name="T2" fmla="*/ 138 w 1509"/>
                <a:gd name="T3" fmla="*/ 343 h 1772"/>
                <a:gd name="T4" fmla="*/ 123 w 1509"/>
                <a:gd name="T5" fmla="*/ 445 h 1772"/>
                <a:gd name="T6" fmla="*/ 113 w 1509"/>
                <a:gd name="T7" fmla="*/ 452 h 1772"/>
                <a:gd name="T8" fmla="*/ 138 w 1509"/>
                <a:gd name="T9" fmla="*/ 486 h 1772"/>
                <a:gd name="T10" fmla="*/ 428 w 1509"/>
                <a:gd name="T11" fmla="*/ 503 h 1772"/>
                <a:gd name="T12" fmla="*/ 1265 w 1509"/>
                <a:gd name="T13" fmla="*/ 1340 h 1772"/>
                <a:gd name="T14" fmla="*/ 985 w 1509"/>
                <a:gd name="T15" fmla="*/ 1614 h 1772"/>
                <a:gd name="T16" fmla="*/ 1027 w 1509"/>
                <a:gd name="T17" fmla="*/ 1670 h 1772"/>
                <a:gd name="T18" fmla="*/ 1213 w 1509"/>
                <a:gd name="T19" fmla="*/ 1527 h 1772"/>
                <a:gd name="T20" fmla="*/ 1254 w 1509"/>
                <a:gd name="T21" fmla="*/ 1533 h 1772"/>
                <a:gd name="T22" fmla="*/ 1248 w 1509"/>
                <a:gd name="T23" fmla="*/ 1574 h 1772"/>
                <a:gd name="T24" fmla="*/ 1062 w 1509"/>
                <a:gd name="T25" fmla="*/ 1717 h 1772"/>
                <a:gd name="T26" fmla="*/ 1103 w 1509"/>
                <a:gd name="T27" fmla="*/ 1772 h 1772"/>
                <a:gd name="T28" fmla="*/ 1443 w 1509"/>
                <a:gd name="T29" fmla="*/ 1512 h 1772"/>
                <a:gd name="T30" fmla="*/ 1468 w 1509"/>
                <a:gd name="T31" fmla="*/ 1337 h 1772"/>
                <a:gd name="T32" fmla="*/ 514 w 1509"/>
                <a:gd name="T33" fmla="*/ 65 h 1772"/>
                <a:gd name="T34" fmla="*/ 339 w 1509"/>
                <a:gd name="T35" fmla="*/ 42 h 1772"/>
                <a:gd name="T36" fmla="*/ 0 w 1509"/>
                <a:gd name="T37" fmla="*/ 302 h 1772"/>
                <a:gd name="T38" fmla="*/ 27 w 1509"/>
                <a:gd name="T39" fmla="*/ 338 h 1772"/>
                <a:gd name="T40" fmla="*/ 36 w 1509"/>
                <a:gd name="T41" fmla="*/ 329 h 1772"/>
                <a:gd name="T42" fmla="*/ 164 w 1509"/>
                <a:gd name="T43" fmla="*/ 286 h 1772"/>
                <a:gd name="T44" fmla="*/ 205 w 1509"/>
                <a:gd name="T45" fmla="*/ 292 h 1772"/>
                <a:gd name="T46" fmla="*/ 199 w 1509"/>
                <a:gd name="T47" fmla="*/ 333 h 1772"/>
                <a:gd name="T48" fmla="*/ 158 w 1509"/>
                <a:gd name="T49" fmla="*/ 327 h 1772"/>
                <a:gd name="T50" fmla="*/ 164 w 1509"/>
                <a:gd name="T51" fmla="*/ 286 h 1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09" h="1772">
                  <a:moveTo>
                    <a:pt x="36" y="329"/>
                  </a:moveTo>
                  <a:cubicBezTo>
                    <a:pt x="68" y="305"/>
                    <a:pt x="114" y="311"/>
                    <a:pt x="138" y="343"/>
                  </a:cubicBezTo>
                  <a:cubicBezTo>
                    <a:pt x="162" y="375"/>
                    <a:pt x="155" y="421"/>
                    <a:pt x="123" y="445"/>
                  </a:cubicBezTo>
                  <a:cubicBezTo>
                    <a:pt x="120" y="448"/>
                    <a:pt x="116" y="450"/>
                    <a:pt x="113" y="452"/>
                  </a:cubicBezTo>
                  <a:cubicBezTo>
                    <a:pt x="138" y="486"/>
                    <a:pt x="138" y="486"/>
                    <a:pt x="138" y="486"/>
                  </a:cubicBezTo>
                  <a:cubicBezTo>
                    <a:pt x="428" y="503"/>
                    <a:pt x="428" y="503"/>
                    <a:pt x="428" y="503"/>
                  </a:cubicBezTo>
                  <a:cubicBezTo>
                    <a:pt x="1265" y="1340"/>
                    <a:pt x="1265" y="1340"/>
                    <a:pt x="1265" y="1340"/>
                  </a:cubicBezTo>
                  <a:cubicBezTo>
                    <a:pt x="985" y="1614"/>
                    <a:pt x="985" y="1614"/>
                    <a:pt x="985" y="1614"/>
                  </a:cubicBezTo>
                  <a:cubicBezTo>
                    <a:pt x="1027" y="1670"/>
                    <a:pt x="1027" y="1670"/>
                    <a:pt x="1027" y="1670"/>
                  </a:cubicBezTo>
                  <a:cubicBezTo>
                    <a:pt x="1213" y="1527"/>
                    <a:pt x="1213" y="1527"/>
                    <a:pt x="1213" y="1527"/>
                  </a:cubicBezTo>
                  <a:cubicBezTo>
                    <a:pt x="1226" y="1518"/>
                    <a:pt x="1244" y="1520"/>
                    <a:pt x="1254" y="1533"/>
                  </a:cubicBezTo>
                  <a:cubicBezTo>
                    <a:pt x="1264" y="1546"/>
                    <a:pt x="1261" y="1564"/>
                    <a:pt x="1248" y="1574"/>
                  </a:cubicBezTo>
                  <a:cubicBezTo>
                    <a:pt x="1062" y="1717"/>
                    <a:pt x="1062" y="1717"/>
                    <a:pt x="1062" y="1717"/>
                  </a:cubicBezTo>
                  <a:cubicBezTo>
                    <a:pt x="1103" y="1772"/>
                    <a:pt x="1103" y="1772"/>
                    <a:pt x="1103" y="1772"/>
                  </a:cubicBezTo>
                  <a:cubicBezTo>
                    <a:pt x="1443" y="1512"/>
                    <a:pt x="1443" y="1512"/>
                    <a:pt x="1443" y="1512"/>
                  </a:cubicBezTo>
                  <a:cubicBezTo>
                    <a:pt x="1498" y="1470"/>
                    <a:pt x="1509" y="1391"/>
                    <a:pt x="1468" y="1337"/>
                  </a:cubicBezTo>
                  <a:cubicBezTo>
                    <a:pt x="514" y="65"/>
                    <a:pt x="514" y="65"/>
                    <a:pt x="514" y="65"/>
                  </a:cubicBezTo>
                  <a:cubicBezTo>
                    <a:pt x="473" y="10"/>
                    <a:pt x="394" y="0"/>
                    <a:pt x="339" y="42"/>
                  </a:cubicBezTo>
                  <a:cubicBezTo>
                    <a:pt x="0" y="302"/>
                    <a:pt x="0" y="302"/>
                    <a:pt x="0" y="302"/>
                  </a:cubicBezTo>
                  <a:cubicBezTo>
                    <a:pt x="27" y="338"/>
                    <a:pt x="27" y="338"/>
                    <a:pt x="27" y="338"/>
                  </a:cubicBezTo>
                  <a:cubicBezTo>
                    <a:pt x="30" y="335"/>
                    <a:pt x="33" y="332"/>
                    <a:pt x="36" y="329"/>
                  </a:cubicBezTo>
                  <a:close/>
                  <a:moveTo>
                    <a:pt x="164" y="286"/>
                  </a:moveTo>
                  <a:cubicBezTo>
                    <a:pt x="177" y="276"/>
                    <a:pt x="195" y="279"/>
                    <a:pt x="205" y="292"/>
                  </a:cubicBezTo>
                  <a:cubicBezTo>
                    <a:pt x="214" y="304"/>
                    <a:pt x="212" y="323"/>
                    <a:pt x="199" y="333"/>
                  </a:cubicBezTo>
                  <a:cubicBezTo>
                    <a:pt x="186" y="342"/>
                    <a:pt x="168" y="340"/>
                    <a:pt x="158" y="327"/>
                  </a:cubicBezTo>
                  <a:cubicBezTo>
                    <a:pt x="148" y="314"/>
                    <a:pt x="151" y="296"/>
                    <a:pt x="164" y="286"/>
                  </a:cubicBezTo>
                  <a:close/>
                </a:path>
              </a:pathLst>
            </a:custGeom>
            <a:solidFill>
              <a:srgbClr val="928A8A"/>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6" name="Freeform 668"/>
            <p:cNvSpPr>
              <a:spLocks noEditPoints="1"/>
            </p:cNvSpPr>
            <p:nvPr/>
          </p:nvSpPr>
          <p:spPr bwMode="auto">
            <a:xfrm>
              <a:off x="10120770" y="1292843"/>
              <a:ext cx="525897" cy="621076"/>
            </a:xfrm>
            <a:custGeom>
              <a:avLst/>
              <a:gdLst>
                <a:gd name="T0" fmla="*/ 1169 w 1489"/>
                <a:gd name="T1" fmla="*/ 1715 h 1757"/>
                <a:gd name="T2" fmla="*/ 1489 w 1489"/>
                <a:gd name="T3" fmla="*/ 1470 h 1757"/>
                <a:gd name="T4" fmla="*/ 1448 w 1489"/>
                <a:gd name="T5" fmla="*/ 1415 h 1757"/>
                <a:gd name="T6" fmla="*/ 1281 w 1489"/>
                <a:gd name="T7" fmla="*/ 1542 h 1757"/>
                <a:gd name="T8" fmla="*/ 1240 w 1489"/>
                <a:gd name="T9" fmla="*/ 1537 h 1757"/>
                <a:gd name="T10" fmla="*/ 1246 w 1489"/>
                <a:gd name="T11" fmla="*/ 1495 h 1757"/>
                <a:gd name="T12" fmla="*/ 1413 w 1489"/>
                <a:gd name="T13" fmla="*/ 1368 h 1757"/>
                <a:gd name="T14" fmla="*/ 1371 w 1489"/>
                <a:gd name="T15" fmla="*/ 1312 h 1757"/>
                <a:gd name="T16" fmla="*/ 1027 w 1489"/>
                <a:gd name="T17" fmla="*/ 1513 h 1757"/>
                <a:gd name="T18" fmla="*/ 273 w 1489"/>
                <a:gd name="T19" fmla="*/ 433 h 1757"/>
                <a:gd name="T20" fmla="*/ 524 w 1489"/>
                <a:gd name="T21" fmla="*/ 184 h 1757"/>
                <a:gd name="T22" fmla="*/ 499 w 1489"/>
                <a:gd name="T23" fmla="*/ 150 h 1757"/>
                <a:gd name="T24" fmla="*/ 407 w 1489"/>
                <a:gd name="T25" fmla="*/ 130 h 1757"/>
                <a:gd name="T26" fmla="*/ 413 w 1489"/>
                <a:gd name="T27" fmla="*/ 36 h 1757"/>
                <a:gd name="T28" fmla="*/ 386 w 1489"/>
                <a:gd name="T29" fmla="*/ 0 h 1757"/>
                <a:gd name="T30" fmla="*/ 66 w 1489"/>
                <a:gd name="T31" fmla="*/ 245 h 1757"/>
                <a:gd name="T32" fmla="*/ 41 w 1489"/>
                <a:gd name="T33" fmla="*/ 420 h 1757"/>
                <a:gd name="T34" fmla="*/ 995 w 1489"/>
                <a:gd name="T35" fmla="*/ 1692 h 1757"/>
                <a:gd name="T36" fmla="*/ 1169 w 1489"/>
                <a:gd name="T37" fmla="*/ 1715 h 1757"/>
                <a:gd name="T38" fmla="*/ 346 w 1489"/>
                <a:gd name="T39" fmla="*/ 140 h 1757"/>
                <a:gd name="T40" fmla="*/ 387 w 1489"/>
                <a:gd name="T41" fmla="*/ 146 h 1757"/>
                <a:gd name="T42" fmla="*/ 381 w 1489"/>
                <a:gd name="T43" fmla="*/ 187 h 1757"/>
                <a:gd name="T44" fmla="*/ 340 w 1489"/>
                <a:gd name="T45" fmla="*/ 181 h 1757"/>
                <a:gd name="T46" fmla="*/ 346 w 1489"/>
                <a:gd name="T47" fmla="*/ 140 h 1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89" h="1757">
                  <a:moveTo>
                    <a:pt x="1169" y="1715"/>
                  </a:moveTo>
                  <a:cubicBezTo>
                    <a:pt x="1489" y="1470"/>
                    <a:pt x="1489" y="1470"/>
                    <a:pt x="1489" y="1470"/>
                  </a:cubicBezTo>
                  <a:cubicBezTo>
                    <a:pt x="1448" y="1415"/>
                    <a:pt x="1448" y="1415"/>
                    <a:pt x="1448" y="1415"/>
                  </a:cubicBezTo>
                  <a:cubicBezTo>
                    <a:pt x="1281" y="1542"/>
                    <a:pt x="1281" y="1542"/>
                    <a:pt x="1281" y="1542"/>
                  </a:cubicBezTo>
                  <a:cubicBezTo>
                    <a:pt x="1268" y="1552"/>
                    <a:pt x="1250" y="1550"/>
                    <a:pt x="1240" y="1537"/>
                  </a:cubicBezTo>
                  <a:cubicBezTo>
                    <a:pt x="1230" y="1524"/>
                    <a:pt x="1233" y="1505"/>
                    <a:pt x="1246" y="1495"/>
                  </a:cubicBezTo>
                  <a:cubicBezTo>
                    <a:pt x="1413" y="1368"/>
                    <a:pt x="1413" y="1368"/>
                    <a:pt x="1413" y="1368"/>
                  </a:cubicBezTo>
                  <a:cubicBezTo>
                    <a:pt x="1371" y="1312"/>
                    <a:pt x="1371" y="1312"/>
                    <a:pt x="1371" y="1312"/>
                  </a:cubicBezTo>
                  <a:cubicBezTo>
                    <a:pt x="1027" y="1513"/>
                    <a:pt x="1027" y="1513"/>
                    <a:pt x="1027" y="1513"/>
                  </a:cubicBezTo>
                  <a:cubicBezTo>
                    <a:pt x="273" y="433"/>
                    <a:pt x="273" y="433"/>
                    <a:pt x="273" y="433"/>
                  </a:cubicBezTo>
                  <a:cubicBezTo>
                    <a:pt x="524" y="184"/>
                    <a:pt x="524" y="184"/>
                    <a:pt x="524" y="184"/>
                  </a:cubicBezTo>
                  <a:cubicBezTo>
                    <a:pt x="499" y="150"/>
                    <a:pt x="499" y="150"/>
                    <a:pt x="499" y="150"/>
                  </a:cubicBezTo>
                  <a:cubicBezTo>
                    <a:pt x="468" y="167"/>
                    <a:pt x="429" y="159"/>
                    <a:pt x="407" y="130"/>
                  </a:cubicBezTo>
                  <a:cubicBezTo>
                    <a:pt x="385" y="101"/>
                    <a:pt x="389" y="61"/>
                    <a:pt x="413" y="36"/>
                  </a:cubicBezTo>
                  <a:cubicBezTo>
                    <a:pt x="386" y="0"/>
                    <a:pt x="386" y="0"/>
                    <a:pt x="386" y="0"/>
                  </a:cubicBezTo>
                  <a:cubicBezTo>
                    <a:pt x="66" y="245"/>
                    <a:pt x="66" y="245"/>
                    <a:pt x="66" y="245"/>
                  </a:cubicBezTo>
                  <a:cubicBezTo>
                    <a:pt x="11" y="287"/>
                    <a:pt x="0" y="366"/>
                    <a:pt x="41" y="420"/>
                  </a:cubicBezTo>
                  <a:cubicBezTo>
                    <a:pt x="995" y="1692"/>
                    <a:pt x="995" y="1692"/>
                    <a:pt x="995" y="1692"/>
                  </a:cubicBezTo>
                  <a:cubicBezTo>
                    <a:pt x="1036" y="1746"/>
                    <a:pt x="1115" y="1757"/>
                    <a:pt x="1169" y="1715"/>
                  </a:cubicBezTo>
                  <a:close/>
                  <a:moveTo>
                    <a:pt x="346" y="140"/>
                  </a:moveTo>
                  <a:cubicBezTo>
                    <a:pt x="359" y="130"/>
                    <a:pt x="377" y="133"/>
                    <a:pt x="387" y="146"/>
                  </a:cubicBezTo>
                  <a:cubicBezTo>
                    <a:pt x="396" y="158"/>
                    <a:pt x="394" y="177"/>
                    <a:pt x="381" y="187"/>
                  </a:cubicBezTo>
                  <a:cubicBezTo>
                    <a:pt x="368" y="196"/>
                    <a:pt x="350" y="194"/>
                    <a:pt x="340" y="181"/>
                  </a:cubicBezTo>
                  <a:cubicBezTo>
                    <a:pt x="331" y="168"/>
                    <a:pt x="333" y="150"/>
                    <a:pt x="346" y="140"/>
                  </a:cubicBezTo>
                  <a:close/>
                </a:path>
              </a:pathLst>
            </a:custGeom>
            <a:solidFill>
              <a:srgbClr val="C0BEB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7" name="Freeform 669"/>
            <p:cNvSpPr/>
            <p:nvPr/>
          </p:nvSpPr>
          <p:spPr bwMode="auto">
            <a:xfrm>
              <a:off x="10186910" y="1459000"/>
              <a:ext cx="545256" cy="390391"/>
            </a:xfrm>
            <a:custGeom>
              <a:avLst/>
              <a:gdLst>
                <a:gd name="T0" fmla="*/ 2 w 1544"/>
                <a:gd name="T1" fmla="*/ 4 h 1107"/>
                <a:gd name="T2" fmla="*/ 819 w 1544"/>
                <a:gd name="T3" fmla="*/ 1093 h 1107"/>
                <a:gd name="T4" fmla="*/ 858 w 1544"/>
                <a:gd name="T5" fmla="*/ 1098 h 1107"/>
                <a:gd name="T6" fmla="*/ 1533 w 1544"/>
                <a:gd name="T7" fmla="*/ 582 h 1107"/>
                <a:gd name="T8" fmla="*/ 1544 w 1544"/>
                <a:gd name="T9" fmla="*/ 558 h 1107"/>
                <a:gd name="T10" fmla="*/ 0 w 1544"/>
                <a:gd name="T11" fmla="*/ 0 h 1107"/>
                <a:gd name="T12" fmla="*/ 2 w 1544"/>
                <a:gd name="T13" fmla="*/ 4 h 1107"/>
              </a:gdLst>
              <a:ahLst/>
              <a:cxnLst>
                <a:cxn ang="0">
                  <a:pos x="T0" y="T1"/>
                </a:cxn>
                <a:cxn ang="0">
                  <a:pos x="T2" y="T3"/>
                </a:cxn>
                <a:cxn ang="0">
                  <a:pos x="T4" y="T5"/>
                </a:cxn>
                <a:cxn ang="0">
                  <a:pos x="T6" y="T7"/>
                </a:cxn>
                <a:cxn ang="0">
                  <a:pos x="T8" y="T9"/>
                </a:cxn>
                <a:cxn ang="0">
                  <a:pos x="T10" y="T11"/>
                </a:cxn>
                <a:cxn ang="0">
                  <a:pos x="T12" y="T13"/>
                </a:cxn>
              </a:cxnLst>
              <a:rect l="0" t="0" r="r" b="b"/>
              <a:pathLst>
                <a:path w="1544" h="1107">
                  <a:moveTo>
                    <a:pt x="2" y="4"/>
                  </a:moveTo>
                  <a:cubicBezTo>
                    <a:pt x="819" y="1093"/>
                    <a:pt x="819" y="1093"/>
                    <a:pt x="819" y="1093"/>
                  </a:cubicBezTo>
                  <a:cubicBezTo>
                    <a:pt x="829" y="1105"/>
                    <a:pt x="846" y="1107"/>
                    <a:pt x="858" y="1098"/>
                  </a:cubicBezTo>
                  <a:cubicBezTo>
                    <a:pt x="1533" y="582"/>
                    <a:pt x="1533" y="582"/>
                    <a:pt x="1533" y="582"/>
                  </a:cubicBezTo>
                  <a:cubicBezTo>
                    <a:pt x="1541" y="576"/>
                    <a:pt x="1544" y="567"/>
                    <a:pt x="1544" y="558"/>
                  </a:cubicBezTo>
                  <a:cubicBezTo>
                    <a:pt x="0" y="0"/>
                    <a:pt x="0" y="0"/>
                    <a:pt x="0" y="0"/>
                  </a:cubicBezTo>
                  <a:cubicBezTo>
                    <a:pt x="0" y="1"/>
                    <a:pt x="1" y="2"/>
                    <a:pt x="2" y="4"/>
                  </a:cubicBezTo>
                  <a:close/>
                </a:path>
              </a:pathLst>
            </a:custGeom>
            <a:solidFill>
              <a:srgbClr val="D8E1D0"/>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8" name="Freeform 670"/>
            <p:cNvSpPr/>
            <p:nvPr/>
          </p:nvSpPr>
          <p:spPr bwMode="auto">
            <a:xfrm>
              <a:off x="10183684" y="1260578"/>
              <a:ext cx="548482" cy="395230"/>
            </a:xfrm>
            <a:custGeom>
              <a:avLst/>
              <a:gdLst>
                <a:gd name="T0" fmla="*/ 1551 w 1551"/>
                <a:gd name="T1" fmla="*/ 1119 h 1119"/>
                <a:gd name="T2" fmla="*/ 1545 w 1551"/>
                <a:gd name="T3" fmla="*/ 1104 h 1119"/>
                <a:gd name="T4" fmla="*/ 728 w 1551"/>
                <a:gd name="T5" fmla="*/ 15 h 1119"/>
                <a:gd name="T6" fmla="*/ 689 w 1551"/>
                <a:gd name="T7" fmla="*/ 10 h 1119"/>
                <a:gd name="T8" fmla="*/ 15 w 1551"/>
                <a:gd name="T9" fmla="*/ 526 h 1119"/>
                <a:gd name="T10" fmla="*/ 7 w 1551"/>
                <a:gd name="T11" fmla="*/ 561 h 1119"/>
                <a:gd name="T12" fmla="*/ 1551 w 1551"/>
                <a:gd name="T13" fmla="*/ 1119 h 1119"/>
              </a:gdLst>
              <a:ahLst/>
              <a:cxnLst>
                <a:cxn ang="0">
                  <a:pos x="T0" y="T1"/>
                </a:cxn>
                <a:cxn ang="0">
                  <a:pos x="T2" y="T3"/>
                </a:cxn>
                <a:cxn ang="0">
                  <a:pos x="T4" y="T5"/>
                </a:cxn>
                <a:cxn ang="0">
                  <a:pos x="T6" y="T7"/>
                </a:cxn>
                <a:cxn ang="0">
                  <a:pos x="T8" y="T9"/>
                </a:cxn>
                <a:cxn ang="0">
                  <a:pos x="T10" y="T11"/>
                </a:cxn>
                <a:cxn ang="0">
                  <a:pos x="T12" y="T13"/>
                </a:cxn>
              </a:cxnLst>
              <a:rect l="0" t="0" r="r" b="b"/>
              <a:pathLst>
                <a:path w="1551" h="1119">
                  <a:moveTo>
                    <a:pt x="1551" y="1119"/>
                  </a:moveTo>
                  <a:cubicBezTo>
                    <a:pt x="1551" y="1113"/>
                    <a:pt x="1549" y="1108"/>
                    <a:pt x="1545" y="1104"/>
                  </a:cubicBezTo>
                  <a:cubicBezTo>
                    <a:pt x="728" y="15"/>
                    <a:pt x="728" y="15"/>
                    <a:pt x="728" y="15"/>
                  </a:cubicBezTo>
                  <a:cubicBezTo>
                    <a:pt x="719" y="3"/>
                    <a:pt x="701" y="0"/>
                    <a:pt x="689" y="10"/>
                  </a:cubicBezTo>
                  <a:cubicBezTo>
                    <a:pt x="15" y="526"/>
                    <a:pt x="15" y="526"/>
                    <a:pt x="15" y="526"/>
                  </a:cubicBezTo>
                  <a:cubicBezTo>
                    <a:pt x="3" y="534"/>
                    <a:pt x="0" y="549"/>
                    <a:pt x="7" y="561"/>
                  </a:cubicBezTo>
                  <a:lnTo>
                    <a:pt x="1551" y="1119"/>
                  </a:lnTo>
                  <a:close/>
                </a:path>
              </a:pathLst>
            </a:custGeom>
            <a:solidFill>
              <a:srgbClr val="E8ECE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69" name="Freeform 671"/>
            <p:cNvSpPr/>
            <p:nvPr/>
          </p:nvSpPr>
          <p:spPr bwMode="auto">
            <a:xfrm>
              <a:off x="9725540" y="336223"/>
              <a:ext cx="82272" cy="80659"/>
            </a:xfrm>
            <a:custGeom>
              <a:avLst/>
              <a:gdLst>
                <a:gd name="T0" fmla="*/ 192 w 233"/>
                <a:gd name="T1" fmla="*/ 187 h 229"/>
                <a:gd name="T2" fmla="*/ 190 w 233"/>
                <a:gd name="T3" fmla="*/ 40 h 229"/>
                <a:gd name="T4" fmla="*/ 40 w 233"/>
                <a:gd name="T5" fmla="*/ 42 h 229"/>
                <a:gd name="T6" fmla="*/ 43 w 233"/>
                <a:gd name="T7" fmla="*/ 189 h 229"/>
                <a:gd name="T8" fmla="*/ 192 w 233"/>
                <a:gd name="T9" fmla="*/ 187 h 229"/>
              </a:gdLst>
              <a:ahLst/>
              <a:cxnLst>
                <a:cxn ang="0">
                  <a:pos x="T0" y="T1"/>
                </a:cxn>
                <a:cxn ang="0">
                  <a:pos x="T2" y="T3"/>
                </a:cxn>
                <a:cxn ang="0">
                  <a:pos x="T4" y="T5"/>
                </a:cxn>
                <a:cxn ang="0">
                  <a:pos x="T6" y="T7"/>
                </a:cxn>
                <a:cxn ang="0">
                  <a:pos x="T8" y="T9"/>
                </a:cxn>
              </a:cxnLst>
              <a:rect l="0" t="0" r="r" b="b"/>
              <a:pathLst>
                <a:path w="233" h="229">
                  <a:moveTo>
                    <a:pt x="192" y="187"/>
                  </a:moveTo>
                  <a:cubicBezTo>
                    <a:pt x="233" y="145"/>
                    <a:pt x="232" y="79"/>
                    <a:pt x="190" y="40"/>
                  </a:cubicBezTo>
                  <a:cubicBezTo>
                    <a:pt x="148" y="0"/>
                    <a:pt x="81" y="1"/>
                    <a:pt x="40" y="42"/>
                  </a:cubicBezTo>
                  <a:cubicBezTo>
                    <a:pt x="0" y="84"/>
                    <a:pt x="1" y="150"/>
                    <a:pt x="43" y="189"/>
                  </a:cubicBezTo>
                  <a:cubicBezTo>
                    <a:pt x="85" y="229"/>
                    <a:pt x="152" y="228"/>
                    <a:pt x="192" y="187"/>
                  </a:cubicBezTo>
                  <a:close/>
                </a:path>
              </a:pathLst>
            </a:custGeom>
            <a:solidFill>
              <a:srgbClr val="BE171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70" name="Freeform 672"/>
            <p:cNvSpPr/>
            <p:nvPr/>
          </p:nvSpPr>
          <p:spPr bwMode="auto">
            <a:xfrm>
              <a:off x="9794906" y="263630"/>
              <a:ext cx="83886" cy="80659"/>
            </a:xfrm>
            <a:custGeom>
              <a:avLst/>
              <a:gdLst>
                <a:gd name="T0" fmla="*/ 192 w 233"/>
                <a:gd name="T1" fmla="*/ 186 h 229"/>
                <a:gd name="T2" fmla="*/ 189 w 233"/>
                <a:gd name="T3" fmla="*/ 39 h 229"/>
                <a:gd name="T4" fmla="*/ 40 w 233"/>
                <a:gd name="T5" fmla="*/ 42 h 229"/>
                <a:gd name="T6" fmla="*/ 43 w 233"/>
                <a:gd name="T7" fmla="*/ 189 h 229"/>
                <a:gd name="T8" fmla="*/ 192 w 233"/>
                <a:gd name="T9" fmla="*/ 186 h 229"/>
              </a:gdLst>
              <a:ahLst/>
              <a:cxnLst>
                <a:cxn ang="0">
                  <a:pos x="T0" y="T1"/>
                </a:cxn>
                <a:cxn ang="0">
                  <a:pos x="T2" y="T3"/>
                </a:cxn>
                <a:cxn ang="0">
                  <a:pos x="T4" y="T5"/>
                </a:cxn>
                <a:cxn ang="0">
                  <a:pos x="T6" y="T7"/>
                </a:cxn>
                <a:cxn ang="0">
                  <a:pos x="T8" y="T9"/>
                </a:cxn>
              </a:cxnLst>
              <a:rect l="0" t="0" r="r" b="b"/>
              <a:pathLst>
                <a:path w="233" h="229">
                  <a:moveTo>
                    <a:pt x="192" y="186"/>
                  </a:moveTo>
                  <a:cubicBezTo>
                    <a:pt x="233" y="145"/>
                    <a:pt x="231" y="79"/>
                    <a:pt x="189" y="39"/>
                  </a:cubicBezTo>
                  <a:cubicBezTo>
                    <a:pt x="147" y="0"/>
                    <a:pt x="80" y="1"/>
                    <a:pt x="40" y="42"/>
                  </a:cubicBezTo>
                  <a:cubicBezTo>
                    <a:pt x="0" y="84"/>
                    <a:pt x="1" y="149"/>
                    <a:pt x="43" y="189"/>
                  </a:cubicBezTo>
                  <a:cubicBezTo>
                    <a:pt x="85" y="229"/>
                    <a:pt x="152" y="228"/>
                    <a:pt x="192" y="186"/>
                  </a:cubicBezTo>
                  <a:close/>
                </a:path>
              </a:pathLst>
            </a:custGeom>
            <a:solidFill>
              <a:srgbClr val="BE171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71" name="Freeform 673"/>
            <p:cNvSpPr/>
            <p:nvPr/>
          </p:nvSpPr>
          <p:spPr bwMode="auto">
            <a:xfrm>
              <a:off x="8352714" y="368487"/>
              <a:ext cx="85499" cy="83886"/>
            </a:xfrm>
            <a:custGeom>
              <a:avLst/>
              <a:gdLst>
                <a:gd name="T0" fmla="*/ 214 w 241"/>
                <a:gd name="T1" fmla="*/ 72 h 238"/>
                <a:gd name="T2" fmla="*/ 72 w 241"/>
                <a:gd name="T3" fmla="*/ 27 h 238"/>
                <a:gd name="T4" fmla="*/ 26 w 241"/>
                <a:gd name="T5" fmla="*/ 167 h 238"/>
                <a:gd name="T6" fmla="*/ 168 w 241"/>
                <a:gd name="T7" fmla="*/ 212 h 238"/>
                <a:gd name="T8" fmla="*/ 214 w 241"/>
                <a:gd name="T9" fmla="*/ 72 h 238"/>
              </a:gdLst>
              <a:ahLst/>
              <a:cxnLst>
                <a:cxn ang="0">
                  <a:pos x="T0" y="T1"/>
                </a:cxn>
                <a:cxn ang="0">
                  <a:pos x="T2" y="T3"/>
                </a:cxn>
                <a:cxn ang="0">
                  <a:pos x="T4" y="T5"/>
                </a:cxn>
                <a:cxn ang="0">
                  <a:pos x="T6" y="T7"/>
                </a:cxn>
                <a:cxn ang="0">
                  <a:pos x="T8" y="T9"/>
                </a:cxn>
              </a:cxnLst>
              <a:rect l="0" t="0" r="r" b="b"/>
              <a:pathLst>
                <a:path w="241" h="238">
                  <a:moveTo>
                    <a:pt x="214" y="72"/>
                  </a:moveTo>
                  <a:cubicBezTo>
                    <a:pt x="187" y="21"/>
                    <a:pt x="124" y="0"/>
                    <a:pt x="72" y="27"/>
                  </a:cubicBezTo>
                  <a:cubicBezTo>
                    <a:pt x="20" y="53"/>
                    <a:pt x="0" y="116"/>
                    <a:pt x="26" y="167"/>
                  </a:cubicBezTo>
                  <a:cubicBezTo>
                    <a:pt x="53" y="218"/>
                    <a:pt x="116" y="238"/>
                    <a:pt x="168" y="212"/>
                  </a:cubicBezTo>
                  <a:cubicBezTo>
                    <a:pt x="220" y="185"/>
                    <a:pt x="241" y="123"/>
                    <a:pt x="214" y="72"/>
                  </a:cubicBezTo>
                  <a:close/>
                </a:path>
              </a:pathLst>
            </a:custGeom>
            <a:solidFill>
              <a:srgbClr val="BE171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72" name="Freeform 674"/>
            <p:cNvSpPr/>
            <p:nvPr/>
          </p:nvSpPr>
          <p:spPr bwMode="auto">
            <a:xfrm>
              <a:off x="8305958" y="279761"/>
              <a:ext cx="85499" cy="83886"/>
            </a:xfrm>
            <a:custGeom>
              <a:avLst/>
              <a:gdLst>
                <a:gd name="T0" fmla="*/ 214 w 241"/>
                <a:gd name="T1" fmla="*/ 72 h 238"/>
                <a:gd name="T2" fmla="*/ 72 w 241"/>
                <a:gd name="T3" fmla="*/ 27 h 238"/>
                <a:gd name="T4" fmla="*/ 26 w 241"/>
                <a:gd name="T5" fmla="*/ 167 h 238"/>
                <a:gd name="T6" fmla="*/ 168 w 241"/>
                <a:gd name="T7" fmla="*/ 212 h 238"/>
                <a:gd name="T8" fmla="*/ 214 w 241"/>
                <a:gd name="T9" fmla="*/ 72 h 238"/>
              </a:gdLst>
              <a:ahLst/>
              <a:cxnLst>
                <a:cxn ang="0">
                  <a:pos x="T0" y="T1"/>
                </a:cxn>
                <a:cxn ang="0">
                  <a:pos x="T2" y="T3"/>
                </a:cxn>
                <a:cxn ang="0">
                  <a:pos x="T4" y="T5"/>
                </a:cxn>
                <a:cxn ang="0">
                  <a:pos x="T6" y="T7"/>
                </a:cxn>
                <a:cxn ang="0">
                  <a:pos x="T8" y="T9"/>
                </a:cxn>
              </a:cxnLst>
              <a:rect l="0" t="0" r="r" b="b"/>
              <a:pathLst>
                <a:path w="241" h="238">
                  <a:moveTo>
                    <a:pt x="214" y="72"/>
                  </a:moveTo>
                  <a:cubicBezTo>
                    <a:pt x="188" y="21"/>
                    <a:pt x="124" y="0"/>
                    <a:pt x="72" y="27"/>
                  </a:cubicBezTo>
                  <a:cubicBezTo>
                    <a:pt x="20" y="53"/>
                    <a:pt x="0" y="116"/>
                    <a:pt x="26" y="167"/>
                  </a:cubicBezTo>
                  <a:cubicBezTo>
                    <a:pt x="53" y="218"/>
                    <a:pt x="117" y="238"/>
                    <a:pt x="168" y="212"/>
                  </a:cubicBezTo>
                  <a:cubicBezTo>
                    <a:pt x="220" y="185"/>
                    <a:pt x="241" y="123"/>
                    <a:pt x="214" y="72"/>
                  </a:cubicBezTo>
                  <a:close/>
                </a:path>
              </a:pathLst>
            </a:custGeom>
            <a:solidFill>
              <a:srgbClr val="BE171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grpSp>
      <p:grpSp>
        <p:nvGrpSpPr>
          <p:cNvPr id="686" name="组合 685"/>
          <p:cNvGrpSpPr/>
          <p:nvPr/>
        </p:nvGrpSpPr>
        <p:grpSpPr>
          <a:xfrm>
            <a:off x="8315110" y="4693335"/>
            <a:ext cx="3458670" cy="2824688"/>
            <a:chOff x="7612288" y="3980408"/>
            <a:chExt cx="3458670" cy="2824688"/>
          </a:xfrm>
        </p:grpSpPr>
        <p:sp>
          <p:nvSpPr>
            <p:cNvPr id="486" name="Freeform 17"/>
            <p:cNvSpPr/>
            <p:nvPr/>
          </p:nvSpPr>
          <p:spPr bwMode="auto">
            <a:xfrm>
              <a:off x="8294665" y="6006569"/>
              <a:ext cx="637208" cy="798527"/>
            </a:xfrm>
            <a:custGeom>
              <a:avLst/>
              <a:gdLst>
                <a:gd name="T0" fmla="*/ 1691 w 1801"/>
                <a:gd name="T1" fmla="*/ 279 h 2256"/>
                <a:gd name="T2" fmla="*/ 1691 w 1801"/>
                <a:gd name="T3" fmla="*/ 128 h 2256"/>
                <a:gd name="T4" fmla="*/ 1563 w 1801"/>
                <a:gd name="T5" fmla="*/ 0 h 2256"/>
                <a:gd name="T6" fmla="*/ 892 w 1801"/>
                <a:gd name="T7" fmla="*/ 0 h 2256"/>
                <a:gd name="T8" fmla="*/ 221 w 1801"/>
                <a:gd name="T9" fmla="*/ 0 h 2256"/>
                <a:gd name="T10" fmla="*/ 93 w 1801"/>
                <a:gd name="T11" fmla="*/ 128 h 2256"/>
                <a:gd name="T12" fmla="*/ 93 w 1801"/>
                <a:gd name="T13" fmla="*/ 281 h 2256"/>
                <a:gd name="T14" fmla="*/ 0 w 1801"/>
                <a:gd name="T15" fmla="*/ 364 h 2256"/>
                <a:gd name="T16" fmla="*/ 0 w 1801"/>
                <a:gd name="T17" fmla="*/ 1880 h 2256"/>
                <a:gd name="T18" fmla="*/ 901 w 1801"/>
                <a:gd name="T19" fmla="*/ 2102 h 2256"/>
                <a:gd name="T20" fmla="*/ 1801 w 1801"/>
                <a:gd name="T21" fmla="*/ 2256 h 2256"/>
                <a:gd name="T22" fmla="*/ 1801 w 1801"/>
                <a:gd name="T23" fmla="*/ 364 h 2256"/>
                <a:gd name="T24" fmla="*/ 1691 w 1801"/>
                <a:gd name="T25" fmla="*/ 279 h 2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1" h="2256">
                  <a:moveTo>
                    <a:pt x="1691" y="279"/>
                  </a:moveTo>
                  <a:cubicBezTo>
                    <a:pt x="1691" y="128"/>
                    <a:pt x="1691" y="128"/>
                    <a:pt x="1691" y="128"/>
                  </a:cubicBezTo>
                  <a:cubicBezTo>
                    <a:pt x="1691" y="57"/>
                    <a:pt x="1634" y="0"/>
                    <a:pt x="1563" y="0"/>
                  </a:cubicBezTo>
                  <a:cubicBezTo>
                    <a:pt x="892" y="0"/>
                    <a:pt x="892" y="0"/>
                    <a:pt x="892" y="0"/>
                  </a:cubicBezTo>
                  <a:cubicBezTo>
                    <a:pt x="221" y="0"/>
                    <a:pt x="221" y="0"/>
                    <a:pt x="221" y="0"/>
                  </a:cubicBezTo>
                  <a:cubicBezTo>
                    <a:pt x="150" y="0"/>
                    <a:pt x="93" y="57"/>
                    <a:pt x="93" y="128"/>
                  </a:cubicBezTo>
                  <a:cubicBezTo>
                    <a:pt x="93" y="281"/>
                    <a:pt x="93" y="281"/>
                    <a:pt x="93" y="281"/>
                  </a:cubicBezTo>
                  <a:cubicBezTo>
                    <a:pt x="40" y="291"/>
                    <a:pt x="0" y="324"/>
                    <a:pt x="0" y="364"/>
                  </a:cubicBezTo>
                  <a:cubicBezTo>
                    <a:pt x="0" y="1880"/>
                    <a:pt x="0" y="1880"/>
                    <a:pt x="0" y="1880"/>
                  </a:cubicBezTo>
                  <a:cubicBezTo>
                    <a:pt x="295" y="1968"/>
                    <a:pt x="595" y="2043"/>
                    <a:pt x="901" y="2102"/>
                  </a:cubicBezTo>
                  <a:cubicBezTo>
                    <a:pt x="1195" y="2160"/>
                    <a:pt x="1498" y="2227"/>
                    <a:pt x="1801" y="2256"/>
                  </a:cubicBezTo>
                  <a:cubicBezTo>
                    <a:pt x="1801" y="364"/>
                    <a:pt x="1801" y="364"/>
                    <a:pt x="1801" y="364"/>
                  </a:cubicBezTo>
                  <a:cubicBezTo>
                    <a:pt x="1801" y="320"/>
                    <a:pt x="1753" y="284"/>
                    <a:pt x="1691" y="279"/>
                  </a:cubicBezTo>
                  <a:close/>
                </a:path>
              </a:pathLst>
            </a:custGeom>
            <a:solidFill>
              <a:srgbClr val="223543"/>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16" name="Freeform 348"/>
            <p:cNvSpPr/>
            <p:nvPr/>
          </p:nvSpPr>
          <p:spPr bwMode="auto">
            <a:xfrm>
              <a:off x="8247883" y="6108200"/>
              <a:ext cx="319411" cy="645274"/>
            </a:xfrm>
            <a:custGeom>
              <a:avLst/>
              <a:gdLst>
                <a:gd name="T0" fmla="*/ 900 w 900"/>
                <a:gd name="T1" fmla="*/ 0 h 1823"/>
                <a:gd name="T2" fmla="*/ 124 w 900"/>
                <a:gd name="T3" fmla="*/ 0 h 1823"/>
                <a:gd name="T4" fmla="*/ 0 w 900"/>
                <a:gd name="T5" fmla="*/ 85 h 1823"/>
                <a:gd name="T6" fmla="*/ 0 w 900"/>
                <a:gd name="T7" fmla="*/ 1601 h 1823"/>
                <a:gd name="T8" fmla="*/ 900 w 900"/>
                <a:gd name="T9" fmla="*/ 1823 h 1823"/>
                <a:gd name="T10" fmla="*/ 900 w 900"/>
                <a:gd name="T11" fmla="*/ 0 h 1823"/>
              </a:gdLst>
              <a:ahLst/>
              <a:cxnLst>
                <a:cxn ang="0">
                  <a:pos x="T0" y="T1"/>
                </a:cxn>
                <a:cxn ang="0">
                  <a:pos x="T2" y="T3"/>
                </a:cxn>
                <a:cxn ang="0">
                  <a:pos x="T4" y="T5"/>
                </a:cxn>
                <a:cxn ang="0">
                  <a:pos x="T6" y="T7"/>
                </a:cxn>
                <a:cxn ang="0">
                  <a:pos x="T8" y="T9"/>
                </a:cxn>
                <a:cxn ang="0">
                  <a:pos x="T10" y="T11"/>
                </a:cxn>
              </a:cxnLst>
              <a:rect l="0" t="0" r="r" b="b"/>
              <a:pathLst>
                <a:path w="900" h="1823">
                  <a:moveTo>
                    <a:pt x="900" y="0"/>
                  </a:moveTo>
                  <a:cubicBezTo>
                    <a:pt x="124" y="0"/>
                    <a:pt x="124" y="0"/>
                    <a:pt x="124" y="0"/>
                  </a:cubicBezTo>
                  <a:cubicBezTo>
                    <a:pt x="56" y="0"/>
                    <a:pt x="0" y="38"/>
                    <a:pt x="0" y="85"/>
                  </a:cubicBezTo>
                  <a:cubicBezTo>
                    <a:pt x="0" y="1601"/>
                    <a:pt x="0" y="1601"/>
                    <a:pt x="0" y="1601"/>
                  </a:cubicBezTo>
                  <a:cubicBezTo>
                    <a:pt x="294" y="1689"/>
                    <a:pt x="595" y="1764"/>
                    <a:pt x="900" y="1823"/>
                  </a:cubicBezTo>
                  <a:lnTo>
                    <a:pt x="900" y="0"/>
                  </a:lnTo>
                  <a:close/>
                </a:path>
              </a:pathLst>
            </a:custGeom>
            <a:solidFill>
              <a:srgbClr val="61605E"/>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17" name="Freeform 349"/>
            <p:cNvSpPr/>
            <p:nvPr/>
          </p:nvSpPr>
          <p:spPr bwMode="auto">
            <a:xfrm>
              <a:off x="8567294" y="6108200"/>
              <a:ext cx="317798" cy="692056"/>
            </a:xfrm>
            <a:custGeom>
              <a:avLst/>
              <a:gdLst>
                <a:gd name="T0" fmla="*/ 776 w 901"/>
                <a:gd name="T1" fmla="*/ 0 h 1954"/>
                <a:gd name="T2" fmla="*/ 0 w 901"/>
                <a:gd name="T3" fmla="*/ 0 h 1954"/>
                <a:gd name="T4" fmla="*/ 0 w 901"/>
                <a:gd name="T5" fmla="*/ 1823 h 1954"/>
                <a:gd name="T6" fmla="*/ 896 w 901"/>
                <a:gd name="T7" fmla="*/ 1954 h 1954"/>
                <a:gd name="T8" fmla="*/ 901 w 901"/>
                <a:gd name="T9" fmla="*/ 85 h 1954"/>
                <a:gd name="T10" fmla="*/ 776 w 901"/>
                <a:gd name="T11" fmla="*/ 0 h 1954"/>
              </a:gdLst>
              <a:ahLst/>
              <a:cxnLst>
                <a:cxn ang="0">
                  <a:pos x="T0" y="T1"/>
                </a:cxn>
                <a:cxn ang="0">
                  <a:pos x="T2" y="T3"/>
                </a:cxn>
                <a:cxn ang="0">
                  <a:pos x="T4" y="T5"/>
                </a:cxn>
                <a:cxn ang="0">
                  <a:pos x="T6" y="T7"/>
                </a:cxn>
                <a:cxn ang="0">
                  <a:pos x="T8" y="T9"/>
                </a:cxn>
                <a:cxn ang="0">
                  <a:pos x="T10" y="T11"/>
                </a:cxn>
              </a:cxnLst>
              <a:rect l="0" t="0" r="r" b="b"/>
              <a:pathLst>
                <a:path w="901" h="1954">
                  <a:moveTo>
                    <a:pt x="776" y="0"/>
                  </a:moveTo>
                  <a:cubicBezTo>
                    <a:pt x="0" y="0"/>
                    <a:pt x="0" y="0"/>
                    <a:pt x="0" y="0"/>
                  </a:cubicBezTo>
                  <a:cubicBezTo>
                    <a:pt x="0" y="1823"/>
                    <a:pt x="0" y="1823"/>
                    <a:pt x="0" y="1823"/>
                  </a:cubicBezTo>
                  <a:cubicBezTo>
                    <a:pt x="294" y="1881"/>
                    <a:pt x="593" y="1924"/>
                    <a:pt x="896" y="1954"/>
                  </a:cubicBezTo>
                  <a:cubicBezTo>
                    <a:pt x="901" y="85"/>
                    <a:pt x="901" y="85"/>
                    <a:pt x="901" y="85"/>
                  </a:cubicBezTo>
                  <a:cubicBezTo>
                    <a:pt x="901" y="38"/>
                    <a:pt x="845" y="0"/>
                    <a:pt x="776" y="0"/>
                  </a:cubicBezTo>
                  <a:close/>
                </a:path>
              </a:pathLst>
            </a:custGeom>
            <a:solidFill>
              <a:srgbClr val="82817E"/>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grpSp>
          <p:nvGrpSpPr>
            <p:cNvPr id="682" name="组合 681"/>
            <p:cNvGrpSpPr/>
            <p:nvPr/>
          </p:nvGrpSpPr>
          <p:grpSpPr>
            <a:xfrm>
              <a:off x="7612288" y="3980408"/>
              <a:ext cx="3458670" cy="2739188"/>
              <a:chOff x="7612288" y="3980408"/>
              <a:chExt cx="3458670" cy="2739188"/>
            </a:xfrm>
          </p:grpSpPr>
          <p:sp>
            <p:nvSpPr>
              <p:cNvPr id="480" name="Freeform 11"/>
              <p:cNvSpPr>
                <a:spLocks noEditPoints="1"/>
              </p:cNvSpPr>
              <p:nvPr/>
            </p:nvSpPr>
            <p:spPr bwMode="auto">
              <a:xfrm>
                <a:off x="7659070" y="5258051"/>
                <a:ext cx="440400" cy="298439"/>
              </a:xfrm>
              <a:custGeom>
                <a:avLst/>
                <a:gdLst>
                  <a:gd name="T0" fmla="*/ 1041 w 1245"/>
                  <a:gd name="T1" fmla="*/ 248 h 845"/>
                  <a:gd name="T2" fmla="*/ 725 w 1245"/>
                  <a:gd name="T3" fmla="*/ 281 h 845"/>
                  <a:gd name="T4" fmla="*/ 729 w 1245"/>
                  <a:gd name="T5" fmla="*/ 274 h 845"/>
                  <a:gd name="T6" fmla="*/ 180 w 1245"/>
                  <a:gd name="T7" fmla="*/ 0 h 845"/>
                  <a:gd name="T8" fmla="*/ 0 w 1245"/>
                  <a:gd name="T9" fmla="*/ 25 h 845"/>
                  <a:gd name="T10" fmla="*/ 43 w 1245"/>
                  <a:gd name="T11" fmla="*/ 208 h 845"/>
                  <a:gd name="T12" fmla="*/ 100 w 1245"/>
                  <a:gd name="T13" fmla="*/ 237 h 845"/>
                  <a:gd name="T14" fmla="*/ 113 w 1245"/>
                  <a:gd name="T15" fmla="*/ 211 h 845"/>
                  <a:gd name="T16" fmla="*/ 139 w 1245"/>
                  <a:gd name="T17" fmla="*/ 224 h 845"/>
                  <a:gd name="T18" fmla="*/ 128 w 1245"/>
                  <a:gd name="T19" fmla="*/ 244 h 845"/>
                  <a:gd name="T20" fmla="*/ 144 w 1245"/>
                  <a:gd name="T21" fmla="*/ 272 h 845"/>
                  <a:gd name="T22" fmla="*/ 189 w 1245"/>
                  <a:gd name="T23" fmla="*/ 273 h 845"/>
                  <a:gd name="T24" fmla="*/ 196 w 1245"/>
                  <a:gd name="T25" fmla="*/ 258 h 845"/>
                  <a:gd name="T26" fmla="*/ 212 w 1245"/>
                  <a:gd name="T27" fmla="*/ 266 h 845"/>
                  <a:gd name="T28" fmla="*/ 204 w 1245"/>
                  <a:gd name="T29" fmla="*/ 280 h 845"/>
                  <a:gd name="T30" fmla="*/ 260 w 1245"/>
                  <a:gd name="T31" fmla="*/ 308 h 845"/>
                  <a:gd name="T32" fmla="*/ 267 w 1245"/>
                  <a:gd name="T33" fmla="*/ 293 h 845"/>
                  <a:gd name="T34" fmla="*/ 295 w 1245"/>
                  <a:gd name="T35" fmla="*/ 307 h 845"/>
                  <a:gd name="T36" fmla="*/ 302 w 1245"/>
                  <a:gd name="T37" fmla="*/ 331 h 845"/>
                  <a:gd name="T38" fmla="*/ 369 w 1245"/>
                  <a:gd name="T39" fmla="*/ 364 h 845"/>
                  <a:gd name="T40" fmla="*/ 377 w 1245"/>
                  <a:gd name="T41" fmla="*/ 348 h 845"/>
                  <a:gd name="T42" fmla="*/ 401 w 1245"/>
                  <a:gd name="T43" fmla="*/ 384 h 845"/>
                  <a:gd name="T44" fmla="*/ 412 w 1245"/>
                  <a:gd name="T45" fmla="*/ 363 h 845"/>
                  <a:gd name="T46" fmla="*/ 445 w 1245"/>
                  <a:gd name="T47" fmla="*/ 380 h 845"/>
                  <a:gd name="T48" fmla="*/ 459 w 1245"/>
                  <a:gd name="T49" fmla="*/ 422 h 845"/>
                  <a:gd name="T50" fmla="*/ 484 w 1245"/>
                  <a:gd name="T51" fmla="*/ 434 h 845"/>
                  <a:gd name="T52" fmla="*/ 521 w 1245"/>
                  <a:gd name="T53" fmla="*/ 422 h 845"/>
                  <a:gd name="T54" fmla="*/ 550 w 1245"/>
                  <a:gd name="T55" fmla="*/ 436 h 845"/>
                  <a:gd name="T56" fmla="*/ 619 w 1245"/>
                  <a:gd name="T57" fmla="*/ 471 h 845"/>
                  <a:gd name="T58" fmla="*/ 778 w 1245"/>
                  <a:gd name="T59" fmla="*/ 773 h 845"/>
                  <a:gd name="T60" fmla="*/ 1172 w 1245"/>
                  <a:gd name="T61" fmla="*/ 642 h 845"/>
                  <a:gd name="T62" fmla="*/ 1041 w 1245"/>
                  <a:gd name="T63" fmla="*/ 248 h 845"/>
                  <a:gd name="T64" fmla="*/ 1110 w 1245"/>
                  <a:gd name="T65" fmla="*/ 611 h 845"/>
                  <a:gd name="T66" fmla="*/ 994 w 1245"/>
                  <a:gd name="T67" fmla="*/ 649 h 845"/>
                  <a:gd name="T68" fmla="*/ 956 w 1245"/>
                  <a:gd name="T69" fmla="*/ 533 h 845"/>
                  <a:gd name="T70" fmla="*/ 1072 w 1245"/>
                  <a:gd name="T71" fmla="*/ 495 h 845"/>
                  <a:gd name="T72" fmla="*/ 1110 w 1245"/>
                  <a:gd name="T73" fmla="*/ 611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45" h="845">
                    <a:moveTo>
                      <a:pt x="1041" y="248"/>
                    </a:moveTo>
                    <a:cubicBezTo>
                      <a:pt x="935" y="194"/>
                      <a:pt x="812" y="212"/>
                      <a:pt x="725" y="281"/>
                    </a:cubicBezTo>
                    <a:cubicBezTo>
                      <a:pt x="729" y="274"/>
                      <a:pt x="729" y="274"/>
                      <a:pt x="729" y="274"/>
                    </a:cubicBezTo>
                    <a:cubicBezTo>
                      <a:pt x="180" y="0"/>
                      <a:pt x="180" y="0"/>
                      <a:pt x="180" y="0"/>
                    </a:cubicBezTo>
                    <a:cubicBezTo>
                      <a:pt x="0" y="25"/>
                      <a:pt x="0" y="25"/>
                      <a:pt x="0" y="25"/>
                    </a:cubicBezTo>
                    <a:cubicBezTo>
                      <a:pt x="43" y="208"/>
                      <a:pt x="43" y="208"/>
                      <a:pt x="43" y="208"/>
                    </a:cubicBezTo>
                    <a:cubicBezTo>
                      <a:pt x="100" y="237"/>
                      <a:pt x="100" y="237"/>
                      <a:pt x="100" y="237"/>
                    </a:cubicBezTo>
                    <a:cubicBezTo>
                      <a:pt x="113" y="211"/>
                      <a:pt x="113" y="211"/>
                      <a:pt x="113" y="211"/>
                    </a:cubicBezTo>
                    <a:cubicBezTo>
                      <a:pt x="139" y="224"/>
                      <a:pt x="139" y="224"/>
                      <a:pt x="139" y="224"/>
                    </a:cubicBezTo>
                    <a:cubicBezTo>
                      <a:pt x="128" y="244"/>
                      <a:pt x="128" y="244"/>
                      <a:pt x="128" y="244"/>
                    </a:cubicBezTo>
                    <a:cubicBezTo>
                      <a:pt x="144" y="272"/>
                      <a:pt x="144" y="272"/>
                      <a:pt x="144" y="272"/>
                    </a:cubicBezTo>
                    <a:cubicBezTo>
                      <a:pt x="189" y="273"/>
                      <a:pt x="189" y="273"/>
                      <a:pt x="189" y="273"/>
                    </a:cubicBezTo>
                    <a:cubicBezTo>
                      <a:pt x="196" y="258"/>
                      <a:pt x="196" y="258"/>
                      <a:pt x="196" y="258"/>
                    </a:cubicBezTo>
                    <a:cubicBezTo>
                      <a:pt x="212" y="266"/>
                      <a:pt x="212" y="266"/>
                      <a:pt x="212" y="266"/>
                    </a:cubicBezTo>
                    <a:cubicBezTo>
                      <a:pt x="204" y="280"/>
                      <a:pt x="204" y="280"/>
                      <a:pt x="204" y="280"/>
                    </a:cubicBezTo>
                    <a:cubicBezTo>
                      <a:pt x="260" y="308"/>
                      <a:pt x="260" y="308"/>
                      <a:pt x="260" y="308"/>
                    </a:cubicBezTo>
                    <a:cubicBezTo>
                      <a:pt x="267" y="293"/>
                      <a:pt x="267" y="293"/>
                      <a:pt x="267" y="293"/>
                    </a:cubicBezTo>
                    <a:cubicBezTo>
                      <a:pt x="295" y="307"/>
                      <a:pt x="295" y="307"/>
                      <a:pt x="295" y="307"/>
                    </a:cubicBezTo>
                    <a:cubicBezTo>
                      <a:pt x="302" y="331"/>
                      <a:pt x="302" y="331"/>
                      <a:pt x="302" y="331"/>
                    </a:cubicBezTo>
                    <a:cubicBezTo>
                      <a:pt x="369" y="364"/>
                      <a:pt x="369" y="364"/>
                      <a:pt x="369" y="364"/>
                    </a:cubicBezTo>
                    <a:cubicBezTo>
                      <a:pt x="377" y="348"/>
                      <a:pt x="377" y="348"/>
                      <a:pt x="377" y="348"/>
                    </a:cubicBezTo>
                    <a:cubicBezTo>
                      <a:pt x="401" y="384"/>
                      <a:pt x="401" y="384"/>
                      <a:pt x="401" y="384"/>
                    </a:cubicBezTo>
                    <a:cubicBezTo>
                      <a:pt x="412" y="363"/>
                      <a:pt x="412" y="363"/>
                      <a:pt x="412" y="363"/>
                    </a:cubicBezTo>
                    <a:cubicBezTo>
                      <a:pt x="445" y="380"/>
                      <a:pt x="445" y="380"/>
                      <a:pt x="445" y="380"/>
                    </a:cubicBezTo>
                    <a:cubicBezTo>
                      <a:pt x="459" y="422"/>
                      <a:pt x="459" y="422"/>
                      <a:pt x="459" y="422"/>
                    </a:cubicBezTo>
                    <a:cubicBezTo>
                      <a:pt x="484" y="434"/>
                      <a:pt x="484" y="434"/>
                      <a:pt x="484" y="434"/>
                    </a:cubicBezTo>
                    <a:cubicBezTo>
                      <a:pt x="521" y="422"/>
                      <a:pt x="521" y="422"/>
                      <a:pt x="521" y="422"/>
                    </a:cubicBezTo>
                    <a:cubicBezTo>
                      <a:pt x="550" y="436"/>
                      <a:pt x="550" y="436"/>
                      <a:pt x="550" y="436"/>
                    </a:cubicBezTo>
                    <a:cubicBezTo>
                      <a:pt x="619" y="471"/>
                      <a:pt x="619" y="471"/>
                      <a:pt x="619" y="471"/>
                    </a:cubicBezTo>
                    <a:cubicBezTo>
                      <a:pt x="602" y="592"/>
                      <a:pt x="663" y="715"/>
                      <a:pt x="778" y="773"/>
                    </a:cubicBezTo>
                    <a:cubicBezTo>
                      <a:pt x="923" y="845"/>
                      <a:pt x="1100" y="787"/>
                      <a:pt x="1172" y="642"/>
                    </a:cubicBezTo>
                    <a:cubicBezTo>
                      <a:pt x="1245" y="497"/>
                      <a:pt x="1186" y="320"/>
                      <a:pt x="1041" y="248"/>
                    </a:cubicBezTo>
                    <a:close/>
                    <a:moveTo>
                      <a:pt x="1110" y="611"/>
                    </a:moveTo>
                    <a:cubicBezTo>
                      <a:pt x="1089" y="653"/>
                      <a:pt x="1037" y="671"/>
                      <a:pt x="994" y="649"/>
                    </a:cubicBezTo>
                    <a:cubicBezTo>
                      <a:pt x="952" y="628"/>
                      <a:pt x="935" y="576"/>
                      <a:pt x="956" y="533"/>
                    </a:cubicBezTo>
                    <a:cubicBezTo>
                      <a:pt x="977" y="491"/>
                      <a:pt x="1029" y="473"/>
                      <a:pt x="1072" y="495"/>
                    </a:cubicBezTo>
                    <a:cubicBezTo>
                      <a:pt x="1114" y="516"/>
                      <a:pt x="1132" y="568"/>
                      <a:pt x="1110" y="611"/>
                    </a:cubicBezTo>
                    <a:close/>
                  </a:path>
                </a:pathLst>
              </a:custGeom>
              <a:solidFill>
                <a:srgbClr val="223543"/>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83" name="Freeform 14"/>
              <p:cNvSpPr/>
              <p:nvPr/>
            </p:nvSpPr>
            <p:spPr bwMode="auto">
              <a:xfrm>
                <a:off x="8230138" y="4803133"/>
                <a:ext cx="1874521" cy="1146975"/>
              </a:xfrm>
              <a:custGeom>
                <a:avLst/>
                <a:gdLst>
                  <a:gd name="T0" fmla="*/ 5298 w 5298"/>
                  <a:gd name="T1" fmla="*/ 2082 h 3241"/>
                  <a:gd name="T2" fmla="*/ 5298 w 5298"/>
                  <a:gd name="T3" fmla="*/ 295 h 3241"/>
                  <a:gd name="T4" fmla="*/ 5003 w 5298"/>
                  <a:gd name="T5" fmla="*/ 0 h 3241"/>
                  <a:gd name="T6" fmla="*/ 295 w 5298"/>
                  <a:gd name="T7" fmla="*/ 0 h 3241"/>
                  <a:gd name="T8" fmla="*/ 0 w 5298"/>
                  <a:gd name="T9" fmla="*/ 295 h 3241"/>
                  <a:gd name="T10" fmla="*/ 0 w 5298"/>
                  <a:gd name="T11" fmla="*/ 2082 h 3241"/>
                  <a:gd name="T12" fmla="*/ 258 w 5298"/>
                  <a:gd name="T13" fmla="*/ 2375 h 3241"/>
                  <a:gd name="T14" fmla="*/ 289 w 5298"/>
                  <a:gd name="T15" fmla="*/ 2590 h 3241"/>
                  <a:gd name="T16" fmla="*/ 288 w 5298"/>
                  <a:gd name="T17" fmla="*/ 2590 h 3241"/>
                  <a:gd name="T18" fmla="*/ 314 w 5298"/>
                  <a:gd name="T19" fmla="*/ 2956 h 3241"/>
                  <a:gd name="T20" fmla="*/ 598 w 5298"/>
                  <a:gd name="T21" fmla="*/ 3241 h 3241"/>
                  <a:gd name="T22" fmla="*/ 1707 w 5298"/>
                  <a:gd name="T23" fmla="*/ 3241 h 3241"/>
                  <a:gd name="T24" fmla="*/ 1790 w 5298"/>
                  <a:gd name="T25" fmla="*/ 3192 h 3241"/>
                  <a:gd name="T26" fmla="*/ 1871 w 5298"/>
                  <a:gd name="T27" fmla="*/ 2991 h 3241"/>
                  <a:gd name="T28" fmla="*/ 2041 w 5298"/>
                  <a:gd name="T29" fmla="*/ 2756 h 3241"/>
                  <a:gd name="T30" fmla="*/ 2318 w 5298"/>
                  <a:gd name="T31" fmla="*/ 2377 h 3241"/>
                  <a:gd name="T32" fmla="*/ 5003 w 5298"/>
                  <a:gd name="T33" fmla="*/ 2377 h 3241"/>
                  <a:gd name="T34" fmla="*/ 5298 w 5298"/>
                  <a:gd name="T35" fmla="*/ 2082 h 3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298" h="3241">
                    <a:moveTo>
                      <a:pt x="5298" y="2082"/>
                    </a:moveTo>
                    <a:cubicBezTo>
                      <a:pt x="5298" y="295"/>
                      <a:pt x="5298" y="295"/>
                      <a:pt x="5298" y="295"/>
                    </a:cubicBezTo>
                    <a:cubicBezTo>
                      <a:pt x="5298" y="132"/>
                      <a:pt x="5166" y="0"/>
                      <a:pt x="5003" y="0"/>
                    </a:cubicBezTo>
                    <a:cubicBezTo>
                      <a:pt x="295" y="0"/>
                      <a:pt x="295" y="0"/>
                      <a:pt x="295" y="0"/>
                    </a:cubicBezTo>
                    <a:cubicBezTo>
                      <a:pt x="132" y="0"/>
                      <a:pt x="0" y="132"/>
                      <a:pt x="0" y="295"/>
                    </a:cubicBezTo>
                    <a:cubicBezTo>
                      <a:pt x="0" y="2082"/>
                      <a:pt x="0" y="2082"/>
                      <a:pt x="0" y="2082"/>
                    </a:cubicBezTo>
                    <a:cubicBezTo>
                      <a:pt x="0" y="2233"/>
                      <a:pt x="112" y="2357"/>
                      <a:pt x="258" y="2375"/>
                    </a:cubicBezTo>
                    <a:cubicBezTo>
                      <a:pt x="267" y="2446"/>
                      <a:pt x="277" y="2518"/>
                      <a:pt x="289" y="2590"/>
                    </a:cubicBezTo>
                    <a:cubicBezTo>
                      <a:pt x="289" y="2590"/>
                      <a:pt x="289" y="2590"/>
                      <a:pt x="288" y="2590"/>
                    </a:cubicBezTo>
                    <a:cubicBezTo>
                      <a:pt x="314" y="2956"/>
                      <a:pt x="314" y="2956"/>
                      <a:pt x="314" y="2956"/>
                    </a:cubicBezTo>
                    <a:cubicBezTo>
                      <a:pt x="314" y="3113"/>
                      <a:pt x="441" y="3241"/>
                      <a:pt x="598" y="3241"/>
                    </a:cubicBezTo>
                    <a:cubicBezTo>
                      <a:pt x="1707" y="3241"/>
                      <a:pt x="1707" y="3241"/>
                      <a:pt x="1707" y="3241"/>
                    </a:cubicBezTo>
                    <a:cubicBezTo>
                      <a:pt x="1742" y="3241"/>
                      <a:pt x="1774" y="3222"/>
                      <a:pt x="1790" y="3192"/>
                    </a:cubicBezTo>
                    <a:cubicBezTo>
                      <a:pt x="1871" y="2991"/>
                      <a:pt x="1871" y="2991"/>
                      <a:pt x="1871" y="2991"/>
                    </a:cubicBezTo>
                    <a:cubicBezTo>
                      <a:pt x="1926" y="2923"/>
                      <a:pt x="1991" y="2838"/>
                      <a:pt x="2041" y="2756"/>
                    </a:cubicBezTo>
                    <a:cubicBezTo>
                      <a:pt x="2119" y="2627"/>
                      <a:pt x="2220" y="2496"/>
                      <a:pt x="2318" y="2377"/>
                    </a:cubicBezTo>
                    <a:cubicBezTo>
                      <a:pt x="5003" y="2377"/>
                      <a:pt x="5003" y="2377"/>
                      <a:pt x="5003" y="2377"/>
                    </a:cubicBezTo>
                    <a:cubicBezTo>
                      <a:pt x="5166" y="2377"/>
                      <a:pt x="5298" y="2245"/>
                      <a:pt x="5298" y="2082"/>
                    </a:cubicBezTo>
                    <a:close/>
                  </a:path>
                </a:pathLst>
              </a:custGeom>
              <a:solidFill>
                <a:srgbClr val="223543"/>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84" name="Freeform 15"/>
              <p:cNvSpPr/>
              <p:nvPr/>
            </p:nvSpPr>
            <p:spPr bwMode="auto">
              <a:xfrm>
                <a:off x="7710692" y="3980408"/>
                <a:ext cx="3027949" cy="683991"/>
              </a:xfrm>
              <a:custGeom>
                <a:avLst/>
                <a:gdLst>
                  <a:gd name="T0" fmla="*/ 3111 w 8558"/>
                  <a:gd name="T1" fmla="*/ 1934 h 1934"/>
                  <a:gd name="T2" fmla="*/ 5447 w 8558"/>
                  <a:gd name="T3" fmla="*/ 1934 h 1934"/>
                  <a:gd name="T4" fmla="*/ 5517 w 8558"/>
                  <a:gd name="T5" fmla="*/ 1863 h 1934"/>
                  <a:gd name="T6" fmla="*/ 5517 w 8558"/>
                  <a:gd name="T7" fmla="*/ 1435 h 1934"/>
                  <a:gd name="T8" fmla="*/ 7699 w 8558"/>
                  <a:gd name="T9" fmla="*/ 1435 h 1934"/>
                  <a:gd name="T10" fmla="*/ 8558 w 8558"/>
                  <a:gd name="T11" fmla="*/ 267 h 1934"/>
                  <a:gd name="T12" fmla="*/ 8558 w 8558"/>
                  <a:gd name="T13" fmla="*/ 0 h 1934"/>
                  <a:gd name="T14" fmla="*/ 0 w 8558"/>
                  <a:gd name="T15" fmla="*/ 0 h 1934"/>
                  <a:gd name="T16" fmla="*/ 0 w 8558"/>
                  <a:gd name="T17" fmla="*/ 267 h 1934"/>
                  <a:gd name="T18" fmla="*/ 859 w 8558"/>
                  <a:gd name="T19" fmla="*/ 1435 h 1934"/>
                  <a:gd name="T20" fmla="*/ 3040 w 8558"/>
                  <a:gd name="T21" fmla="*/ 1435 h 1934"/>
                  <a:gd name="T22" fmla="*/ 3040 w 8558"/>
                  <a:gd name="T23" fmla="*/ 1863 h 1934"/>
                  <a:gd name="T24" fmla="*/ 3111 w 8558"/>
                  <a:gd name="T25" fmla="*/ 1934 h 1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58" h="1934">
                    <a:moveTo>
                      <a:pt x="3111" y="1934"/>
                    </a:moveTo>
                    <a:cubicBezTo>
                      <a:pt x="5447" y="1934"/>
                      <a:pt x="5447" y="1934"/>
                      <a:pt x="5447" y="1934"/>
                    </a:cubicBezTo>
                    <a:cubicBezTo>
                      <a:pt x="5486" y="1934"/>
                      <a:pt x="5517" y="1902"/>
                      <a:pt x="5517" y="1863"/>
                    </a:cubicBezTo>
                    <a:cubicBezTo>
                      <a:pt x="5517" y="1435"/>
                      <a:pt x="5517" y="1435"/>
                      <a:pt x="5517" y="1435"/>
                    </a:cubicBezTo>
                    <a:cubicBezTo>
                      <a:pt x="7699" y="1435"/>
                      <a:pt x="7699" y="1435"/>
                      <a:pt x="7699" y="1435"/>
                    </a:cubicBezTo>
                    <a:cubicBezTo>
                      <a:pt x="8558" y="267"/>
                      <a:pt x="8558" y="267"/>
                      <a:pt x="8558" y="267"/>
                    </a:cubicBezTo>
                    <a:cubicBezTo>
                      <a:pt x="8558" y="0"/>
                      <a:pt x="8558" y="0"/>
                      <a:pt x="8558" y="0"/>
                    </a:cubicBezTo>
                    <a:cubicBezTo>
                      <a:pt x="0" y="0"/>
                      <a:pt x="0" y="0"/>
                      <a:pt x="0" y="0"/>
                    </a:cubicBezTo>
                    <a:cubicBezTo>
                      <a:pt x="0" y="267"/>
                      <a:pt x="0" y="267"/>
                      <a:pt x="0" y="267"/>
                    </a:cubicBezTo>
                    <a:cubicBezTo>
                      <a:pt x="859" y="1435"/>
                      <a:pt x="859" y="1435"/>
                      <a:pt x="859" y="1435"/>
                    </a:cubicBezTo>
                    <a:cubicBezTo>
                      <a:pt x="3040" y="1435"/>
                      <a:pt x="3040" y="1435"/>
                      <a:pt x="3040" y="1435"/>
                    </a:cubicBezTo>
                    <a:cubicBezTo>
                      <a:pt x="3040" y="1863"/>
                      <a:pt x="3040" y="1863"/>
                      <a:pt x="3040" y="1863"/>
                    </a:cubicBezTo>
                    <a:cubicBezTo>
                      <a:pt x="3040" y="1902"/>
                      <a:pt x="3072" y="1934"/>
                      <a:pt x="3111" y="1934"/>
                    </a:cubicBezTo>
                    <a:close/>
                  </a:path>
                </a:pathLst>
              </a:custGeom>
              <a:solidFill>
                <a:srgbClr val="223543"/>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85" name="Freeform 16"/>
              <p:cNvSpPr/>
              <p:nvPr/>
            </p:nvSpPr>
            <p:spPr bwMode="auto">
              <a:xfrm>
                <a:off x="10151442" y="5014460"/>
                <a:ext cx="919516" cy="1085674"/>
              </a:xfrm>
              <a:custGeom>
                <a:avLst/>
                <a:gdLst>
                  <a:gd name="T0" fmla="*/ 2229 w 2598"/>
                  <a:gd name="T1" fmla="*/ 959 h 3066"/>
                  <a:gd name="T2" fmla="*/ 2181 w 2598"/>
                  <a:gd name="T3" fmla="*/ 1050 h 3066"/>
                  <a:gd name="T4" fmla="*/ 2157 w 2598"/>
                  <a:gd name="T5" fmla="*/ 1122 h 3066"/>
                  <a:gd name="T6" fmla="*/ 2023 w 2598"/>
                  <a:gd name="T7" fmla="*/ 1521 h 3066"/>
                  <a:gd name="T8" fmla="*/ 2009 w 2598"/>
                  <a:gd name="T9" fmla="*/ 1558 h 3066"/>
                  <a:gd name="T10" fmla="*/ 2013 w 2598"/>
                  <a:gd name="T11" fmla="*/ 1564 h 3066"/>
                  <a:gd name="T12" fmla="*/ 1996 w 2598"/>
                  <a:gd name="T13" fmla="*/ 1627 h 3066"/>
                  <a:gd name="T14" fmla="*/ 1956 w 2598"/>
                  <a:gd name="T15" fmla="*/ 1768 h 3066"/>
                  <a:gd name="T16" fmla="*/ 1869 w 2598"/>
                  <a:gd name="T17" fmla="*/ 1734 h 3066"/>
                  <a:gd name="T18" fmla="*/ 2122 w 2598"/>
                  <a:gd name="T19" fmla="*/ 749 h 3066"/>
                  <a:gd name="T20" fmla="*/ 2033 w 2598"/>
                  <a:gd name="T21" fmla="*/ 558 h 3066"/>
                  <a:gd name="T22" fmla="*/ 1766 w 2598"/>
                  <a:gd name="T23" fmla="*/ 650 h 3066"/>
                  <a:gd name="T24" fmla="*/ 1568 w 2598"/>
                  <a:gd name="T25" fmla="*/ 1428 h 3066"/>
                  <a:gd name="T26" fmla="*/ 1519 w 2598"/>
                  <a:gd name="T27" fmla="*/ 1617 h 3066"/>
                  <a:gd name="T28" fmla="*/ 1478 w 2598"/>
                  <a:gd name="T29" fmla="*/ 1605 h 3066"/>
                  <a:gd name="T30" fmla="*/ 1526 w 2598"/>
                  <a:gd name="T31" fmla="*/ 1386 h 3066"/>
                  <a:gd name="T32" fmla="*/ 1730 w 2598"/>
                  <a:gd name="T33" fmla="*/ 509 h 3066"/>
                  <a:gd name="T34" fmla="*/ 1714 w 2598"/>
                  <a:gd name="T35" fmla="*/ 406 h 3066"/>
                  <a:gd name="T36" fmla="*/ 1368 w 2598"/>
                  <a:gd name="T37" fmla="*/ 436 h 3066"/>
                  <a:gd name="T38" fmla="*/ 1302 w 2598"/>
                  <a:gd name="T39" fmla="*/ 735 h 3066"/>
                  <a:gd name="T40" fmla="*/ 1319 w 2598"/>
                  <a:gd name="T41" fmla="*/ 466 h 3066"/>
                  <a:gd name="T42" fmla="*/ 847 w 2598"/>
                  <a:gd name="T43" fmla="*/ 14 h 3066"/>
                  <a:gd name="T44" fmla="*/ 792 w 2598"/>
                  <a:gd name="T45" fmla="*/ 9 h 3066"/>
                  <a:gd name="T46" fmla="*/ 791 w 2598"/>
                  <a:gd name="T47" fmla="*/ 9 h 3066"/>
                  <a:gd name="T48" fmla="*/ 742 w 2598"/>
                  <a:gd name="T49" fmla="*/ 7 h 3066"/>
                  <a:gd name="T50" fmla="*/ 212 w 2598"/>
                  <a:gd name="T51" fmla="*/ 380 h 3066"/>
                  <a:gd name="T52" fmla="*/ 192 w 2598"/>
                  <a:gd name="T53" fmla="*/ 489 h 3066"/>
                  <a:gd name="T54" fmla="*/ 141 w 2598"/>
                  <a:gd name="T55" fmla="*/ 1283 h 3066"/>
                  <a:gd name="T56" fmla="*/ 23 w 2598"/>
                  <a:gd name="T57" fmla="*/ 1444 h 3066"/>
                  <a:gd name="T58" fmla="*/ 358 w 2598"/>
                  <a:gd name="T59" fmla="*/ 2206 h 3066"/>
                  <a:gd name="T60" fmla="*/ 465 w 2598"/>
                  <a:gd name="T61" fmla="*/ 2475 h 3066"/>
                  <a:gd name="T62" fmla="*/ 494 w 2598"/>
                  <a:gd name="T63" fmla="*/ 2690 h 3066"/>
                  <a:gd name="T64" fmla="*/ 563 w 2598"/>
                  <a:gd name="T65" fmla="*/ 2757 h 3066"/>
                  <a:gd name="T66" fmla="*/ 1638 w 2598"/>
                  <a:gd name="T67" fmla="*/ 3028 h 3066"/>
                  <a:gd name="T68" fmla="*/ 1984 w 2598"/>
                  <a:gd name="T69" fmla="*/ 2821 h 3066"/>
                  <a:gd name="T70" fmla="*/ 2097 w 2598"/>
                  <a:gd name="T71" fmla="*/ 2472 h 3066"/>
                  <a:gd name="T72" fmla="*/ 2097 w 2598"/>
                  <a:gd name="T73" fmla="*/ 2472 h 3066"/>
                  <a:gd name="T74" fmla="*/ 2287 w 2598"/>
                  <a:gd name="T75" fmla="*/ 1969 h 3066"/>
                  <a:gd name="T76" fmla="*/ 2381 w 2598"/>
                  <a:gd name="T77" fmla="*/ 1660 h 3066"/>
                  <a:gd name="T78" fmla="*/ 2458 w 2598"/>
                  <a:gd name="T79" fmla="*/ 1428 h 3066"/>
                  <a:gd name="T80" fmla="*/ 2549 w 2598"/>
                  <a:gd name="T81" fmla="*/ 1126 h 3066"/>
                  <a:gd name="T82" fmla="*/ 2229 w 2598"/>
                  <a:gd name="T83" fmla="*/ 959 h 30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98" h="3066">
                    <a:moveTo>
                      <a:pt x="2229" y="959"/>
                    </a:moveTo>
                    <a:cubicBezTo>
                      <a:pt x="2210" y="982"/>
                      <a:pt x="2193" y="1012"/>
                      <a:pt x="2181" y="1050"/>
                    </a:cubicBezTo>
                    <a:cubicBezTo>
                      <a:pt x="2173" y="1073"/>
                      <a:pt x="2165" y="1098"/>
                      <a:pt x="2157" y="1122"/>
                    </a:cubicBezTo>
                    <a:cubicBezTo>
                      <a:pt x="2099" y="1300"/>
                      <a:pt x="2084" y="1347"/>
                      <a:pt x="2023" y="1521"/>
                    </a:cubicBezTo>
                    <a:cubicBezTo>
                      <a:pt x="2019" y="1535"/>
                      <a:pt x="2014" y="1547"/>
                      <a:pt x="2009" y="1558"/>
                    </a:cubicBezTo>
                    <a:cubicBezTo>
                      <a:pt x="2011" y="1560"/>
                      <a:pt x="2012" y="1562"/>
                      <a:pt x="2013" y="1564"/>
                    </a:cubicBezTo>
                    <a:cubicBezTo>
                      <a:pt x="1996" y="1627"/>
                      <a:pt x="1996" y="1627"/>
                      <a:pt x="1996" y="1627"/>
                    </a:cubicBezTo>
                    <a:cubicBezTo>
                      <a:pt x="1956" y="1768"/>
                      <a:pt x="1956" y="1768"/>
                      <a:pt x="1956" y="1768"/>
                    </a:cubicBezTo>
                    <a:cubicBezTo>
                      <a:pt x="1927" y="1756"/>
                      <a:pt x="1898" y="1745"/>
                      <a:pt x="1869" y="1734"/>
                    </a:cubicBezTo>
                    <a:cubicBezTo>
                      <a:pt x="1911" y="1579"/>
                      <a:pt x="2106" y="812"/>
                      <a:pt x="2122" y="749"/>
                    </a:cubicBezTo>
                    <a:cubicBezTo>
                      <a:pt x="2143" y="665"/>
                      <a:pt x="2098" y="596"/>
                      <a:pt x="2033" y="558"/>
                    </a:cubicBezTo>
                    <a:cubicBezTo>
                      <a:pt x="1938" y="503"/>
                      <a:pt x="1800" y="516"/>
                      <a:pt x="1766" y="650"/>
                    </a:cubicBezTo>
                    <a:cubicBezTo>
                      <a:pt x="1742" y="745"/>
                      <a:pt x="1635" y="1170"/>
                      <a:pt x="1568" y="1428"/>
                    </a:cubicBezTo>
                    <a:cubicBezTo>
                      <a:pt x="1545" y="1519"/>
                      <a:pt x="1526" y="1590"/>
                      <a:pt x="1519" y="1617"/>
                    </a:cubicBezTo>
                    <a:cubicBezTo>
                      <a:pt x="1505" y="1613"/>
                      <a:pt x="1491" y="1609"/>
                      <a:pt x="1478" y="1605"/>
                    </a:cubicBezTo>
                    <a:cubicBezTo>
                      <a:pt x="1485" y="1568"/>
                      <a:pt x="1503" y="1487"/>
                      <a:pt x="1526" y="1386"/>
                    </a:cubicBezTo>
                    <a:cubicBezTo>
                      <a:pt x="1598" y="1072"/>
                      <a:pt x="1721" y="557"/>
                      <a:pt x="1730" y="509"/>
                    </a:cubicBezTo>
                    <a:cubicBezTo>
                      <a:pt x="1736" y="470"/>
                      <a:pt x="1730" y="436"/>
                      <a:pt x="1714" y="406"/>
                    </a:cubicBezTo>
                    <a:cubicBezTo>
                      <a:pt x="1645" y="276"/>
                      <a:pt x="1400" y="249"/>
                      <a:pt x="1368" y="436"/>
                    </a:cubicBezTo>
                    <a:cubicBezTo>
                      <a:pt x="1360" y="480"/>
                      <a:pt x="1334" y="595"/>
                      <a:pt x="1302" y="735"/>
                    </a:cubicBezTo>
                    <a:cubicBezTo>
                      <a:pt x="1319" y="466"/>
                      <a:pt x="1319" y="466"/>
                      <a:pt x="1319" y="466"/>
                    </a:cubicBezTo>
                    <a:cubicBezTo>
                      <a:pt x="1319" y="466"/>
                      <a:pt x="1340" y="74"/>
                      <a:pt x="847" y="14"/>
                    </a:cubicBezTo>
                    <a:cubicBezTo>
                      <a:pt x="829" y="12"/>
                      <a:pt x="811" y="10"/>
                      <a:pt x="792" y="9"/>
                    </a:cubicBezTo>
                    <a:cubicBezTo>
                      <a:pt x="791" y="9"/>
                      <a:pt x="791" y="9"/>
                      <a:pt x="791" y="9"/>
                    </a:cubicBezTo>
                    <a:cubicBezTo>
                      <a:pt x="774" y="8"/>
                      <a:pt x="758" y="7"/>
                      <a:pt x="742" y="7"/>
                    </a:cubicBezTo>
                    <a:cubicBezTo>
                      <a:pt x="298" y="0"/>
                      <a:pt x="224" y="309"/>
                      <a:pt x="212" y="380"/>
                    </a:cubicBezTo>
                    <a:cubicBezTo>
                      <a:pt x="195" y="443"/>
                      <a:pt x="192" y="489"/>
                      <a:pt x="192" y="489"/>
                    </a:cubicBezTo>
                    <a:cubicBezTo>
                      <a:pt x="141" y="1283"/>
                      <a:pt x="141" y="1283"/>
                      <a:pt x="141" y="1283"/>
                    </a:cubicBezTo>
                    <a:cubicBezTo>
                      <a:pt x="62" y="1312"/>
                      <a:pt x="0" y="1394"/>
                      <a:pt x="23" y="1444"/>
                    </a:cubicBezTo>
                    <a:cubicBezTo>
                      <a:pt x="111" y="1632"/>
                      <a:pt x="273" y="1934"/>
                      <a:pt x="358" y="2206"/>
                    </a:cubicBezTo>
                    <a:cubicBezTo>
                      <a:pt x="386" y="2298"/>
                      <a:pt x="428" y="2396"/>
                      <a:pt x="465" y="2475"/>
                    </a:cubicBezTo>
                    <a:cubicBezTo>
                      <a:pt x="494" y="2690"/>
                      <a:pt x="494" y="2690"/>
                      <a:pt x="494" y="2690"/>
                    </a:cubicBezTo>
                    <a:cubicBezTo>
                      <a:pt x="503" y="2723"/>
                      <a:pt x="529" y="2749"/>
                      <a:pt x="563" y="2757"/>
                    </a:cubicBezTo>
                    <a:cubicBezTo>
                      <a:pt x="1638" y="3028"/>
                      <a:pt x="1638" y="3028"/>
                      <a:pt x="1638" y="3028"/>
                    </a:cubicBezTo>
                    <a:cubicBezTo>
                      <a:pt x="1791" y="3066"/>
                      <a:pt x="1946" y="2973"/>
                      <a:pt x="1984" y="2821"/>
                    </a:cubicBezTo>
                    <a:cubicBezTo>
                      <a:pt x="2097" y="2472"/>
                      <a:pt x="2097" y="2472"/>
                      <a:pt x="2097" y="2472"/>
                    </a:cubicBezTo>
                    <a:cubicBezTo>
                      <a:pt x="2097" y="2472"/>
                      <a:pt x="2097" y="2472"/>
                      <a:pt x="2097" y="2472"/>
                    </a:cubicBezTo>
                    <a:cubicBezTo>
                      <a:pt x="2173" y="2298"/>
                      <a:pt x="2238" y="2116"/>
                      <a:pt x="2287" y="1969"/>
                    </a:cubicBezTo>
                    <a:cubicBezTo>
                      <a:pt x="2346" y="1789"/>
                      <a:pt x="2381" y="1660"/>
                      <a:pt x="2381" y="1660"/>
                    </a:cubicBezTo>
                    <a:cubicBezTo>
                      <a:pt x="2424" y="1530"/>
                      <a:pt x="2420" y="1549"/>
                      <a:pt x="2458" y="1428"/>
                    </a:cubicBezTo>
                    <a:cubicBezTo>
                      <a:pt x="2496" y="1305"/>
                      <a:pt x="2529" y="1198"/>
                      <a:pt x="2549" y="1126"/>
                    </a:cubicBezTo>
                    <a:cubicBezTo>
                      <a:pt x="2598" y="954"/>
                      <a:pt x="2355" y="809"/>
                      <a:pt x="2229" y="959"/>
                    </a:cubicBezTo>
                    <a:close/>
                  </a:path>
                </a:pathLst>
              </a:custGeom>
              <a:solidFill>
                <a:srgbClr val="223543"/>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87" name="Freeform 18"/>
              <p:cNvSpPr/>
              <p:nvPr/>
            </p:nvSpPr>
            <p:spPr bwMode="auto">
              <a:xfrm>
                <a:off x="10069169" y="6016248"/>
                <a:ext cx="758197" cy="645274"/>
              </a:xfrm>
              <a:custGeom>
                <a:avLst/>
                <a:gdLst>
                  <a:gd name="T0" fmla="*/ 2063 w 2143"/>
                  <a:gd name="T1" fmla="*/ 648 h 1824"/>
                  <a:gd name="T2" fmla="*/ 2100 w 2143"/>
                  <a:gd name="T3" fmla="*/ 499 h 1824"/>
                  <a:gd name="T4" fmla="*/ 2007 w 2143"/>
                  <a:gd name="T5" fmla="*/ 344 h 1824"/>
                  <a:gd name="T6" fmla="*/ 1357 w 2143"/>
                  <a:gd name="T7" fmla="*/ 180 h 1824"/>
                  <a:gd name="T8" fmla="*/ 706 w 2143"/>
                  <a:gd name="T9" fmla="*/ 17 h 1824"/>
                  <a:gd name="T10" fmla="*/ 551 w 2143"/>
                  <a:gd name="T11" fmla="*/ 110 h 1824"/>
                  <a:gd name="T12" fmla="*/ 514 w 2143"/>
                  <a:gd name="T13" fmla="*/ 256 h 1824"/>
                  <a:gd name="T14" fmla="*/ 386 w 2143"/>
                  <a:gd name="T15" fmla="*/ 312 h 1824"/>
                  <a:gd name="T16" fmla="*/ 0 w 2143"/>
                  <a:gd name="T17" fmla="*/ 1824 h 1824"/>
                  <a:gd name="T18" fmla="*/ 913 w 2143"/>
                  <a:gd name="T19" fmla="*/ 1513 h 1824"/>
                  <a:gd name="T20" fmla="*/ 2011 w 2143"/>
                  <a:gd name="T21" fmla="*/ 1155 h 1824"/>
                  <a:gd name="T22" fmla="*/ 2133 w 2143"/>
                  <a:gd name="T23" fmla="*/ 751 h 1824"/>
                  <a:gd name="T24" fmla="*/ 2063 w 2143"/>
                  <a:gd name="T25" fmla="*/ 648 h 1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43" h="1824">
                    <a:moveTo>
                      <a:pt x="2063" y="648"/>
                    </a:moveTo>
                    <a:cubicBezTo>
                      <a:pt x="2100" y="499"/>
                      <a:pt x="2100" y="499"/>
                      <a:pt x="2100" y="499"/>
                    </a:cubicBezTo>
                    <a:cubicBezTo>
                      <a:pt x="2118" y="431"/>
                      <a:pt x="2076" y="361"/>
                      <a:pt x="2007" y="344"/>
                    </a:cubicBezTo>
                    <a:cubicBezTo>
                      <a:pt x="1357" y="180"/>
                      <a:pt x="1357" y="180"/>
                      <a:pt x="1357" y="180"/>
                    </a:cubicBezTo>
                    <a:cubicBezTo>
                      <a:pt x="706" y="17"/>
                      <a:pt x="706" y="17"/>
                      <a:pt x="706" y="17"/>
                    </a:cubicBezTo>
                    <a:cubicBezTo>
                      <a:pt x="637" y="0"/>
                      <a:pt x="568" y="41"/>
                      <a:pt x="551" y="110"/>
                    </a:cubicBezTo>
                    <a:cubicBezTo>
                      <a:pt x="514" y="256"/>
                      <a:pt x="514" y="256"/>
                      <a:pt x="514" y="256"/>
                    </a:cubicBezTo>
                    <a:cubicBezTo>
                      <a:pt x="453" y="246"/>
                      <a:pt x="397" y="270"/>
                      <a:pt x="386" y="312"/>
                    </a:cubicBezTo>
                    <a:cubicBezTo>
                      <a:pt x="0" y="1824"/>
                      <a:pt x="0" y="1824"/>
                      <a:pt x="0" y="1824"/>
                    </a:cubicBezTo>
                    <a:cubicBezTo>
                      <a:pt x="344" y="1740"/>
                      <a:pt x="586" y="1633"/>
                      <a:pt x="913" y="1513"/>
                    </a:cubicBezTo>
                    <a:cubicBezTo>
                      <a:pt x="1273" y="1380"/>
                      <a:pt x="1673" y="1328"/>
                      <a:pt x="2011" y="1155"/>
                    </a:cubicBezTo>
                    <a:cubicBezTo>
                      <a:pt x="2133" y="751"/>
                      <a:pt x="2133" y="751"/>
                      <a:pt x="2133" y="751"/>
                    </a:cubicBezTo>
                    <a:cubicBezTo>
                      <a:pt x="2143" y="712"/>
                      <a:pt x="2112" y="670"/>
                      <a:pt x="2063" y="648"/>
                    </a:cubicBezTo>
                    <a:close/>
                  </a:path>
                </a:pathLst>
              </a:custGeom>
              <a:solidFill>
                <a:srgbClr val="223543"/>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18" name="Freeform 49"/>
              <p:cNvSpPr/>
              <p:nvPr/>
            </p:nvSpPr>
            <p:spPr bwMode="auto">
              <a:xfrm>
                <a:off x="7612288" y="5261277"/>
                <a:ext cx="258110" cy="167771"/>
              </a:xfrm>
              <a:custGeom>
                <a:avLst/>
                <a:gdLst>
                  <a:gd name="T0" fmla="*/ 40 w 160"/>
                  <a:gd name="T1" fmla="*/ 0 h 104"/>
                  <a:gd name="T2" fmla="*/ 0 w 160"/>
                  <a:gd name="T3" fmla="*/ 5 h 104"/>
                  <a:gd name="T4" fmla="*/ 10 w 160"/>
                  <a:gd name="T5" fmla="*/ 46 h 104"/>
                  <a:gd name="T6" fmla="*/ 22 w 160"/>
                  <a:gd name="T7" fmla="*/ 52 h 104"/>
                  <a:gd name="T8" fmla="*/ 25 w 160"/>
                  <a:gd name="T9" fmla="*/ 46 h 104"/>
                  <a:gd name="T10" fmla="*/ 31 w 160"/>
                  <a:gd name="T11" fmla="*/ 49 h 104"/>
                  <a:gd name="T12" fmla="*/ 29 w 160"/>
                  <a:gd name="T13" fmla="*/ 53 h 104"/>
                  <a:gd name="T14" fmla="*/ 32 w 160"/>
                  <a:gd name="T15" fmla="*/ 60 h 104"/>
                  <a:gd name="T16" fmla="*/ 42 w 160"/>
                  <a:gd name="T17" fmla="*/ 60 h 104"/>
                  <a:gd name="T18" fmla="*/ 44 w 160"/>
                  <a:gd name="T19" fmla="*/ 57 h 104"/>
                  <a:gd name="T20" fmla="*/ 47 w 160"/>
                  <a:gd name="T21" fmla="*/ 58 h 104"/>
                  <a:gd name="T22" fmla="*/ 45 w 160"/>
                  <a:gd name="T23" fmla="*/ 61 h 104"/>
                  <a:gd name="T24" fmla="*/ 58 w 160"/>
                  <a:gd name="T25" fmla="*/ 68 h 104"/>
                  <a:gd name="T26" fmla="*/ 59 w 160"/>
                  <a:gd name="T27" fmla="*/ 64 h 104"/>
                  <a:gd name="T28" fmla="*/ 65 w 160"/>
                  <a:gd name="T29" fmla="*/ 67 h 104"/>
                  <a:gd name="T30" fmla="*/ 67 w 160"/>
                  <a:gd name="T31" fmla="*/ 73 h 104"/>
                  <a:gd name="T32" fmla="*/ 81 w 160"/>
                  <a:gd name="T33" fmla="*/ 80 h 104"/>
                  <a:gd name="T34" fmla="*/ 83 w 160"/>
                  <a:gd name="T35" fmla="*/ 76 h 104"/>
                  <a:gd name="T36" fmla="*/ 88 w 160"/>
                  <a:gd name="T37" fmla="*/ 84 h 104"/>
                  <a:gd name="T38" fmla="*/ 91 w 160"/>
                  <a:gd name="T39" fmla="*/ 80 h 104"/>
                  <a:gd name="T40" fmla="*/ 98 w 160"/>
                  <a:gd name="T41" fmla="*/ 83 h 104"/>
                  <a:gd name="T42" fmla="*/ 101 w 160"/>
                  <a:gd name="T43" fmla="*/ 93 h 104"/>
                  <a:gd name="T44" fmla="*/ 106 w 160"/>
                  <a:gd name="T45" fmla="*/ 95 h 104"/>
                  <a:gd name="T46" fmla="*/ 115 w 160"/>
                  <a:gd name="T47" fmla="*/ 93 h 104"/>
                  <a:gd name="T48" fmla="*/ 121 w 160"/>
                  <a:gd name="T49" fmla="*/ 96 h 104"/>
                  <a:gd name="T50" fmla="*/ 138 w 160"/>
                  <a:gd name="T51" fmla="*/ 104 h 104"/>
                  <a:gd name="T52" fmla="*/ 160 w 160"/>
                  <a:gd name="T53" fmla="*/ 60 h 104"/>
                  <a:gd name="T54" fmla="*/ 40 w 160"/>
                  <a:gd name="T55"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60" h="104">
                    <a:moveTo>
                      <a:pt x="40" y="0"/>
                    </a:moveTo>
                    <a:lnTo>
                      <a:pt x="0" y="5"/>
                    </a:lnTo>
                    <a:lnTo>
                      <a:pt x="10" y="46"/>
                    </a:lnTo>
                    <a:lnTo>
                      <a:pt x="22" y="52"/>
                    </a:lnTo>
                    <a:lnTo>
                      <a:pt x="25" y="46"/>
                    </a:lnTo>
                    <a:lnTo>
                      <a:pt x="31" y="49"/>
                    </a:lnTo>
                    <a:lnTo>
                      <a:pt x="29" y="53"/>
                    </a:lnTo>
                    <a:lnTo>
                      <a:pt x="32" y="60"/>
                    </a:lnTo>
                    <a:lnTo>
                      <a:pt x="42" y="60"/>
                    </a:lnTo>
                    <a:lnTo>
                      <a:pt x="44" y="57"/>
                    </a:lnTo>
                    <a:lnTo>
                      <a:pt x="47" y="58"/>
                    </a:lnTo>
                    <a:lnTo>
                      <a:pt x="45" y="61"/>
                    </a:lnTo>
                    <a:lnTo>
                      <a:pt x="58" y="68"/>
                    </a:lnTo>
                    <a:lnTo>
                      <a:pt x="59" y="64"/>
                    </a:lnTo>
                    <a:lnTo>
                      <a:pt x="65" y="67"/>
                    </a:lnTo>
                    <a:lnTo>
                      <a:pt x="67" y="73"/>
                    </a:lnTo>
                    <a:lnTo>
                      <a:pt x="81" y="80"/>
                    </a:lnTo>
                    <a:lnTo>
                      <a:pt x="83" y="76"/>
                    </a:lnTo>
                    <a:lnTo>
                      <a:pt x="88" y="84"/>
                    </a:lnTo>
                    <a:lnTo>
                      <a:pt x="91" y="80"/>
                    </a:lnTo>
                    <a:lnTo>
                      <a:pt x="98" y="83"/>
                    </a:lnTo>
                    <a:lnTo>
                      <a:pt x="101" y="93"/>
                    </a:lnTo>
                    <a:lnTo>
                      <a:pt x="106" y="95"/>
                    </a:lnTo>
                    <a:lnTo>
                      <a:pt x="115" y="93"/>
                    </a:lnTo>
                    <a:lnTo>
                      <a:pt x="121" y="96"/>
                    </a:lnTo>
                    <a:lnTo>
                      <a:pt x="138" y="104"/>
                    </a:lnTo>
                    <a:lnTo>
                      <a:pt x="160" y="60"/>
                    </a:lnTo>
                    <a:lnTo>
                      <a:pt x="40" y="0"/>
                    </a:lnTo>
                    <a:close/>
                  </a:path>
                </a:pathLst>
              </a:custGeom>
              <a:solidFill>
                <a:srgbClr val="7B828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519" name="Freeform 50"/>
              <p:cNvSpPr>
                <a:spLocks noEditPoints="1"/>
              </p:cNvSpPr>
              <p:nvPr/>
            </p:nvSpPr>
            <p:spPr bwMode="auto">
              <a:xfrm>
                <a:off x="7815549" y="5322578"/>
                <a:ext cx="238751" cy="237138"/>
              </a:xfrm>
              <a:custGeom>
                <a:avLst/>
                <a:gdLst>
                  <a:gd name="T0" fmla="*/ 467 w 671"/>
                  <a:gd name="T1" fmla="*/ 73 h 670"/>
                  <a:gd name="T2" fmla="*/ 73 w 671"/>
                  <a:gd name="T3" fmla="*/ 204 h 670"/>
                  <a:gd name="T4" fmla="*/ 204 w 671"/>
                  <a:gd name="T5" fmla="*/ 598 h 670"/>
                  <a:gd name="T6" fmla="*/ 598 w 671"/>
                  <a:gd name="T7" fmla="*/ 467 h 670"/>
                  <a:gd name="T8" fmla="*/ 467 w 671"/>
                  <a:gd name="T9" fmla="*/ 73 h 670"/>
                  <a:gd name="T10" fmla="*/ 420 w 671"/>
                  <a:gd name="T11" fmla="*/ 474 h 670"/>
                  <a:gd name="T12" fmla="*/ 382 w 671"/>
                  <a:gd name="T13" fmla="*/ 358 h 670"/>
                  <a:gd name="T14" fmla="*/ 498 w 671"/>
                  <a:gd name="T15" fmla="*/ 320 h 670"/>
                  <a:gd name="T16" fmla="*/ 536 w 671"/>
                  <a:gd name="T17" fmla="*/ 436 h 670"/>
                  <a:gd name="T18" fmla="*/ 420 w 671"/>
                  <a:gd name="T19" fmla="*/ 474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71" h="670">
                    <a:moveTo>
                      <a:pt x="467" y="73"/>
                    </a:moveTo>
                    <a:cubicBezTo>
                      <a:pt x="322" y="0"/>
                      <a:pt x="145" y="59"/>
                      <a:pt x="73" y="204"/>
                    </a:cubicBezTo>
                    <a:cubicBezTo>
                      <a:pt x="0" y="349"/>
                      <a:pt x="59" y="525"/>
                      <a:pt x="204" y="598"/>
                    </a:cubicBezTo>
                    <a:cubicBezTo>
                      <a:pt x="349" y="670"/>
                      <a:pt x="525" y="612"/>
                      <a:pt x="598" y="467"/>
                    </a:cubicBezTo>
                    <a:cubicBezTo>
                      <a:pt x="671" y="322"/>
                      <a:pt x="612" y="145"/>
                      <a:pt x="467" y="73"/>
                    </a:cubicBezTo>
                    <a:close/>
                    <a:moveTo>
                      <a:pt x="420" y="474"/>
                    </a:moveTo>
                    <a:cubicBezTo>
                      <a:pt x="378" y="453"/>
                      <a:pt x="360" y="401"/>
                      <a:pt x="382" y="358"/>
                    </a:cubicBezTo>
                    <a:cubicBezTo>
                      <a:pt x="403" y="316"/>
                      <a:pt x="455" y="299"/>
                      <a:pt x="498" y="320"/>
                    </a:cubicBezTo>
                    <a:cubicBezTo>
                      <a:pt x="540" y="341"/>
                      <a:pt x="557" y="393"/>
                      <a:pt x="536" y="436"/>
                    </a:cubicBezTo>
                    <a:cubicBezTo>
                      <a:pt x="515" y="478"/>
                      <a:pt x="463" y="496"/>
                      <a:pt x="420" y="474"/>
                    </a:cubicBezTo>
                    <a:close/>
                  </a:path>
                </a:pathLst>
              </a:custGeom>
              <a:solidFill>
                <a:srgbClr val="F3C000"/>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21" name="Freeform 253"/>
              <p:cNvSpPr/>
              <p:nvPr/>
            </p:nvSpPr>
            <p:spPr bwMode="auto">
              <a:xfrm>
                <a:off x="8184969" y="4807972"/>
                <a:ext cx="1874521" cy="840469"/>
              </a:xfrm>
              <a:custGeom>
                <a:avLst/>
                <a:gdLst>
                  <a:gd name="T0" fmla="*/ 5299 w 5299"/>
                  <a:gd name="T1" fmla="*/ 2083 h 2378"/>
                  <a:gd name="T2" fmla="*/ 5003 w 5299"/>
                  <a:gd name="T3" fmla="*/ 2378 h 2378"/>
                  <a:gd name="T4" fmla="*/ 295 w 5299"/>
                  <a:gd name="T5" fmla="*/ 2378 h 2378"/>
                  <a:gd name="T6" fmla="*/ 0 w 5299"/>
                  <a:gd name="T7" fmla="*/ 2083 h 2378"/>
                  <a:gd name="T8" fmla="*/ 0 w 5299"/>
                  <a:gd name="T9" fmla="*/ 295 h 2378"/>
                  <a:gd name="T10" fmla="*/ 295 w 5299"/>
                  <a:gd name="T11" fmla="*/ 0 h 2378"/>
                  <a:gd name="T12" fmla="*/ 5003 w 5299"/>
                  <a:gd name="T13" fmla="*/ 0 h 2378"/>
                  <a:gd name="T14" fmla="*/ 5299 w 5299"/>
                  <a:gd name="T15" fmla="*/ 295 h 2378"/>
                  <a:gd name="T16" fmla="*/ 5299 w 5299"/>
                  <a:gd name="T17" fmla="*/ 2083 h 2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99" h="2378">
                    <a:moveTo>
                      <a:pt x="5299" y="2083"/>
                    </a:moveTo>
                    <a:cubicBezTo>
                      <a:pt x="5299" y="2246"/>
                      <a:pt x="5166" y="2378"/>
                      <a:pt x="5003" y="2378"/>
                    </a:cubicBezTo>
                    <a:cubicBezTo>
                      <a:pt x="295" y="2378"/>
                      <a:pt x="295" y="2378"/>
                      <a:pt x="295" y="2378"/>
                    </a:cubicBezTo>
                    <a:cubicBezTo>
                      <a:pt x="133" y="2378"/>
                      <a:pt x="0" y="2246"/>
                      <a:pt x="0" y="2083"/>
                    </a:cubicBezTo>
                    <a:cubicBezTo>
                      <a:pt x="0" y="295"/>
                      <a:pt x="0" y="295"/>
                      <a:pt x="0" y="295"/>
                    </a:cubicBezTo>
                    <a:cubicBezTo>
                      <a:pt x="0" y="132"/>
                      <a:pt x="133" y="0"/>
                      <a:pt x="295" y="0"/>
                    </a:cubicBezTo>
                    <a:cubicBezTo>
                      <a:pt x="5003" y="0"/>
                      <a:pt x="5003" y="0"/>
                      <a:pt x="5003" y="0"/>
                    </a:cubicBezTo>
                    <a:cubicBezTo>
                      <a:pt x="5166" y="0"/>
                      <a:pt x="5299" y="132"/>
                      <a:pt x="5299" y="295"/>
                    </a:cubicBezTo>
                    <a:lnTo>
                      <a:pt x="5299" y="2083"/>
                    </a:lnTo>
                    <a:close/>
                  </a:path>
                </a:pathLst>
              </a:custGeom>
              <a:solidFill>
                <a:srgbClr val="E4DFE3"/>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22" name="Rectangle 254"/>
              <p:cNvSpPr>
                <a:spLocks noChangeArrowheads="1"/>
              </p:cNvSpPr>
              <p:nvPr/>
            </p:nvSpPr>
            <p:spPr bwMode="auto">
              <a:xfrm>
                <a:off x="8228525" y="4851528"/>
                <a:ext cx="1787409" cy="75335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23" name="Rectangle 255"/>
              <p:cNvSpPr>
                <a:spLocks noChangeArrowheads="1"/>
              </p:cNvSpPr>
              <p:nvPr/>
            </p:nvSpPr>
            <p:spPr bwMode="auto">
              <a:xfrm>
                <a:off x="8251109" y="4887018"/>
                <a:ext cx="101631" cy="62914"/>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24" name="Rectangle 256"/>
              <p:cNvSpPr>
                <a:spLocks noChangeArrowheads="1"/>
              </p:cNvSpPr>
              <p:nvPr/>
            </p:nvSpPr>
            <p:spPr bwMode="auto">
              <a:xfrm>
                <a:off x="9765890" y="4887018"/>
                <a:ext cx="103244" cy="62914"/>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25" name="Rectangle 257"/>
              <p:cNvSpPr>
                <a:spLocks noChangeArrowheads="1"/>
              </p:cNvSpPr>
              <p:nvPr/>
            </p:nvSpPr>
            <p:spPr bwMode="auto">
              <a:xfrm>
                <a:off x="9640062" y="4887018"/>
                <a:ext cx="103244" cy="62914"/>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26" name="Rectangle 258"/>
              <p:cNvSpPr>
                <a:spLocks noChangeArrowheads="1"/>
              </p:cNvSpPr>
              <p:nvPr/>
            </p:nvSpPr>
            <p:spPr bwMode="auto">
              <a:xfrm>
                <a:off x="9514234" y="4887018"/>
                <a:ext cx="103244" cy="62914"/>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27" name="Rectangle 259"/>
              <p:cNvSpPr>
                <a:spLocks noChangeArrowheads="1"/>
              </p:cNvSpPr>
              <p:nvPr/>
            </p:nvSpPr>
            <p:spPr bwMode="auto">
              <a:xfrm>
                <a:off x="9388405" y="4887018"/>
                <a:ext cx="101631" cy="62914"/>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28" name="Rectangle 260"/>
              <p:cNvSpPr>
                <a:spLocks noChangeArrowheads="1"/>
              </p:cNvSpPr>
              <p:nvPr/>
            </p:nvSpPr>
            <p:spPr bwMode="auto">
              <a:xfrm>
                <a:off x="9260963" y="4887018"/>
                <a:ext cx="103244" cy="62914"/>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29" name="Rectangle 261"/>
              <p:cNvSpPr>
                <a:spLocks noChangeArrowheads="1"/>
              </p:cNvSpPr>
              <p:nvPr/>
            </p:nvSpPr>
            <p:spPr bwMode="auto">
              <a:xfrm>
                <a:off x="9135135" y="4887018"/>
                <a:ext cx="103244" cy="62914"/>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30" name="Rectangle 262"/>
              <p:cNvSpPr>
                <a:spLocks noChangeArrowheads="1"/>
              </p:cNvSpPr>
              <p:nvPr/>
            </p:nvSpPr>
            <p:spPr bwMode="auto">
              <a:xfrm>
                <a:off x="9009307" y="4887018"/>
                <a:ext cx="103244" cy="62914"/>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31" name="Rectangle 263"/>
              <p:cNvSpPr>
                <a:spLocks noChangeArrowheads="1"/>
              </p:cNvSpPr>
              <p:nvPr/>
            </p:nvSpPr>
            <p:spPr bwMode="auto">
              <a:xfrm>
                <a:off x="8883478" y="4887018"/>
                <a:ext cx="103244" cy="62914"/>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32" name="Rectangle 264"/>
              <p:cNvSpPr>
                <a:spLocks noChangeArrowheads="1"/>
              </p:cNvSpPr>
              <p:nvPr/>
            </p:nvSpPr>
            <p:spPr bwMode="auto">
              <a:xfrm>
                <a:off x="8757650" y="4887018"/>
                <a:ext cx="101631" cy="62914"/>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33" name="Rectangle 265"/>
              <p:cNvSpPr>
                <a:spLocks noChangeArrowheads="1"/>
              </p:cNvSpPr>
              <p:nvPr/>
            </p:nvSpPr>
            <p:spPr bwMode="auto">
              <a:xfrm>
                <a:off x="8630208" y="4887018"/>
                <a:ext cx="103244" cy="62914"/>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34" name="Rectangle 266"/>
              <p:cNvSpPr>
                <a:spLocks noChangeArrowheads="1"/>
              </p:cNvSpPr>
              <p:nvPr/>
            </p:nvSpPr>
            <p:spPr bwMode="auto">
              <a:xfrm>
                <a:off x="8504380" y="4887018"/>
                <a:ext cx="103244" cy="62914"/>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35" name="Rectangle 267"/>
              <p:cNvSpPr>
                <a:spLocks noChangeArrowheads="1"/>
              </p:cNvSpPr>
              <p:nvPr/>
            </p:nvSpPr>
            <p:spPr bwMode="auto">
              <a:xfrm>
                <a:off x="8378551" y="4887018"/>
                <a:ext cx="103244" cy="62914"/>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36" name="Rectangle 268"/>
              <p:cNvSpPr>
                <a:spLocks noChangeArrowheads="1"/>
              </p:cNvSpPr>
              <p:nvPr/>
            </p:nvSpPr>
            <p:spPr bwMode="auto">
              <a:xfrm>
                <a:off x="9893332" y="4887018"/>
                <a:ext cx="103244" cy="62914"/>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37" name="Rectangle 269"/>
              <p:cNvSpPr>
                <a:spLocks noChangeArrowheads="1"/>
              </p:cNvSpPr>
              <p:nvPr/>
            </p:nvSpPr>
            <p:spPr bwMode="auto">
              <a:xfrm>
                <a:off x="8251109" y="4969291"/>
                <a:ext cx="90338" cy="90338"/>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38" name="Rectangle 270"/>
              <p:cNvSpPr>
                <a:spLocks noChangeArrowheads="1"/>
              </p:cNvSpPr>
              <p:nvPr/>
            </p:nvSpPr>
            <p:spPr bwMode="auto">
              <a:xfrm>
                <a:off x="8375325" y="4969291"/>
                <a:ext cx="91952" cy="90338"/>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39" name="Rectangle 271"/>
              <p:cNvSpPr>
                <a:spLocks noChangeArrowheads="1"/>
              </p:cNvSpPr>
              <p:nvPr/>
            </p:nvSpPr>
            <p:spPr bwMode="auto">
              <a:xfrm>
                <a:off x="8497927" y="4969291"/>
                <a:ext cx="91952" cy="90338"/>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40" name="Rectangle 272"/>
              <p:cNvSpPr>
                <a:spLocks noChangeArrowheads="1"/>
              </p:cNvSpPr>
              <p:nvPr/>
            </p:nvSpPr>
            <p:spPr bwMode="auto">
              <a:xfrm>
                <a:off x="8620529" y="4969291"/>
                <a:ext cx="91952" cy="90338"/>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41" name="Rectangle 273"/>
              <p:cNvSpPr>
                <a:spLocks noChangeArrowheads="1"/>
              </p:cNvSpPr>
              <p:nvPr/>
            </p:nvSpPr>
            <p:spPr bwMode="auto">
              <a:xfrm>
                <a:off x="8743131" y="4969291"/>
                <a:ext cx="91952" cy="90338"/>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42" name="Rectangle 274"/>
              <p:cNvSpPr>
                <a:spLocks noChangeArrowheads="1"/>
              </p:cNvSpPr>
              <p:nvPr/>
            </p:nvSpPr>
            <p:spPr bwMode="auto">
              <a:xfrm>
                <a:off x="8865733" y="4969291"/>
                <a:ext cx="91952" cy="90338"/>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43" name="Rectangle 275"/>
              <p:cNvSpPr>
                <a:spLocks noChangeArrowheads="1"/>
              </p:cNvSpPr>
              <p:nvPr/>
            </p:nvSpPr>
            <p:spPr bwMode="auto">
              <a:xfrm>
                <a:off x="8989948" y="4969291"/>
                <a:ext cx="90338" cy="90338"/>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44" name="Rectangle 276"/>
              <p:cNvSpPr>
                <a:spLocks noChangeArrowheads="1"/>
              </p:cNvSpPr>
              <p:nvPr/>
            </p:nvSpPr>
            <p:spPr bwMode="auto">
              <a:xfrm>
                <a:off x="9112550" y="4969291"/>
                <a:ext cx="90338" cy="90338"/>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45" name="Rectangle 277"/>
              <p:cNvSpPr>
                <a:spLocks noChangeArrowheads="1"/>
              </p:cNvSpPr>
              <p:nvPr/>
            </p:nvSpPr>
            <p:spPr bwMode="auto">
              <a:xfrm>
                <a:off x="9235153" y="4969291"/>
                <a:ext cx="91952" cy="90338"/>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46" name="Rectangle 278"/>
              <p:cNvSpPr>
                <a:spLocks noChangeArrowheads="1"/>
              </p:cNvSpPr>
              <p:nvPr/>
            </p:nvSpPr>
            <p:spPr bwMode="auto">
              <a:xfrm>
                <a:off x="9357755" y="4969291"/>
                <a:ext cx="91952" cy="90338"/>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47" name="Rectangle 279"/>
              <p:cNvSpPr>
                <a:spLocks noChangeArrowheads="1"/>
              </p:cNvSpPr>
              <p:nvPr/>
            </p:nvSpPr>
            <p:spPr bwMode="auto">
              <a:xfrm>
                <a:off x="9480357" y="4969291"/>
                <a:ext cx="91952" cy="90338"/>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48" name="Rectangle 280"/>
              <p:cNvSpPr>
                <a:spLocks noChangeArrowheads="1"/>
              </p:cNvSpPr>
              <p:nvPr/>
            </p:nvSpPr>
            <p:spPr bwMode="auto">
              <a:xfrm>
                <a:off x="9602959" y="4969291"/>
                <a:ext cx="91952" cy="90338"/>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49" name="Rectangle 281"/>
              <p:cNvSpPr>
                <a:spLocks noChangeArrowheads="1"/>
              </p:cNvSpPr>
              <p:nvPr/>
            </p:nvSpPr>
            <p:spPr bwMode="auto">
              <a:xfrm>
                <a:off x="9725561" y="4969291"/>
                <a:ext cx="91952" cy="90338"/>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50" name="Rectangle 282"/>
              <p:cNvSpPr>
                <a:spLocks noChangeArrowheads="1"/>
              </p:cNvSpPr>
              <p:nvPr/>
            </p:nvSpPr>
            <p:spPr bwMode="auto">
              <a:xfrm>
                <a:off x="9841710" y="4969291"/>
                <a:ext cx="154866" cy="90338"/>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51" name="Rectangle 283"/>
              <p:cNvSpPr>
                <a:spLocks noChangeArrowheads="1"/>
              </p:cNvSpPr>
              <p:nvPr/>
            </p:nvSpPr>
            <p:spPr bwMode="auto">
              <a:xfrm>
                <a:off x="9904624" y="5083827"/>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52" name="Rectangle 284"/>
              <p:cNvSpPr>
                <a:spLocks noChangeArrowheads="1"/>
              </p:cNvSpPr>
              <p:nvPr/>
            </p:nvSpPr>
            <p:spPr bwMode="auto">
              <a:xfrm>
                <a:off x="9782022" y="5083827"/>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53" name="Rectangle 285"/>
              <p:cNvSpPr>
                <a:spLocks noChangeArrowheads="1"/>
              </p:cNvSpPr>
              <p:nvPr/>
            </p:nvSpPr>
            <p:spPr bwMode="auto">
              <a:xfrm>
                <a:off x="9657807" y="5083827"/>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54" name="Rectangle 286"/>
              <p:cNvSpPr>
                <a:spLocks noChangeArrowheads="1"/>
              </p:cNvSpPr>
              <p:nvPr/>
            </p:nvSpPr>
            <p:spPr bwMode="auto">
              <a:xfrm>
                <a:off x="9535205" y="5083827"/>
                <a:ext cx="90338"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55" name="Rectangle 287"/>
              <p:cNvSpPr>
                <a:spLocks noChangeArrowheads="1"/>
              </p:cNvSpPr>
              <p:nvPr/>
            </p:nvSpPr>
            <p:spPr bwMode="auto">
              <a:xfrm>
                <a:off x="9410990" y="5083827"/>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56" name="Rectangle 288"/>
              <p:cNvSpPr>
                <a:spLocks noChangeArrowheads="1"/>
              </p:cNvSpPr>
              <p:nvPr/>
            </p:nvSpPr>
            <p:spPr bwMode="auto">
              <a:xfrm>
                <a:off x="9286774" y="5083827"/>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57" name="Rectangle 289"/>
              <p:cNvSpPr>
                <a:spLocks noChangeArrowheads="1"/>
              </p:cNvSpPr>
              <p:nvPr/>
            </p:nvSpPr>
            <p:spPr bwMode="auto">
              <a:xfrm>
                <a:off x="9164172" y="5083827"/>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58" name="Rectangle 290"/>
              <p:cNvSpPr>
                <a:spLocks noChangeArrowheads="1"/>
              </p:cNvSpPr>
              <p:nvPr/>
            </p:nvSpPr>
            <p:spPr bwMode="auto">
              <a:xfrm>
                <a:off x="9039957" y="5083827"/>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59" name="Rectangle 291"/>
              <p:cNvSpPr>
                <a:spLocks noChangeArrowheads="1"/>
              </p:cNvSpPr>
              <p:nvPr/>
            </p:nvSpPr>
            <p:spPr bwMode="auto">
              <a:xfrm>
                <a:off x="8917355" y="5083827"/>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60" name="Rectangle 292"/>
              <p:cNvSpPr>
                <a:spLocks noChangeArrowheads="1"/>
              </p:cNvSpPr>
              <p:nvPr/>
            </p:nvSpPr>
            <p:spPr bwMode="auto">
              <a:xfrm>
                <a:off x="8793140" y="5083827"/>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61" name="Rectangle 293"/>
              <p:cNvSpPr>
                <a:spLocks noChangeArrowheads="1"/>
              </p:cNvSpPr>
              <p:nvPr/>
            </p:nvSpPr>
            <p:spPr bwMode="auto">
              <a:xfrm>
                <a:off x="8668924" y="5083827"/>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62" name="Rectangle 294"/>
              <p:cNvSpPr>
                <a:spLocks noChangeArrowheads="1"/>
              </p:cNvSpPr>
              <p:nvPr/>
            </p:nvSpPr>
            <p:spPr bwMode="auto">
              <a:xfrm>
                <a:off x="8546322" y="5083827"/>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63" name="Rectangle 295"/>
              <p:cNvSpPr>
                <a:spLocks noChangeArrowheads="1"/>
              </p:cNvSpPr>
              <p:nvPr/>
            </p:nvSpPr>
            <p:spPr bwMode="auto">
              <a:xfrm>
                <a:off x="8422107" y="5083827"/>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64" name="Rectangle 296"/>
              <p:cNvSpPr>
                <a:spLocks noChangeArrowheads="1"/>
              </p:cNvSpPr>
              <p:nvPr/>
            </p:nvSpPr>
            <p:spPr bwMode="auto">
              <a:xfrm>
                <a:off x="8251109" y="5083827"/>
                <a:ext cx="153253"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65" name="Rectangle 297"/>
              <p:cNvSpPr>
                <a:spLocks noChangeArrowheads="1"/>
              </p:cNvSpPr>
              <p:nvPr/>
            </p:nvSpPr>
            <p:spPr bwMode="auto">
              <a:xfrm>
                <a:off x="8251109" y="5217721"/>
                <a:ext cx="175837"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66" name="Rectangle 298"/>
              <p:cNvSpPr>
                <a:spLocks noChangeArrowheads="1"/>
              </p:cNvSpPr>
              <p:nvPr/>
            </p:nvSpPr>
            <p:spPr bwMode="auto">
              <a:xfrm>
                <a:off x="9820739" y="5217721"/>
                <a:ext cx="175837"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67" name="Rectangle 299"/>
              <p:cNvSpPr>
                <a:spLocks noChangeArrowheads="1"/>
              </p:cNvSpPr>
              <p:nvPr/>
            </p:nvSpPr>
            <p:spPr bwMode="auto">
              <a:xfrm>
                <a:off x="9685231" y="5217721"/>
                <a:ext cx="90338"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68" name="Rectangle 300"/>
              <p:cNvSpPr>
                <a:spLocks noChangeArrowheads="1"/>
              </p:cNvSpPr>
              <p:nvPr/>
            </p:nvSpPr>
            <p:spPr bwMode="auto">
              <a:xfrm>
                <a:off x="9561016" y="5217721"/>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69" name="Rectangle 301"/>
              <p:cNvSpPr>
                <a:spLocks noChangeArrowheads="1"/>
              </p:cNvSpPr>
              <p:nvPr/>
            </p:nvSpPr>
            <p:spPr bwMode="auto">
              <a:xfrm>
                <a:off x="9436801" y="5217721"/>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70" name="Rectangle 302"/>
              <p:cNvSpPr>
                <a:spLocks noChangeArrowheads="1"/>
              </p:cNvSpPr>
              <p:nvPr/>
            </p:nvSpPr>
            <p:spPr bwMode="auto">
              <a:xfrm>
                <a:off x="9314199" y="5217721"/>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71" name="Rectangle 303"/>
              <p:cNvSpPr>
                <a:spLocks noChangeArrowheads="1"/>
              </p:cNvSpPr>
              <p:nvPr/>
            </p:nvSpPr>
            <p:spPr bwMode="auto">
              <a:xfrm>
                <a:off x="9189983" y="5217721"/>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72" name="Rectangle 304"/>
              <p:cNvSpPr>
                <a:spLocks noChangeArrowheads="1"/>
              </p:cNvSpPr>
              <p:nvPr/>
            </p:nvSpPr>
            <p:spPr bwMode="auto">
              <a:xfrm>
                <a:off x="9067381" y="5217721"/>
                <a:ext cx="90338"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73" name="Rectangle 305"/>
              <p:cNvSpPr>
                <a:spLocks noChangeArrowheads="1"/>
              </p:cNvSpPr>
              <p:nvPr/>
            </p:nvSpPr>
            <p:spPr bwMode="auto">
              <a:xfrm>
                <a:off x="8943166" y="5217721"/>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74" name="Rectangle 306"/>
              <p:cNvSpPr>
                <a:spLocks noChangeArrowheads="1"/>
              </p:cNvSpPr>
              <p:nvPr/>
            </p:nvSpPr>
            <p:spPr bwMode="auto">
              <a:xfrm>
                <a:off x="8818951" y="5217721"/>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75" name="Rectangle 307"/>
              <p:cNvSpPr>
                <a:spLocks noChangeArrowheads="1"/>
              </p:cNvSpPr>
              <p:nvPr/>
            </p:nvSpPr>
            <p:spPr bwMode="auto">
              <a:xfrm>
                <a:off x="8696349" y="5217721"/>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76" name="Rectangle 308"/>
              <p:cNvSpPr>
                <a:spLocks noChangeArrowheads="1"/>
              </p:cNvSpPr>
              <p:nvPr/>
            </p:nvSpPr>
            <p:spPr bwMode="auto">
              <a:xfrm>
                <a:off x="8572133" y="5217721"/>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77" name="Rectangle 309"/>
              <p:cNvSpPr>
                <a:spLocks noChangeArrowheads="1"/>
              </p:cNvSpPr>
              <p:nvPr/>
            </p:nvSpPr>
            <p:spPr bwMode="auto">
              <a:xfrm>
                <a:off x="8449531" y="5217721"/>
                <a:ext cx="90338"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78" name="Rectangle 310"/>
              <p:cNvSpPr>
                <a:spLocks noChangeArrowheads="1"/>
              </p:cNvSpPr>
              <p:nvPr/>
            </p:nvSpPr>
            <p:spPr bwMode="auto">
              <a:xfrm>
                <a:off x="8251109" y="5333871"/>
                <a:ext cx="175837"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79" name="Rectangle 311"/>
              <p:cNvSpPr>
                <a:spLocks noChangeArrowheads="1"/>
              </p:cNvSpPr>
              <p:nvPr/>
            </p:nvSpPr>
            <p:spPr bwMode="auto">
              <a:xfrm>
                <a:off x="9749759" y="5333871"/>
                <a:ext cx="243591"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80" name="Rectangle 312"/>
              <p:cNvSpPr>
                <a:spLocks noChangeArrowheads="1"/>
              </p:cNvSpPr>
              <p:nvPr/>
            </p:nvSpPr>
            <p:spPr bwMode="auto">
              <a:xfrm>
                <a:off x="9625543" y="5333871"/>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81" name="Rectangle 313"/>
              <p:cNvSpPr>
                <a:spLocks noChangeArrowheads="1"/>
              </p:cNvSpPr>
              <p:nvPr/>
            </p:nvSpPr>
            <p:spPr bwMode="auto">
              <a:xfrm>
                <a:off x="9507781" y="5333871"/>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82" name="Rectangle 314"/>
              <p:cNvSpPr>
                <a:spLocks noChangeArrowheads="1"/>
              </p:cNvSpPr>
              <p:nvPr/>
            </p:nvSpPr>
            <p:spPr bwMode="auto">
              <a:xfrm>
                <a:off x="9390018" y="5333871"/>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83" name="Rectangle 315"/>
              <p:cNvSpPr>
                <a:spLocks noChangeArrowheads="1"/>
              </p:cNvSpPr>
              <p:nvPr/>
            </p:nvSpPr>
            <p:spPr bwMode="auto">
              <a:xfrm>
                <a:off x="9272256" y="5333871"/>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84" name="Rectangle 316"/>
              <p:cNvSpPr>
                <a:spLocks noChangeArrowheads="1"/>
              </p:cNvSpPr>
              <p:nvPr/>
            </p:nvSpPr>
            <p:spPr bwMode="auto">
              <a:xfrm>
                <a:off x="9154493" y="5333871"/>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85" name="Rectangle 317"/>
              <p:cNvSpPr>
                <a:spLocks noChangeArrowheads="1"/>
              </p:cNvSpPr>
              <p:nvPr/>
            </p:nvSpPr>
            <p:spPr bwMode="auto">
              <a:xfrm>
                <a:off x="9036731" y="5333871"/>
                <a:ext cx="90338"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86" name="Rectangle 318"/>
              <p:cNvSpPr>
                <a:spLocks noChangeArrowheads="1"/>
              </p:cNvSpPr>
              <p:nvPr/>
            </p:nvSpPr>
            <p:spPr bwMode="auto">
              <a:xfrm>
                <a:off x="8917355" y="5333871"/>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87" name="Rectangle 319"/>
              <p:cNvSpPr>
                <a:spLocks noChangeArrowheads="1"/>
              </p:cNvSpPr>
              <p:nvPr/>
            </p:nvSpPr>
            <p:spPr bwMode="auto">
              <a:xfrm>
                <a:off x="8799592" y="5333871"/>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88" name="Rectangle 320"/>
              <p:cNvSpPr>
                <a:spLocks noChangeArrowheads="1"/>
              </p:cNvSpPr>
              <p:nvPr/>
            </p:nvSpPr>
            <p:spPr bwMode="auto">
              <a:xfrm>
                <a:off x="8681830" y="5333871"/>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89" name="Rectangle 321"/>
              <p:cNvSpPr>
                <a:spLocks noChangeArrowheads="1"/>
              </p:cNvSpPr>
              <p:nvPr/>
            </p:nvSpPr>
            <p:spPr bwMode="auto">
              <a:xfrm>
                <a:off x="8564067" y="5333871"/>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90" name="Rectangle 322"/>
              <p:cNvSpPr>
                <a:spLocks noChangeArrowheads="1"/>
              </p:cNvSpPr>
              <p:nvPr/>
            </p:nvSpPr>
            <p:spPr bwMode="auto">
              <a:xfrm>
                <a:off x="8446305" y="5333871"/>
                <a:ext cx="90338"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91" name="Rectangle 323"/>
              <p:cNvSpPr>
                <a:spLocks noChangeArrowheads="1"/>
              </p:cNvSpPr>
              <p:nvPr/>
            </p:nvSpPr>
            <p:spPr bwMode="auto">
              <a:xfrm>
                <a:off x="8599558" y="5470991"/>
                <a:ext cx="91952" cy="90338"/>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92" name="Rectangle 324"/>
              <p:cNvSpPr>
                <a:spLocks noChangeArrowheads="1"/>
              </p:cNvSpPr>
              <p:nvPr/>
            </p:nvSpPr>
            <p:spPr bwMode="auto">
              <a:xfrm>
                <a:off x="8481795" y="5470991"/>
                <a:ext cx="91952" cy="90338"/>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93" name="Rectangle 325"/>
              <p:cNvSpPr>
                <a:spLocks noChangeArrowheads="1"/>
              </p:cNvSpPr>
              <p:nvPr/>
            </p:nvSpPr>
            <p:spPr bwMode="auto">
              <a:xfrm>
                <a:off x="8364032" y="5470991"/>
                <a:ext cx="91952" cy="90338"/>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94" name="Rectangle 326"/>
              <p:cNvSpPr>
                <a:spLocks noChangeArrowheads="1"/>
              </p:cNvSpPr>
              <p:nvPr/>
            </p:nvSpPr>
            <p:spPr bwMode="auto">
              <a:xfrm>
                <a:off x="8244657" y="5470991"/>
                <a:ext cx="91952" cy="90338"/>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95" name="Rectangle 327"/>
              <p:cNvSpPr>
                <a:spLocks noChangeArrowheads="1"/>
              </p:cNvSpPr>
              <p:nvPr/>
            </p:nvSpPr>
            <p:spPr bwMode="auto">
              <a:xfrm>
                <a:off x="9515847" y="5470991"/>
                <a:ext cx="91952" cy="90338"/>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96" name="Rectangle 328"/>
              <p:cNvSpPr>
                <a:spLocks noChangeArrowheads="1"/>
              </p:cNvSpPr>
              <p:nvPr/>
            </p:nvSpPr>
            <p:spPr bwMode="auto">
              <a:xfrm>
                <a:off x="9398084" y="5470991"/>
                <a:ext cx="91952" cy="90338"/>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97" name="Rectangle 329"/>
              <p:cNvSpPr>
                <a:spLocks noChangeArrowheads="1"/>
              </p:cNvSpPr>
              <p:nvPr/>
            </p:nvSpPr>
            <p:spPr bwMode="auto">
              <a:xfrm>
                <a:off x="9893332" y="5516161"/>
                <a:ext cx="91952" cy="45169"/>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98" name="Rectangle 330"/>
              <p:cNvSpPr>
                <a:spLocks noChangeArrowheads="1"/>
              </p:cNvSpPr>
              <p:nvPr/>
            </p:nvSpPr>
            <p:spPr bwMode="auto">
              <a:xfrm>
                <a:off x="9775570" y="5470991"/>
                <a:ext cx="91952" cy="90338"/>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399" name="Rectangle 331"/>
              <p:cNvSpPr>
                <a:spLocks noChangeArrowheads="1"/>
              </p:cNvSpPr>
              <p:nvPr/>
            </p:nvSpPr>
            <p:spPr bwMode="auto">
              <a:xfrm>
                <a:off x="9638449" y="5516161"/>
                <a:ext cx="91952" cy="45169"/>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00" name="Rectangle 332"/>
              <p:cNvSpPr>
                <a:spLocks noChangeArrowheads="1"/>
              </p:cNvSpPr>
              <p:nvPr/>
            </p:nvSpPr>
            <p:spPr bwMode="auto">
              <a:xfrm>
                <a:off x="8757650" y="5470991"/>
                <a:ext cx="575907" cy="90338"/>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01" name="Freeform 333"/>
              <p:cNvSpPr/>
              <p:nvPr/>
            </p:nvSpPr>
            <p:spPr bwMode="auto">
              <a:xfrm>
                <a:off x="10167574" y="6021088"/>
                <a:ext cx="335543" cy="325863"/>
              </a:xfrm>
              <a:custGeom>
                <a:avLst/>
                <a:gdLst>
                  <a:gd name="T0" fmla="*/ 947 w 947"/>
                  <a:gd name="T1" fmla="*/ 181 h 924"/>
                  <a:gd name="T2" fmla="*/ 297 w 947"/>
                  <a:gd name="T3" fmla="*/ 17 h 924"/>
                  <a:gd name="T4" fmla="*/ 141 w 947"/>
                  <a:gd name="T5" fmla="*/ 110 h 924"/>
                  <a:gd name="T6" fmla="*/ 17 w 947"/>
                  <a:gd name="T7" fmla="*/ 605 h 924"/>
                  <a:gd name="T8" fmla="*/ 110 w 947"/>
                  <a:gd name="T9" fmla="*/ 760 h 924"/>
                  <a:gd name="T10" fmla="*/ 761 w 947"/>
                  <a:gd name="T11" fmla="*/ 924 h 924"/>
                  <a:gd name="T12" fmla="*/ 803 w 947"/>
                  <a:gd name="T13" fmla="*/ 755 h 924"/>
                  <a:gd name="T14" fmla="*/ 947 w 947"/>
                  <a:gd name="T15" fmla="*/ 181 h 9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47" h="924">
                    <a:moveTo>
                      <a:pt x="947" y="181"/>
                    </a:moveTo>
                    <a:cubicBezTo>
                      <a:pt x="297" y="17"/>
                      <a:pt x="297" y="17"/>
                      <a:pt x="297" y="17"/>
                    </a:cubicBezTo>
                    <a:cubicBezTo>
                      <a:pt x="228" y="0"/>
                      <a:pt x="159" y="41"/>
                      <a:pt x="141" y="110"/>
                    </a:cubicBezTo>
                    <a:cubicBezTo>
                      <a:pt x="17" y="605"/>
                      <a:pt x="17" y="605"/>
                      <a:pt x="17" y="605"/>
                    </a:cubicBezTo>
                    <a:cubicBezTo>
                      <a:pt x="0" y="674"/>
                      <a:pt x="41" y="743"/>
                      <a:pt x="110" y="760"/>
                    </a:cubicBezTo>
                    <a:cubicBezTo>
                      <a:pt x="761" y="924"/>
                      <a:pt x="761" y="924"/>
                      <a:pt x="761" y="924"/>
                    </a:cubicBezTo>
                    <a:cubicBezTo>
                      <a:pt x="803" y="755"/>
                      <a:pt x="803" y="755"/>
                      <a:pt x="803" y="755"/>
                    </a:cubicBezTo>
                    <a:lnTo>
                      <a:pt x="947" y="181"/>
                    </a:lnTo>
                    <a:close/>
                  </a:path>
                </a:pathLst>
              </a:custGeom>
              <a:solidFill>
                <a:srgbClr val="A7D7DE"/>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02" name="Freeform 334"/>
              <p:cNvSpPr/>
              <p:nvPr/>
            </p:nvSpPr>
            <p:spPr bwMode="auto">
              <a:xfrm>
                <a:off x="10436976" y="6084002"/>
                <a:ext cx="335543" cy="327477"/>
              </a:xfrm>
              <a:custGeom>
                <a:avLst/>
                <a:gdLst>
                  <a:gd name="T0" fmla="*/ 837 w 947"/>
                  <a:gd name="T1" fmla="*/ 163 h 923"/>
                  <a:gd name="T2" fmla="*/ 186 w 947"/>
                  <a:gd name="T3" fmla="*/ 0 h 923"/>
                  <a:gd name="T4" fmla="*/ 42 w 947"/>
                  <a:gd name="T5" fmla="*/ 574 h 923"/>
                  <a:gd name="T6" fmla="*/ 0 w 947"/>
                  <a:gd name="T7" fmla="*/ 743 h 923"/>
                  <a:gd name="T8" fmla="*/ 650 w 947"/>
                  <a:gd name="T9" fmla="*/ 906 h 923"/>
                  <a:gd name="T10" fmla="*/ 806 w 947"/>
                  <a:gd name="T11" fmla="*/ 813 h 923"/>
                  <a:gd name="T12" fmla="*/ 930 w 947"/>
                  <a:gd name="T13" fmla="*/ 318 h 923"/>
                  <a:gd name="T14" fmla="*/ 837 w 947"/>
                  <a:gd name="T15" fmla="*/ 163 h 9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47" h="923">
                    <a:moveTo>
                      <a:pt x="837" y="163"/>
                    </a:moveTo>
                    <a:cubicBezTo>
                      <a:pt x="186" y="0"/>
                      <a:pt x="186" y="0"/>
                      <a:pt x="186" y="0"/>
                    </a:cubicBezTo>
                    <a:cubicBezTo>
                      <a:pt x="42" y="574"/>
                      <a:pt x="42" y="574"/>
                      <a:pt x="42" y="574"/>
                    </a:cubicBezTo>
                    <a:cubicBezTo>
                      <a:pt x="0" y="743"/>
                      <a:pt x="0" y="743"/>
                      <a:pt x="0" y="743"/>
                    </a:cubicBezTo>
                    <a:cubicBezTo>
                      <a:pt x="650" y="906"/>
                      <a:pt x="650" y="906"/>
                      <a:pt x="650" y="906"/>
                    </a:cubicBezTo>
                    <a:cubicBezTo>
                      <a:pt x="719" y="923"/>
                      <a:pt x="788" y="882"/>
                      <a:pt x="806" y="813"/>
                    </a:cubicBezTo>
                    <a:cubicBezTo>
                      <a:pt x="930" y="318"/>
                      <a:pt x="930" y="318"/>
                      <a:pt x="930" y="318"/>
                    </a:cubicBezTo>
                    <a:cubicBezTo>
                      <a:pt x="947" y="250"/>
                      <a:pt x="906" y="180"/>
                      <a:pt x="837" y="163"/>
                    </a:cubicBezTo>
                    <a:close/>
                  </a:path>
                </a:pathLst>
              </a:custGeom>
              <a:solidFill>
                <a:srgbClr val="8FBBBE"/>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03" name="Freeform 335"/>
              <p:cNvSpPr/>
              <p:nvPr/>
            </p:nvSpPr>
            <p:spPr bwMode="auto">
              <a:xfrm>
                <a:off x="8741518" y="4315951"/>
                <a:ext cx="875960" cy="351674"/>
              </a:xfrm>
              <a:custGeom>
                <a:avLst/>
                <a:gdLst>
                  <a:gd name="T0" fmla="*/ 2407 w 2477"/>
                  <a:gd name="T1" fmla="*/ 0 h 997"/>
                  <a:gd name="T2" fmla="*/ 2477 w 2477"/>
                  <a:gd name="T3" fmla="*/ 71 h 997"/>
                  <a:gd name="T4" fmla="*/ 2477 w 2477"/>
                  <a:gd name="T5" fmla="*/ 926 h 997"/>
                  <a:gd name="T6" fmla="*/ 2407 w 2477"/>
                  <a:gd name="T7" fmla="*/ 997 h 997"/>
                  <a:gd name="T8" fmla="*/ 71 w 2477"/>
                  <a:gd name="T9" fmla="*/ 997 h 997"/>
                  <a:gd name="T10" fmla="*/ 0 w 2477"/>
                  <a:gd name="T11" fmla="*/ 926 h 997"/>
                  <a:gd name="T12" fmla="*/ 0 w 2477"/>
                  <a:gd name="T13" fmla="*/ 71 h 997"/>
                  <a:gd name="T14" fmla="*/ 71 w 2477"/>
                  <a:gd name="T15" fmla="*/ 0 h 997"/>
                  <a:gd name="T16" fmla="*/ 2407 w 2477"/>
                  <a:gd name="T17" fmla="*/ 0 h 9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7" h="997">
                    <a:moveTo>
                      <a:pt x="2407" y="0"/>
                    </a:moveTo>
                    <a:cubicBezTo>
                      <a:pt x="2446" y="0"/>
                      <a:pt x="2477" y="32"/>
                      <a:pt x="2477" y="71"/>
                    </a:cubicBezTo>
                    <a:cubicBezTo>
                      <a:pt x="2477" y="926"/>
                      <a:pt x="2477" y="926"/>
                      <a:pt x="2477" y="926"/>
                    </a:cubicBezTo>
                    <a:cubicBezTo>
                      <a:pt x="2477" y="965"/>
                      <a:pt x="2446" y="997"/>
                      <a:pt x="2407" y="997"/>
                    </a:cubicBezTo>
                    <a:cubicBezTo>
                      <a:pt x="71" y="997"/>
                      <a:pt x="71" y="997"/>
                      <a:pt x="71" y="997"/>
                    </a:cubicBezTo>
                    <a:cubicBezTo>
                      <a:pt x="32" y="997"/>
                      <a:pt x="0" y="965"/>
                      <a:pt x="0" y="926"/>
                    </a:cubicBezTo>
                    <a:cubicBezTo>
                      <a:pt x="0" y="71"/>
                      <a:pt x="0" y="71"/>
                      <a:pt x="0" y="71"/>
                    </a:cubicBezTo>
                    <a:cubicBezTo>
                      <a:pt x="0" y="32"/>
                      <a:pt x="32" y="0"/>
                      <a:pt x="71" y="0"/>
                    </a:cubicBezTo>
                    <a:lnTo>
                      <a:pt x="2407" y="0"/>
                    </a:lnTo>
                    <a:close/>
                  </a:path>
                </a:pathLst>
              </a:custGeom>
              <a:solidFill>
                <a:srgbClr val="ECEEE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04" name="Freeform 336"/>
              <p:cNvSpPr/>
              <p:nvPr/>
            </p:nvSpPr>
            <p:spPr bwMode="auto">
              <a:xfrm>
                <a:off x="7665523" y="4030417"/>
                <a:ext cx="3027949" cy="461371"/>
              </a:xfrm>
              <a:custGeom>
                <a:avLst/>
                <a:gdLst>
                  <a:gd name="T0" fmla="*/ 1846 w 1877"/>
                  <a:gd name="T1" fmla="*/ 0 h 286"/>
                  <a:gd name="T2" fmla="*/ 1050 w 1877"/>
                  <a:gd name="T3" fmla="*/ 0 h 286"/>
                  <a:gd name="T4" fmla="*/ 964 w 1877"/>
                  <a:gd name="T5" fmla="*/ 0 h 286"/>
                  <a:gd name="T6" fmla="*/ 31 w 1877"/>
                  <a:gd name="T7" fmla="*/ 0 h 286"/>
                  <a:gd name="T8" fmla="*/ 0 w 1877"/>
                  <a:gd name="T9" fmla="*/ 30 h 286"/>
                  <a:gd name="T10" fmla="*/ 188 w 1877"/>
                  <a:gd name="T11" fmla="*/ 286 h 286"/>
                  <a:gd name="T12" fmla="*/ 964 w 1877"/>
                  <a:gd name="T13" fmla="*/ 286 h 286"/>
                  <a:gd name="T14" fmla="*/ 1050 w 1877"/>
                  <a:gd name="T15" fmla="*/ 286 h 286"/>
                  <a:gd name="T16" fmla="*/ 1689 w 1877"/>
                  <a:gd name="T17" fmla="*/ 286 h 286"/>
                  <a:gd name="T18" fmla="*/ 1877 w 1877"/>
                  <a:gd name="T19" fmla="*/ 30 h 286"/>
                  <a:gd name="T20" fmla="*/ 1846 w 1877"/>
                  <a:gd name="T21" fmla="*/ 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77" h="286">
                    <a:moveTo>
                      <a:pt x="1846" y="0"/>
                    </a:moveTo>
                    <a:lnTo>
                      <a:pt x="1050" y="0"/>
                    </a:lnTo>
                    <a:lnTo>
                      <a:pt x="964" y="0"/>
                    </a:lnTo>
                    <a:lnTo>
                      <a:pt x="31" y="0"/>
                    </a:lnTo>
                    <a:lnTo>
                      <a:pt x="0" y="30"/>
                    </a:lnTo>
                    <a:lnTo>
                      <a:pt x="188" y="286"/>
                    </a:lnTo>
                    <a:lnTo>
                      <a:pt x="964" y="286"/>
                    </a:lnTo>
                    <a:lnTo>
                      <a:pt x="1050" y="286"/>
                    </a:lnTo>
                    <a:lnTo>
                      <a:pt x="1689" y="286"/>
                    </a:lnTo>
                    <a:lnTo>
                      <a:pt x="1877" y="30"/>
                    </a:lnTo>
                    <a:lnTo>
                      <a:pt x="1846"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05" name="Rectangle 337"/>
              <p:cNvSpPr>
                <a:spLocks noChangeArrowheads="1"/>
              </p:cNvSpPr>
              <p:nvPr/>
            </p:nvSpPr>
            <p:spPr bwMode="auto">
              <a:xfrm>
                <a:off x="7665523" y="3983635"/>
                <a:ext cx="3027949" cy="95178"/>
              </a:xfrm>
              <a:prstGeom prst="rect">
                <a:avLst/>
              </a:prstGeom>
              <a:solidFill>
                <a:srgbClr val="ECEE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06" name="Freeform 338"/>
              <p:cNvSpPr/>
              <p:nvPr/>
            </p:nvSpPr>
            <p:spPr bwMode="auto">
              <a:xfrm>
                <a:off x="7991387" y="4143340"/>
                <a:ext cx="2540767" cy="293600"/>
              </a:xfrm>
              <a:custGeom>
                <a:avLst/>
                <a:gdLst>
                  <a:gd name="T0" fmla="*/ 0 w 1575"/>
                  <a:gd name="T1" fmla="*/ 180 h 182"/>
                  <a:gd name="T2" fmla="*/ 0 w 1575"/>
                  <a:gd name="T3" fmla="*/ 182 h 182"/>
                  <a:gd name="T4" fmla="*/ 1463 w 1575"/>
                  <a:gd name="T5" fmla="*/ 181 h 182"/>
                  <a:gd name="T6" fmla="*/ 1575 w 1575"/>
                  <a:gd name="T7" fmla="*/ 0 h 182"/>
                  <a:gd name="T8" fmla="*/ 1564 w 1575"/>
                  <a:gd name="T9" fmla="*/ 0 h 182"/>
                  <a:gd name="T10" fmla="*/ 0 w 1575"/>
                  <a:gd name="T11" fmla="*/ 180 h 182"/>
                </a:gdLst>
                <a:ahLst/>
                <a:cxnLst>
                  <a:cxn ang="0">
                    <a:pos x="T0" y="T1"/>
                  </a:cxn>
                  <a:cxn ang="0">
                    <a:pos x="T2" y="T3"/>
                  </a:cxn>
                  <a:cxn ang="0">
                    <a:pos x="T4" y="T5"/>
                  </a:cxn>
                  <a:cxn ang="0">
                    <a:pos x="T6" y="T7"/>
                  </a:cxn>
                  <a:cxn ang="0">
                    <a:pos x="T8" y="T9"/>
                  </a:cxn>
                  <a:cxn ang="0">
                    <a:pos x="T10" y="T11"/>
                  </a:cxn>
                </a:cxnLst>
                <a:rect l="0" t="0" r="r" b="b"/>
                <a:pathLst>
                  <a:path w="1575" h="182">
                    <a:moveTo>
                      <a:pt x="0" y="180"/>
                    </a:moveTo>
                    <a:lnTo>
                      <a:pt x="0" y="182"/>
                    </a:lnTo>
                    <a:lnTo>
                      <a:pt x="1463" y="181"/>
                    </a:lnTo>
                    <a:lnTo>
                      <a:pt x="1575" y="0"/>
                    </a:lnTo>
                    <a:lnTo>
                      <a:pt x="1564" y="0"/>
                    </a:lnTo>
                    <a:lnTo>
                      <a:pt x="0" y="180"/>
                    </a:lnTo>
                    <a:close/>
                  </a:path>
                </a:pathLst>
              </a:custGeom>
              <a:solidFill>
                <a:srgbClr val="C6E5E4"/>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07" name="Freeform 339"/>
              <p:cNvSpPr/>
              <p:nvPr/>
            </p:nvSpPr>
            <p:spPr bwMode="auto">
              <a:xfrm>
                <a:off x="7813936" y="4143340"/>
                <a:ext cx="2700472" cy="290373"/>
              </a:xfrm>
              <a:custGeom>
                <a:avLst/>
                <a:gdLst>
                  <a:gd name="T0" fmla="*/ 0 w 1674"/>
                  <a:gd name="T1" fmla="*/ 0 h 180"/>
                  <a:gd name="T2" fmla="*/ 110 w 1674"/>
                  <a:gd name="T3" fmla="*/ 180 h 180"/>
                  <a:gd name="T4" fmla="*/ 1674 w 1674"/>
                  <a:gd name="T5" fmla="*/ 0 h 180"/>
                  <a:gd name="T6" fmla="*/ 0 w 1674"/>
                  <a:gd name="T7" fmla="*/ 0 h 180"/>
                </a:gdLst>
                <a:ahLst/>
                <a:cxnLst>
                  <a:cxn ang="0">
                    <a:pos x="T0" y="T1"/>
                  </a:cxn>
                  <a:cxn ang="0">
                    <a:pos x="T2" y="T3"/>
                  </a:cxn>
                  <a:cxn ang="0">
                    <a:pos x="T4" y="T5"/>
                  </a:cxn>
                  <a:cxn ang="0">
                    <a:pos x="T6" y="T7"/>
                  </a:cxn>
                </a:cxnLst>
                <a:rect l="0" t="0" r="r" b="b"/>
                <a:pathLst>
                  <a:path w="1674" h="180">
                    <a:moveTo>
                      <a:pt x="0" y="0"/>
                    </a:moveTo>
                    <a:lnTo>
                      <a:pt x="110" y="180"/>
                    </a:lnTo>
                    <a:lnTo>
                      <a:pt x="1674" y="0"/>
                    </a:lnTo>
                    <a:lnTo>
                      <a:pt x="0" y="0"/>
                    </a:lnTo>
                    <a:close/>
                  </a:path>
                </a:pathLst>
              </a:custGeom>
              <a:solidFill>
                <a:srgbClr val="DFF1F0"/>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08" name="Freeform 340"/>
              <p:cNvSpPr/>
              <p:nvPr/>
            </p:nvSpPr>
            <p:spPr bwMode="auto">
              <a:xfrm>
                <a:off x="10286949" y="5082214"/>
                <a:ext cx="221006" cy="321024"/>
              </a:xfrm>
              <a:custGeom>
                <a:avLst/>
                <a:gdLst>
                  <a:gd name="T0" fmla="*/ 125 w 137"/>
                  <a:gd name="T1" fmla="*/ 199 h 199"/>
                  <a:gd name="T2" fmla="*/ 0 w 137"/>
                  <a:gd name="T3" fmla="*/ 191 h 199"/>
                  <a:gd name="T4" fmla="*/ 12 w 137"/>
                  <a:gd name="T5" fmla="*/ 0 h 199"/>
                  <a:gd name="T6" fmla="*/ 137 w 137"/>
                  <a:gd name="T7" fmla="*/ 8 h 199"/>
                  <a:gd name="T8" fmla="*/ 125 w 137"/>
                  <a:gd name="T9" fmla="*/ 199 h 199"/>
                </a:gdLst>
                <a:ahLst/>
                <a:cxnLst>
                  <a:cxn ang="0">
                    <a:pos x="T0" y="T1"/>
                  </a:cxn>
                  <a:cxn ang="0">
                    <a:pos x="T2" y="T3"/>
                  </a:cxn>
                  <a:cxn ang="0">
                    <a:pos x="T4" y="T5"/>
                  </a:cxn>
                  <a:cxn ang="0">
                    <a:pos x="T6" y="T7"/>
                  </a:cxn>
                  <a:cxn ang="0">
                    <a:pos x="T8" y="T9"/>
                  </a:cxn>
                </a:cxnLst>
                <a:rect l="0" t="0" r="r" b="b"/>
                <a:pathLst>
                  <a:path w="137" h="199">
                    <a:moveTo>
                      <a:pt x="125" y="199"/>
                    </a:moveTo>
                    <a:lnTo>
                      <a:pt x="0" y="191"/>
                    </a:lnTo>
                    <a:lnTo>
                      <a:pt x="12" y="0"/>
                    </a:lnTo>
                    <a:lnTo>
                      <a:pt x="137" y="8"/>
                    </a:lnTo>
                    <a:lnTo>
                      <a:pt x="125" y="199"/>
                    </a:lnTo>
                    <a:close/>
                  </a:path>
                </a:pathLst>
              </a:custGeom>
              <a:solidFill>
                <a:srgbClr val="004978"/>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09" name="Freeform 341"/>
              <p:cNvSpPr/>
              <p:nvPr/>
            </p:nvSpPr>
            <p:spPr bwMode="auto">
              <a:xfrm>
                <a:off x="10336958" y="5099959"/>
                <a:ext cx="43556" cy="170998"/>
              </a:xfrm>
              <a:custGeom>
                <a:avLst/>
                <a:gdLst>
                  <a:gd name="T0" fmla="*/ 23 w 120"/>
                  <a:gd name="T1" fmla="*/ 81 h 482"/>
                  <a:gd name="T2" fmla="*/ 3 w 120"/>
                  <a:gd name="T3" fmla="*/ 393 h 482"/>
                  <a:gd name="T4" fmla="*/ 81 w 120"/>
                  <a:gd name="T5" fmla="*/ 482 h 482"/>
                  <a:gd name="T6" fmla="*/ 89 w 120"/>
                  <a:gd name="T7" fmla="*/ 482 h 482"/>
                  <a:gd name="T8" fmla="*/ 120 w 120"/>
                  <a:gd name="T9" fmla="*/ 4 h 482"/>
                  <a:gd name="T10" fmla="*/ 112 w 120"/>
                  <a:gd name="T11" fmla="*/ 3 h 482"/>
                  <a:gd name="T12" fmla="*/ 23 w 120"/>
                  <a:gd name="T13" fmla="*/ 81 h 482"/>
                </a:gdLst>
                <a:ahLst/>
                <a:cxnLst>
                  <a:cxn ang="0">
                    <a:pos x="T0" y="T1"/>
                  </a:cxn>
                  <a:cxn ang="0">
                    <a:pos x="T2" y="T3"/>
                  </a:cxn>
                  <a:cxn ang="0">
                    <a:pos x="T4" y="T5"/>
                  </a:cxn>
                  <a:cxn ang="0">
                    <a:pos x="T6" y="T7"/>
                  </a:cxn>
                  <a:cxn ang="0">
                    <a:pos x="T8" y="T9"/>
                  </a:cxn>
                  <a:cxn ang="0">
                    <a:pos x="T10" y="T11"/>
                  </a:cxn>
                  <a:cxn ang="0">
                    <a:pos x="T12" y="T13"/>
                  </a:cxn>
                </a:cxnLst>
                <a:rect l="0" t="0" r="r" b="b"/>
                <a:pathLst>
                  <a:path w="120" h="482">
                    <a:moveTo>
                      <a:pt x="23" y="81"/>
                    </a:moveTo>
                    <a:cubicBezTo>
                      <a:pt x="3" y="393"/>
                      <a:pt x="3" y="393"/>
                      <a:pt x="3" y="393"/>
                    </a:cubicBezTo>
                    <a:cubicBezTo>
                      <a:pt x="0" y="439"/>
                      <a:pt x="35" y="479"/>
                      <a:pt x="81" y="482"/>
                    </a:cubicBezTo>
                    <a:cubicBezTo>
                      <a:pt x="84" y="482"/>
                      <a:pt x="86" y="482"/>
                      <a:pt x="89" y="482"/>
                    </a:cubicBezTo>
                    <a:cubicBezTo>
                      <a:pt x="120" y="4"/>
                      <a:pt x="120" y="4"/>
                      <a:pt x="120" y="4"/>
                    </a:cubicBezTo>
                    <a:cubicBezTo>
                      <a:pt x="117" y="4"/>
                      <a:pt x="115" y="3"/>
                      <a:pt x="112" y="3"/>
                    </a:cubicBezTo>
                    <a:cubicBezTo>
                      <a:pt x="66" y="0"/>
                      <a:pt x="26" y="35"/>
                      <a:pt x="23" y="81"/>
                    </a:cubicBezTo>
                    <a:close/>
                  </a:path>
                </a:pathLst>
              </a:custGeom>
              <a:solidFill>
                <a:srgbClr val="004978"/>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10" name="Freeform 342"/>
              <p:cNvSpPr/>
              <p:nvPr/>
            </p:nvSpPr>
            <p:spPr bwMode="auto">
              <a:xfrm>
                <a:off x="10341798" y="5020913"/>
                <a:ext cx="237138" cy="679151"/>
              </a:xfrm>
              <a:custGeom>
                <a:avLst/>
                <a:gdLst>
                  <a:gd name="T0" fmla="*/ 589 w 672"/>
                  <a:gd name="T1" fmla="*/ 1431 h 1919"/>
                  <a:gd name="T2" fmla="*/ 652 w 672"/>
                  <a:gd name="T3" fmla="*/ 458 h 1919"/>
                  <a:gd name="T4" fmla="*/ 180 w 672"/>
                  <a:gd name="T5" fmla="*/ 5 h 1919"/>
                  <a:gd name="T6" fmla="*/ 124 w 672"/>
                  <a:gd name="T7" fmla="*/ 0 h 1919"/>
                  <a:gd name="T8" fmla="*/ 123 w 672"/>
                  <a:gd name="T9" fmla="*/ 0 h 1919"/>
                  <a:gd name="T10" fmla="*/ 109 w 672"/>
                  <a:gd name="T11" fmla="*/ 225 h 1919"/>
                  <a:gd name="T12" fmla="*/ 179 w 672"/>
                  <a:gd name="T13" fmla="*/ 313 h 1919"/>
                  <a:gd name="T14" fmla="*/ 159 w 672"/>
                  <a:gd name="T15" fmla="*/ 625 h 1919"/>
                  <a:gd name="T16" fmla="*/ 78 w 672"/>
                  <a:gd name="T17" fmla="*/ 703 h 1919"/>
                  <a:gd name="T18" fmla="*/ 0 w 672"/>
                  <a:gd name="T19" fmla="*/ 1911 h 1919"/>
                  <a:gd name="T20" fmla="*/ 40 w 672"/>
                  <a:gd name="T21" fmla="*/ 1912 h 1919"/>
                  <a:gd name="T22" fmla="*/ 569 w 672"/>
                  <a:gd name="T23" fmla="*/ 1539 h 1919"/>
                  <a:gd name="T24" fmla="*/ 589 w 672"/>
                  <a:gd name="T25" fmla="*/ 1431 h 19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2" h="1919">
                    <a:moveTo>
                      <a:pt x="589" y="1431"/>
                    </a:moveTo>
                    <a:cubicBezTo>
                      <a:pt x="652" y="458"/>
                      <a:pt x="652" y="458"/>
                      <a:pt x="652" y="458"/>
                    </a:cubicBezTo>
                    <a:cubicBezTo>
                      <a:pt x="652" y="458"/>
                      <a:pt x="672" y="65"/>
                      <a:pt x="180" y="5"/>
                    </a:cubicBezTo>
                    <a:cubicBezTo>
                      <a:pt x="162" y="3"/>
                      <a:pt x="143" y="2"/>
                      <a:pt x="124" y="0"/>
                    </a:cubicBezTo>
                    <a:cubicBezTo>
                      <a:pt x="124" y="0"/>
                      <a:pt x="124" y="0"/>
                      <a:pt x="123" y="0"/>
                    </a:cubicBezTo>
                    <a:cubicBezTo>
                      <a:pt x="109" y="225"/>
                      <a:pt x="109" y="225"/>
                      <a:pt x="109" y="225"/>
                    </a:cubicBezTo>
                    <a:cubicBezTo>
                      <a:pt x="151" y="232"/>
                      <a:pt x="182" y="269"/>
                      <a:pt x="179" y="313"/>
                    </a:cubicBezTo>
                    <a:cubicBezTo>
                      <a:pt x="159" y="625"/>
                      <a:pt x="159" y="625"/>
                      <a:pt x="159" y="625"/>
                    </a:cubicBezTo>
                    <a:cubicBezTo>
                      <a:pt x="156" y="668"/>
                      <a:pt x="121" y="702"/>
                      <a:pt x="78" y="703"/>
                    </a:cubicBezTo>
                    <a:cubicBezTo>
                      <a:pt x="0" y="1911"/>
                      <a:pt x="0" y="1911"/>
                      <a:pt x="0" y="1911"/>
                    </a:cubicBezTo>
                    <a:cubicBezTo>
                      <a:pt x="14" y="1911"/>
                      <a:pt x="27" y="1912"/>
                      <a:pt x="40" y="1912"/>
                    </a:cubicBezTo>
                    <a:cubicBezTo>
                      <a:pt x="484" y="1919"/>
                      <a:pt x="558" y="1610"/>
                      <a:pt x="569" y="1539"/>
                    </a:cubicBezTo>
                    <a:cubicBezTo>
                      <a:pt x="587" y="1476"/>
                      <a:pt x="589" y="1431"/>
                      <a:pt x="589" y="143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11" name="Freeform 343"/>
              <p:cNvSpPr/>
              <p:nvPr/>
            </p:nvSpPr>
            <p:spPr bwMode="auto">
              <a:xfrm>
                <a:off x="10144989" y="5019300"/>
                <a:ext cx="240365" cy="679151"/>
              </a:xfrm>
              <a:custGeom>
                <a:avLst/>
                <a:gdLst>
                  <a:gd name="T0" fmla="*/ 628 w 681"/>
                  <a:gd name="T1" fmla="*/ 711 h 1919"/>
                  <a:gd name="T2" fmla="*/ 550 w 681"/>
                  <a:gd name="T3" fmla="*/ 622 h 1919"/>
                  <a:gd name="T4" fmla="*/ 570 w 681"/>
                  <a:gd name="T5" fmla="*/ 310 h 1919"/>
                  <a:gd name="T6" fmla="*/ 659 w 681"/>
                  <a:gd name="T7" fmla="*/ 232 h 1919"/>
                  <a:gd name="T8" fmla="*/ 667 w 681"/>
                  <a:gd name="T9" fmla="*/ 233 h 1919"/>
                  <a:gd name="T10" fmla="*/ 681 w 681"/>
                  <a:gd name="T11" fmla="*/ 8 h 1919"/>
                  <a:gd name="T12" fmla="*/ 632 w 681"/>
                  <a:gd name="T13" fmla="*/ 6 h 1919"/>
                  <a:gd name="T14" fmla="*/ 103 w 681"/>
                  <a:gd name="T15" fmla="*/ 380 h 1919"/>
                  <a:gd name="T16" fmla="*/ 83 w 681"/>
                  <a:gd name="T17" fmla="*/ 488 h 1919"/>
                  <a:gd name="T18" fmla="*/ 21 w 681"/>
                  <a:gd name="T19" fmla="*/ 1461 h 1919"/>
                  <a:gd name="T20" fmla="*/ 493 w 681"/>
                  <a:gd name="T21" fmla="*/ 1913 h 1919"/>
                  <a:gd name="T22" fmla="*/ 548 w 681"/>
                  <a:gd name="T23" fmla="*/ 1918 h 1919"/>
                  <a:gd name="T24" fmla="*/ 558 w 681"/>
                  <a:gd name="T25" fmla="*/ 1919 h 1919"/>
                  <a:gd name="T26" fmla="*/ 636 w 681"/>
                  <a:gd name="T27" fmla="*/ 711 h 1919"/>
                  <a:gd name="T28" fmla="*/ 628 w 681"/>
                  <a:gd name="T29" fmla="*/ 711 h 19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1" h="1919">
                    <a:moveTo>
                      <a:pt x="628" y="711"/>
                    </a:moveTo>
                    <a:cubicBezTo>
                      <a:pt x="582" y="708"/>
                      <a:pt x="547" y="668"/>
                      <a:pt x="550" y="622"/>
                    </a:cubicBezTo>
                    <a:cubicBezTo>
                      <a:pt x="570" y="310"/>
                      <a:pt x="570" y="310"/>
                      <a:pt x="570" y="310"/>
                    </a:cubicBezTo>
                    <a:cubicBezTo>
                      <a:pt x="573" y="264"/>
                      <a:pt x="613" y="229"/>
                      <a:pt x="659" y="232"/>
                    </a:cubicBezTo>
                    <a:cubicBezTo>
                      <a:pt x="662" y="232"/>
                      <a:pt x="664" y="233"/>
                      <a:pt x="667" y="233"/>
                    </a:cubicBezTo>
                    <a:cubicBezTo>
                      <a:pt x="681" y="8"/>
                      <a:pt x="681" y="8"/>
                      <a:pt x="681" y="8"/>
                    </a:cubicBezTo>
                    <a:cubicBezTo>
                      <a:pt x="665" y="7"/>
                      <a:pt x="648" y="7"/>
                      <a:pt x="632" y="6"/>
                    </a:cubicBezTo>
                    <a:cubicBezTo>
                      <a:pt x="189" y="0"/>
                      <a:pt x="114" y="308"/>
                      <a:pt x="103" y="380"/>
                    </a:cubicBezTo>
                    <a:cubicBezTo>
                      <a:pt x="85" y="442"/>
                      <a:pt x="83" y="488"/>
                      <a:pt x="83" y="488"/>
                    </a:cubicBezTo>
                    <a:cubicBezTo>
                      <a:pt x="21" y="1461"/>
                      <a:pt x="21" y="1461"/>
                      <a:pt x="21" y="1461"/>
                    </a:cubicBezTo>
                    <a:cubicBezTo>
                      <a:pt x="21" y="1461"/>
                      <a:pt x="0" y="1854"/>
                      <a:pt x="493" y="1913"/>
                    </a:cubicBezTo>
                    <a:cubicBezTo>
                      <a:pt x="511" y="1915"/>
                      <a:pt x="529" y="1917"/>
                      <a:pt x="548" y="1918"/>
                    </a:cubicBezTo>
                    <a:cubicBezTo>
                      <a:pt x="552" y="1918"/>
                      <a:pt x="555" y="1919"/>
                      <a:pt x="558" y="1919"/>
                    </a:cubicBezTo>
                    <a:cubicBezTo>
                      <a:pt x="636" y="711"/>
                      <a:pt x="636" y="711"/>
                      <a:pt x="636" y="711"/>
                    </a:cubicBezTo>
                    <a:cubicBezTo>
                      <a:pt x="633" y="711"/>
                      <a:pt x="631" y="711"/>
                      <a:pt x="628" y="711"/>
                    </a:cubicBezTo>
                    <a:close/>
                  </a:path>
                </a:pathLst>
              </a:custGeom>
              <a:solidFill>
                <a:srgbClr val="ECEEE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12" name="Freeform 344"/>
              <p:cNvSpPr/>
              <p:nvPr/>
            </p:nvSpPr>
            <p:spPr bwMode="auto">
              <a:xfrm>
                <a:off x="8564067" y="6009795"/>
                <a:ext cx="282307" cy="271015"/>
              </a:xfrm>
              <a:custGeom>
                <a:avLst/>
                <a:gdLst>
                  <a:gd name="T0" fmla="*/ 0 w 799"/>
                  <a:gd name="T1" fmla="*/ 0 h 766"/>
                  <a:gd name="T2" fmla="*/ 671 w 799"/>
                  <a:gd name="T3" fmla="*/ 0 h 766"/>
                  <a:gd name="T4" fmla="*/ 799 w 799"/>
                  <a:gd name="T5" fmla="*/ 128 h 766"/>
                  <a:gd name="T6" fmla="*/ 799 w 799"/>
                  <a:gd name="T7" fmla="*/ 638 h 766"/>
                  <a:gd name="T8" fmla="*/ 671 w 799"/>
                  <a:gd name="T9" fmla="*/ 766 h 766"/>
                  <a:gd name="T10" fmla="*/ 0 w 799"/>
                  <a:gd name="T11" fmla="*/ 766 h 766"/>
                  <a:gd name="T12" fmla="*/ 0 w 799"/>
                  <a:gd name="T13" fmla="*/ 592 h 766"/>
                  <a:gd name="T14" fmla="*/ 0 w 799"/>
                  <a:gd name="T15" fmla="*/ 0 h 7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9" h="766">
                    <a:moveTo>
                      <a:pt x="0" y="0"/>
                    </a:moveTo>
                    <a:cubicBezTo>
                      <a:pt x="671" y="0"/>
                      <a:pt x="671" y="0"/>
                      <a:pt x="671" y="0"/>
                    </a:cubicBezTo>
                    <a:cubicBezTo>
                      <a:pt x="741" y="0"/>
                      <a:pt x="799" y="57"/>
                      <a:pt x="799" y="128"/>
                    </a:cubicBezTo>
                    <a:cubicBezTo>
                      <a:pt x="799" y="638"/>
                      <a:pt x="799" y="638"/>
                      <a:pt x="799" y="638"/>
                    </a:cubicBezTo>
                    <a:cubicBezTo>
                      <a:pt x="799" y="709"/>
                      <a:pt x="741" y="766"/>
                      <a:pt x="671" y="766"/>
                    </a:cubicBezTo>
                    <a:cubicBezTo>
                      <a:pt x="0" y="766"/>
                      <a:pt x="0" y="766"/>
                      <a:pt x="0" y="766"/>
                    </a:cubicBezTo>
                    <a:cubicBezTo>
                      <a:pt x="0" y="592"/>
                      <a:pt x="0" y="592"/>
                      <a:pt x="0" y="592"/>
                    </a:cubicBezTo>
                    <a:lnTo>
                      <a:pt x="0" y="0"/>
                    </a:lnTo>
                    <a:close/>
                  </a:path>
                </a:pathLst>
              </a:custGeom>
              <a:solidFill>
                <a:srgbClr val="A7D7DE"/>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13" name="Freeform 345"/>
              <p:cNvSpPr/>
              <p:nvPr/>
            </p:nvSpPr>
            <p:spPr bwMode="auto">
              <a:xfrm>
                <a:off x="8281760" y="6009795"/>
                <a:ext cx="282307" cy="271015"/>
              </a:xfrm>
              <a:custGeom>
                <a:avLst/>
                <a:gdLst>
                  <a:gd name="T0" fmla="*/ 128 w 799"/>
                  <a:gd name="T1" fmla="*/ 0 h 766"/>
                  <a:gd name="T2" fmla="*/ 799 w 799"/>
                  <a:gd name="T3" fmla="*/ 0 h 766"/>
                  <a:gd name="T4" fmla="*/ 799 w 799"/>
                  <a:gd name="T5" fmla="*/ 592 h 766"/>
                  <a:gd name="T6" fmla="*/ 799 w 799"/>
                  <a:gd name="T7" fmla="*/ 766 h 766"/>
                  <a:gd name="T8" fmla="*/ 128 w 799"/>
                  <a:gd name="T9" fmla="*/ 766 h 766"/>
                  <a:gd name="T10" fmla="*/ 0 w 799"/>
                  <a:gd name="T11" fmla="*/ 638 h 766"/>
                  <a:gd name="T12" fmla="*/ 0 w 799"/>
                  <a:gd name="T13" fmla="*/ 128 h 766"/>
                  <a:gd name="T14" fmla="*/ 128 w 799"/>
                  <a:gd name="T15" fmla="*/ 0 h 7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9" h="766">
                    <a:moveTo>
                      <a:pt x="128" y="0"/>
                    </a:moveTo>
                    <a:cubicBezTo>
                      <a:pt x="799" y="0"/>
                      <a:pt x="799" y="0"/>
                      <a:pt x="799" y="0"/>
                    </a:cubicBezTo>
                    <a:cubicBezTo>
                      <a:pt x="799" y="592"/>
                      <a:pt x="799" y="592"/>
                      <a:pt x="799" y="592"/>
                    </a:cubicBezTo>
                    <a:cubicBezTo>
                      <a:pt x="799" y="766"/>
                      <a:pt x="799" y="766"/>
                      <a:pt x="799" y="766"/>
                    </a:cubicBezTo>
                    <a:cubicBezTo>
                      <a:pt x="128" y="766"/>
                      <a:pt x="128" y="766"/>
                      <a:pt x="128" y="766"/>
                    </a:cubicBezTo>
                    <a:cubicBezTo>
                      <a:pt x="57" y="766"/>
                      <a:pt x="0" y="709"/>
                      <a:pt x="0" y="638"/>
                    </a:cubicBezTo>
                    <a:cubicBezTo>
                      <a:pt x="0" y="128"/>
                      <a:pt x="0" y="128"/>
                      <a:pt x="0" y="128"/>
                    </a:cubicBezTo>
                    <a:cubicBezTo>
                      <a:pt x="0" y="57"/>
                      <a:pt x="57" y="0"/>
                      <a:pt x="128" y="0"/>
                    </a:cubicBezTo>
                    <a:close/>
                  </a:path>
                </a:pathLst>
              </a:custGeom>
              <a:solidFill>
                <a:srgbClr val="8FBBBE"/>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14" name="Freeform 346"/>
              <p:cNvSpPr/>
              <p:nvPr/>
            </p:nvSpPr>
            <p:spPr bwMode="auto">
              <a:xfrm>
                <a:off x="8246270" y="4991875"/>
                <a:ext cx="861441" cy="963072"/>
              </a:xfrm>
              <a:custGeom>
                <a:avLst/>
                <a:gdLst>
                  <a:gd name="T0" fmla="*/ 2134 w 2437"/>
                  <a:gd name="T1" fmla="*/ 1392 h 2722"/>
                  <a:gd name="T2" fmla="*/ 1802 w 2437"/>
                  <a:gd name="T3" fmla="*/ 1693 h 2722"/>
                  <a:gd name="T4" fmla="*/ 1710 w 2437"/>
                  <a:gd name="T5" fmla="*/ 1732 h 2722"/>
                  <a:gd name="T6" fmla="*/ 1733 w 2437"/>
                  <a:gd name="T7" fmla="*/ 1466 h 2722"/>
                  <a:gd name="T8" fmla="*/ 1830 w 2437"/>
                  <a:gd name="T9" fmla="*/ 421 h 2722"/>
                  <a:gd name="T10" fmla="*/ 1841 w 2437"/>
                  <a:gd name="T11" fmla="*/ 299 h 2722"/>
                  <a:gd name="T12" fmla="*/ 1473 w 2437"/>
                  <a:gd name="T13" fmla="*/ 220 h 2722"/>
                  <a:gd name="T14" fmla="*/ 1375 w 2437"/>
                  <a:gd name="T15" fmla="*/ 1205 h 2722"/>
                  <a:gd name="T16" fmla="*/ 1354 w 2437"/>
                  <a:gd name="T17" fmla="*/ 1424 h 2722"/>
                  <a:gd name="T18" fmla="*/ 1296 w 2437"/>
                  <a:gd name="T19" fmla="*/ 1409 h 2722"/>
                  <a:gd name="T20" fmla="*/ 1320 w 2437"/>
                  <a:gd name="T21" fmla="*/ 275 h 2722"/>
                  <a:gd name="T22" fmla="*/ 991 w 2437"/>
                  <a:gd name="T23" fmla="*/ 161 h 2722"/>
                  <a:gd name="T24" fmla="*/ 951 w 2437"/>
                  <a:gd name="T25" fmla="*/ 257 h 2722"/>
                  <a:gd name="T26" fmla="*/ 935 w 2437"/>
                  <a:gd name="T27" fmla="*/ 1157 h 2722"/>
                  <a:gd name="T28" fmla="*/ 928 w 2437"/>
                  <a:gd name="T29" fmla="*/ 1382 h 2722"/>
                  <a:gd name="T30" fmla="*/ 886 w 2437"/>
                  <a:gd name="T31" fmla="*/ 1382 h 2722"/>
                  <a:gd name="T32" fmla="*/ 884 w 2437"/>
                  <a:gd name="T33" fmla="*/ 1187 h 2722"/>
                  <a:gd name="T34" fmla="*/ 881 w 2437"/>
                  <a:gd name="T35" fmla="*/ 385 h 2722"/>
                  <a:gd name="T36" fmla="*/ 645 w 2437"/>
                  <a:gd name="T37" fmla="*/ 231 h 2722"/>
                  <a:gd name="T38" fmla="*/ 512 w 2437"/>
                  <a:gd name="T39" fmla="*/ 394 h 2722"/>
                  <a:gd name="T40" fmla="*/ 517 w 2437"/>
                  <a:gd name="T41" fmla="*/ 1411 h 2722"/>
                  <a:gd name="T42" fmla="*/ 425 w 2437"/>
                  <a:gd name="T43" fmla="*/ 1423 h 2722"/>
                  <a:gd name="T44" fmla="*/ 421 w 2437"/>
                  <a:gd name="T45" fmla="*/ 1276 h 2722"/>
                  <a:gd name="T46" fmla="*/ 419 w 2437"/>
                  <a:gd name="T47" fmla="*/ 1211 h 2722"/>
                  <a:gd name="T48" fmla="*/ 425 w 2437"/>
                  <a:gd name="T49" fmla="*/ 1207 h 2722"/>
                  <a:gd name="T50" fmla="*/ 420 w 2437"/>
                  <a:gd name="T51" fmla="*/ 1167 h 2722"/>
                  <a:gd name="T52" fmla="*/ 387 w 2437"/>
                  <a:gd name="T53" fmla="*/ 747 h 2722"/>
                  <a:gd name="T54" fmla="*/ 382 w 2437"/>
                  <a:gd name="T55" fmla="*/ 672 h 2722"/>
                  <a:gd name="T56" fmla="*/ 357 w 2437"/>
                  <a:gd name="T57" fmla="*/ 572 h 2722"/>
                  <a:gd name="T58" fmla="*/ 6 w 2437"/>
                  <a:gd name="T59" fmla="*/ 656 h 2722"/>
                  <a:gd name="T60" fmla="*/ 21 w 2437"/>
                  <a:gd name="T61" fmla="*/ 971 h 2722"/>
                  <a:gd name="T62" fmla="*/ 39 w 2437"/>
                  <a:gd name="T63" fmla="*/ 1214 h 2722"/>
                  <a:gd name="T64" fmla="*/ 55 w 2437"/>
                  <a:gd name="T65" fmla="*/ 1537 h 2722"/>
                  <a:gd name="T66" fmla="*/ 117 w 2437"/>
                  <a:gd name="T67" fmla="*/ 2071 h 2722"/>
                  <a:gd name="T68" fmla="*/ 116 w 2437"/>
                  <a:gd name="T69" fmla="*/ 2071 h 2722"/>
                  <a:gd name="T70" fmla="*/ 141 w 2437"/>
                  <a:gd name="T71" fmla="*/ 2437 h 2722"/>
                  <a:gd name="T72" fmla="*/ 426 w 2437"/>
                  <a:gd name="T73" fmla="*/ 2722 h 2722"/>
                  <a:gd name="T74" fmla="*/ 1535 w 2437"/>
                  <a:gd name="T75" fmla="*/ 2722 h 2722"/>
                  <a:gd name="T76" fmla="*/ 1618 w 2437"/>
                  <a:gd name="T77" fmla="*/ 2673 h 2722"/>
                  <a:gd name="T78" fmla="*/ 1699 w 2437"/>
                  <a:gd name="T79" fmla="*/ 2472 h 2722"/>
                  <a:gd name="T80" fmla="*/ 1869 w 2437"/>
                  <a:gd name="T81" fmla="*/ 2237 h 2722"/>
                  <a:gd name="T82" fmla="*/ 2378 w 2437"/>
                  <a:gd name="T83" fmla="*/ 1579 h 2722"/>
                  <a:gd name="T84" fmla="*/ 2134 w 2437"/>
                  <a:gd name="T85" fmla="*/ 1392 h 2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37" h="2722">
                    <a:moveTo>
                      <a:pt x="2134" y="1392"/>
                    </a:moveTo>
                    <a:cubicBezTo>
                      <a:pt x="1983" y="1492"/>
                      <a:pt x="1932" y="1593"/>
                      <a:pt x="1802" y="1693"/>
                    </a:cubicBezTo>
                    <a:cubicBezTo>
                      <a:pt x="1757" y="1727"/>
                      <a:pt x="1728" y="1738"/>
                      <a:pt x="1710" y="1732"/>
                    </a:cubicBezTo>
                    <a:cubicBezTo>
                      <a:pt x="1716" y="1654"/>
                      <a:pt x="1725" y="1564"/>
                      <a:pt x="1733" y="1466"/>
                    </a:cubicBezTo>
                    <a:cubicBezTo>
                      <a:pt x="1766" y="1106"/>
                      <a:pt x="1808" y="652"/>
                      <a:pt x="1830" y="421"/>
                    </a:cubicBezTo>
                    <a:cubicBezTo>
                      <a:pt x="1835" y="367"/>
                      <a:pt x="1839" y="324"/>
                      <a:pt x="1841" y="299"/>
                    </a:cubicBezTo>
                    <a:cubicBezTo>
                      <a:pt x="1870" y="0"/>
                      <a:pt x="1501" y="16"/>
                      <a:pt x="1473" y="220"/>
                    </a:cubicBezTo>
                    <a:cubicBezTo>
                      <a:pt x="1460" y="316"/>
                      <a:pt x="1417" y="762"/>
                      <a:pt x="1375" y="1205"/>
                    </a:cubicBezTo>
                    <a:cubicBezTo>
                      <a:pt x="1368" y="1278"/>
                      <a:pt x="1361" y="1352"/>
                      <a:pt x="1354" y="1424"/>
                    </a:cubicBezTo>
                    <a:cubicBezTo>
                      <a:pt x="1337" y="1419"/>
                      <a:pt x="1318" y="1414"/>
                      <a:pt x="1296" y="1409"/>
                    </a:cubicBezTo>
                    <a:cubicBezTo>
                      <a:pt x="1302" y="1297"/>
                      <a:pt x="1309" y="415"/>
                      <a:pt x="1320" y="275"/>
                    </a:cubicBezTo>
                    <a:cubicBezTo>
                      <a:pt x="1334" y="85"/>
                      <a:pt x="1090" y="51"/>
                      <a:pt x="991" y="161"/>
                    </a:cubicBezTo>
                    <a:cubicBezTo>
                      <a:pt x="969" y="186"/>
                      <a:pt x="954" y="218"/>
                      <a:pt x="951" y="257"/>
                    </a:cubicBezTo>
                    <a:cubicBezTo>
                      <a:pt x="948" y="305"/>
                      <a:pt x="942" y="835"/>
                      <a:pt x="935" y="1157"/>
                    </a:cubicBezTo>
                    <a:cubicBezTo>
                      <a:pt x="933" y="1261"/>
                      <a:pt x="931" y="1343"/>
                      <a:pt x="928" y="1382"/>
                    </a:cubicBezTo>
                    <a:cubicBezTo>
                      <a:pt x="914" y="1382"/>
                      <a:pt x="900" y="1382"/>
                      <a:pt x="886" y="1382"/>
                    </a:cubicBezTo>
                    <a:cubicBezTo>
                      <a:pt x="885" y="1354"/>
                      <a:pt x="884" y="1282"/>
                      <a:pt x="884" y="1187"/>
                    </a:cubicBezTo>
                    <a:cubicBezTo>
                      <a:pt x="882" y="921"/>
                      <a:pt x="881" y="483"/>
                      <a:pt x="881" y="385"/>
                    </a:cubicBezTo>
                    <a:cubicBezTo>
                      <a:pt x="881" y="246"/>
                      <a:pt x="751" y="200"/>
                      <a:pt x="645" y="231"/>
                    </a:cubicBezTo>
                    <a:cubicBezTo>
                      <a:pt x="573" y="252"/>
                      <a:pt x="512" y="308"/>
                      <a:pt x="512" y="394"/>
                    </a:cubicBezTo>
                    <a:cubicBezTo>
                      <a:pt x="512" y="460"/>
                      <a:pt x="515" y="1250"/>
                      <a:pt x="517" y="1411"/>
                    </a:cubicBezTo>
                    <a:cubicBezTo>
                      <a:pt x="487" y="1415"/>
                      <a:pt x="456" y="1418"/>
                      <a:pt x="425" y="1423"/>
                    </a:cubicBezTo>
                    <a:cubicBezTo>
                      <a:pt x="421" y="1276"/>
                      <a:pt x="421" y="1276"/>
                      <a:pt x="421" y="1276"/>
                    </a:cubicBezTo>
                    <a:cubicBezTo>
                      <a:pt x="419" y="1211"/>
                      <a:pt x="419" y="1211"/>
                      <a:pt x="419" y="1211"/>
                    </a:cubicBezTo>
                    <a:cubicBezTo>
                      <a:pt x="421" y="1209"/>
                      <a:pt x="423" y="1208"/>
                      <a:pt x="425" y="1207"/>
                    </a:cubicBezTo>
                    <a:cubicBezTo>
                      <a:pt x="423" y="1194"/>
                      <a:pt x="421" y="1181"/>
                      <a:pt x="420" y="1167"/>
                    </a:cubicBezTo>
                    <a:cubicBezTo>
                      <a:pt x="403" y="983"/>
                      <a:pt x="400" y="934"/>
                      <a:pt x="387" y="747"/>
                    </a:cubicBezTo>
                    <a:cubicBezTo>
                      <a:pt x="385" y="722"/>
                      <a:pt x="384" y="696"/>
                      <a:pt x="382" y="672"/>
                    </a:cubicBezTo>
                    <a:cubicBezTo>
                      <a:pt x="379" y="632"/>
                      <a:pt x="370" y="599"/>
                      <a:pt x="357" y="572"/>
                    </a:cubicBezTo>
                    <a:cubicBezTo>
                      <a:pt x="271" y="395"/>
                      <a:pt x="0" y="477"/>
                      <a:pt x="6" y="656"/>
                    </a:cubicBezTo>
                    <a:cubicBezTo>
                      <a:pt x="8" y="730"/>
                      <a:pt x="14" y="842"/>
                      <a:pt x="21" y="971"/>
                    </a:cubicBezTo>
                    <a:cubicBezTo>
                      <a:pt x="28" y="1097"/>
                      <a:pt x="29" y="1078"/>
                      <a:pt x="39" y="1214"/>
                    </a:cubicBezTo>
                    <a:cubicBezTo>
                      <a:pt x="39" y="1215"/>
                      <a:pt x="41" y="1348"/>
                      <a:pt x="55" y="1537"/>
                    </a:cubicBezTo>
                    <a:cubicBezTo>
                      <a:pt x="66" y="1691"/>
                      <a:pt x="85" y="1883"/>
                      <a:pt x="117" y="2071"/>
                    </a:cubicBezTo>
                    <a:cubicBezTo>
                      <a:pt x="116" y="2071"/>
                      <a:pt x="116" y="2071"/>
                      <a:pt x="116" y="2071"/>
                    </a:cubicBezTo>
                    <a:cubicBezTo>
                      <a:pt x="141" y="2437"/>
                      <a:pt x="141" y="2437"/>
                      <a:pt x="141" y="2437"/>
                    </a:cubicBezTo>
                    <a:cubicBezTo>
                      <a:pt x="141" y="2594"/>
                      <a:pt x="269" y="2722"/>
                      <a:pt x="426" y="2722"/>
                    </a:cubicBezTo>
                    <a:cubicBezTo>
                      <a:pt x="1535" y="2722"/>
                      <a:pt x="1535" y="2722"/>
                      <a:pt x="1535" y="2722"/>
                    </a:cubicBezTo>
                    <a:cubicBezTo>
                      <a:pt x="1569" y="2722"/>
                      <a:pt x="1601" y="2703"/>
                      <a:pt x="1618" y="2673"/>
                    </a:cubicBezTo>
                    <a:cubicBezTo>
                      <a:pt x="1699" y="2472"/>
                      <a:pt x="1699" y="2472"/>
                      <a:pt x="1699" y="2472"/>
                    </a:cubicBezTo>
                    <a:cubicBezTo>
                      <a:pt x="1754" y="2404"/>
                      <a:pt x="1818" y="2319"/>
                      <a:pt x="1869" y="2237"/>
                    </a:cubicBezTo>
                    <a:cubicBezTo>
                      <a:pt x="2017" y="1994"/>
                      <a:pt x="2247" y="1740"/>
                      <a:pt x="2378" y="1579"/>
                    </a:cubicBezTo>
                    <a:cubicBezTo>
                      <a:pt x="2437" y="1507"/>
                      <a:pt x="2284" y="1291"/>
                      <a:pt x="2134" y="1392"/>
                    </a:cubicBezTo>
                    <a:close/>
                  </a:path>
                </a:pathLst>
              </a:custGeom>
              <a:solidFill>
                <a:srgbClr val="F5D2AE"/>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15" name="Freeform 347"/>
              <p:cNvSpPr/>
              <p:nvPr/>
            </p:nvSpPr>
            <p:spPr bwMode="auto">
              <a:xfrm>
                <a:off x="10099820" y="5030592"/>
                <a:ext cx="924355" cy="1072768"/>
              </a:xfrm>
              <a:custGeom>
                <a:avLst/>
                <a:gdLst>
                  <a:gd name="T0" fmla="*/ 322 w 2614"/>
                  <a:gd name="T1" fmla="*/ 1286 h 3030"/>
                  <a:gd name="T2" fmla="*/ 571 w 2614"/>
                  <a:gd name="T3" fmla="*/ 1659 h 3030"/>
                  <a:gd name="T4" fmla="*/ 650 w 2614"/>
                  <a:gd name="T5" fmla="*/ 1719 h 3030"/>
                  <a:gd name="T6" fmla="*/ 692 w 2614"/>
                  <a:gd name="T7" fmla="*/ 1455 h 3030"/>
                  <a:gd name="T8" fmla="*/ 853 w 2614"/>
                  <a:gd name="T9" fmla="*/ 419 h 3030"/>
                  <a:gd name="T10" fmla="*/ 872 w 2614"/>
                  <a:gd name="T11" fmla="*/ 297 h 3030"/>
                  <a:gd name="T12" fmla="*/ 1248 w 2614"/>
                  <a:gd name="T13" fmla="*/ 311 h 3030"/>
                  <a:gd name="T14" fmla="*/ 1104 w 2614"/>
                  <a:gd name="T15" fmla="*/ 1289 h 3030"/>
                  <a:gd name="T16" fmla="*/ 1070 w 2614"/>
                  <a:gd name="T17" fmla="*/ 1507 h 3030"/>
                  <a:gd name="T18" fmla="*/ 1130 w 2614"/>
                  <a:gd name="T19" fmla="*/ 1507 h 3030"/>
                  <a:gd name="T20" fmla="*/ 1383 w 2614"/>
                  <a:gd name="T21" fmla="*/ 401 h 3030"/>
                  <a:gd name="T22" fmla="*/ 1730 w 2614"/>
                  <a:gd name="T23" fmla="*/ 370 h 3030"/>
                  <a:gd name="T24" fmla="*/ 1745 w 2614"/>
                  <a:gd name="T25" fmla="*/ 473 h 3030"/>
                  <a:gd name="T26" fmla="*/ 1542 w 2614"/>
                  <a:gd name="T27" fmla="*/ 1350 h 3030"/>
                  <a:gd name="T28" fmla="*/ 1494 w 2614"/>
                  <a:gd name="T29" fmla="*/ 1569 h 3030"/>
                  <a:gd name="T30" fmla="*/ 1535 w 2614"/>
                  <a:gd name="T31" fmla="*/ 1581 h 3030"/>
                  <a:gd name="T32" fmla="*/ 1584 w 2614"/>
                  <a:gd name="T33" fmla="*/ 1392 h 3030"/>
                  <a:gd name="T34" fmla="*/ 1782 w 2614"/>
                  <a:gd name="T35" fmla="*/ 614 h 3030"/>
                  <a:gd name="T36" fmla="*/ 2049 w 2614"/>
                  <a:gd name="T37" fmla="*/ 523 h 3030"/>
                  <a:gd name="T38" fmla="*/ 2137 w 2614"/>
                  <a:gd name="T39" fmla="*/ 713 h 3030"/>
                  <a:gd name="T40" fmla="*/ 1885 w 2614"/>
                  <a:gd name="T41" fmla="*/ 1698 h 3030"/>
                  <a:gd name="T42" fmla="*/ 1972 w 2614"/>
                  <a:gd name="T43" fmla="*/ 1732 h 3030"/>
                  <a:gd name="T44" fmla="*/ 2011 w 2614"/>
                  <a:gd name="T45" fmla="*/ 1591 h 3030"/>
                  <a:gd name="T46" fmla="*/ 2029 w 2614"/>
                  <a:gd name="T47" fmla="*/ 1528 h 3030"/>
                  <a:gd name="T48" fmla="*/ 2025 w 2614"/>
                  <a:gd name="T49" fmla="*/ 1523 h 3030"/>
                  <a:gd name="T50" fmla="*/ 2039 w 2614"/>
                  <a:gd name="T51" fmla="*/ 1485 h 3030"/>
                  <a:gd name="T52" fmla="*/ 2173 w 2614"/>
                  <a:gd name="T53" fmla="*/ 1086 h 3030"/>
                  <a:gd name="T54" fmla="*/ 2196 w 2614"/>
                  <a:gd name="T55" fmla="*/ 1014 h 3030"/>
                  <a:gd name="T56" fmla="*/ 2245 w 2614"/>
                  <a:gd name="T57" fmla="*/ 924 h 3030"/>
                  <a:gd name="T58" fmla="*/ 2565 w 2614"/>
                  <a:gd name="T59" fmla="*/ 1090 h 3030"/>
                  <a:gd name="T60" fmla="*/ 2474 w 2614"/>
                  <a:gd name="T61" fmla="*/ 1392 h 3030"/>
                  <a:gd name="T62" fmla="*/ 2397 w 2614"/>
                  <a:gd name="T63" fmla="*/ 1624 h 3030"/>
                  <a:gd name="T64" fmla="*/ 2303 w 2614"/>
                  <a:gd name="T65" fmla="*/ 1933 h 3030"/>
                  <a:gd name="T66" fmla="*/ 2113 w 2614"/>
                  <a:gd name="T67" fmla="*/ 2436 h 3030"/>
                  <a:gd name="T68" fmla="*/ 2113 w 2614"/>
                  <a:gd name="T69" fmla="*/ 2436 h 3030"/>
                  <a:gd name="T70" fmla="*/ 2000 w 2614"/>
                  <a:gd name="T71" fmla="*/ 2785 h 3030"/>
                  <a:gd name="T72" fmla="*/ 1654 w 2614"/>
                  <a:gd name="T73" fmla="*/ 2992 h 3030"/>
                  <a:gd name="T74" fmla="*/ 579 w 2614"/>
                  <a:gd name="T75" fmla="*/ 2722 h 3030"/>
                  <a:gd name="T76" fmla="*/ 510 w 2614"/>
                  <a:gd name="T77" fmla="*/ 2654 h 3030"/>
                  <a:gd name="T78" fmla="*/ 480 w 2614"/>
                  <a:gd name="T79" fmla="*/ 2439 h 3030"/>
                  <a:gd name="T80" fmla="*/ 373 w 2614"/>
                  <a:gd name="T81" fmla="*/ 2170 h 3030"/>
                  <a:gd name="T82" fmla="*/ 39 w 2614"/>
                  <a:gd name="T83" fmla="*/ 1408 h 3030"/>
                  <a:gd name="T84" fmla="*/ 322 w 2614"/>
                  <a:gd name="T85" fmla="*/ 1286 h 3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614" h="3030">
                    <a:moveTo>
                      <a:pt x="322" y="1286"/>
                    </a:moveTo>
                    <a:cubicBezTo>
                      <a:pt x="444" y="1420"/>
                      <a:pt x="468" y="1530"/>
                      <a:pt x="571" y="1659"/>
                    </a:cubicBezTo>
                    <a:cubicBezTo>
                      <a:pt x="605" y="1703"/>
                      <a:pt x="631" y="1720"/>
                      <a:pt x="650" y="1719"/>
                    </a:cubicBezTo>
                    <a:cubicBezTo>
                      <a:pt x="663" y="1642"/>
                      <a:pt x="677" y="1552"/>
                      <a:pt x="692" y="1455"/>
                    </a:cubicBezTo>
                    <a:cubicBezTo>
                      <a:pt x="748" y="1098"/>
                      <a:pt x="818" y="648"/>
                      <a:pt x="853" y="419"/>
                    </a:cubicBezTo>
                    <a:cubicBezTo>
                      <a:pt x="862" y="364"/>
                      <a:pt x="868" y="322"/>
                      <a:pt x="872" y="297"/>
                    </a:cubicBezTo>
                    <a:cubicBezTo>
                      <a:pt x="917" y="0"/>
                      <a:pt x="1271" y="106"/>
                      <a:pt x="1248" y="311"/>
                    </a:cubicBezTo>
                    <a:cubicBezTo>
                      <a:pt x="1238" y="406"/>
                      <a:pt x="1171" y="850"/>
                      <a:pt x="1104" y="1289"/>
                    </a:cubicBezTo>
                    <a:cubicBezTo>
                      <a:pt x="1092" y="1362"/>
                      <a:pt x="1081" y="1436"/>
                      <a:pt x="1070" y="1507"/>
                    </a:cubicBezTo>
                    <a:cubicBezTo>
                      <a:pt x="1088" y="1506"/>
                      <a:pt x="1108" y="1506"/>
                      <a:pt x="1130" y="1507"/>
                    </a:cubicBezTo>
                    <a:cubicBezTo>
                      <a:pt x="1152" y="1397"/>
                      <a:pt x="1359" y="539"/>
                      <a:pt x="1383" y="401"/>
                    </a:cubicBezTo>
                    <a:cubicBezTo>
                      <a:pt x="1416" y="213"/>
                      <a:pt x="1660" y="240"/>
                      <a:pt x="1730" y="370"/>
                    </a:cubicBezTo>
                    <a:cubicBezTo>
                      <a:pt x="1745" y="400"/>
                      <a:pt x="1752" y="434"/>
                      <a:pt x="1745" y="473"/>
                    </a:cubicBezTo>
                    <a:cubicBezTo>
                      <a:pt x="1737" y="521"/>
                      <a:pt x="1614" y="1036"/>
                      <a:pt x="1542" y="1350"/>
                    </a:cubicBezTo>
                    <a:cubicBezTo>
                      <a:pt x="1519" y="1451"/>
                      <a:pt x="1501" y="1532"/>
                      <a:pt x="1494" y="1569"/>
                    </a:cubicBezTo>
                    <a:cubicBezTo>
                      <a:pt x="1507" y="1573"/>
                      <a:pt x="1521" y="1577"/>
                      <a:pt x="1535" y="1581"/>
                    </a:cubicBezTo>
                    <a:cubicBezTo>
                      <a:pt x="1542" y="1554"/>
                      <a:pt x="1560" y="1483"/>
                      <a:pt x="1584" y="1392"/>
                    </a:cubicBezTo>
                    <a:cubicBezTo>
                      <a:pt x="1650" y="1134"/>
                      <a:pt x="1758" y="709"/>
                      <a:pt x="1782" y="614"/>
                    </a:cubicBezTo>
                    <a:cubicBezTo>
                      <a:pt x="1816" y="480"/>
                      <a:pt x="1953" y="467"/>
                      <a:pt x="2049" y="523"/>
                    </a:cubicBezTo>
                    <a:cubicBezTo>
                      <a:pt x="2113" y="560"/>
                      <a:pt x="2158" y="630"/>
                      <a:pt x="2137" y="713"/>
                    </a:cubicBezTo>
                    <a:cubicBezTo>
                      <a:pt x="2121" y="777"/>
                      <a:pt x="1927" y="1543"/>
                      <a:pt x="1885" y="1698"/>
                    </a:cubicBezTo>
                    <a:cubicBezTo>
                      <a:pt x="1913" y="1709"/>
                      <a:pt x="1942" y="1720"/>
                      <a:pt x="1972" y="1732"/>
                    </a:cubicBezTo>
                    <a:cubicBezTo>
                      <a:pt x="2011" y="1591"/>
                      <a:pt x="2011" y="1591"/>
                      <a:pt x="2011" y="1591"/>
                    </a:cubicBezTo>
                    <a:cubicBezTo>
                      <a:pt x="2029" y="1528"/>
                      <a:pt x="2029" y="1528"/>
                      <a:pt x="2029" y="1528"/>
                    </a:cubicBezTo>
                    <a:cubicBezTo>
                      <a:pt x="2028" y="1526"/>
                      <a:pt x="2026" y="1524"/>
                      <a:pt x="2025" y="1523"/>
                    </a:cubicBezTo>
                    <a:cubicBezTo>
                      <a:pt x="2029" y="1511"/>
                      <a:pt x="2034" y="1499"/>
                      <a:pt x="2039" y="1485"/>
                    </a:cubicBezTo>
                    <a:cubicBezTo>
                      <a:pt x="2100" y="1311"/>
                      <a:pt x="2115" y="1264"/>
                      <a:pt x="2173" y="1086"/>
                    </a:cubicBezTo>
                    <a:cubicBezTo>
                      <a:pt x="2181" y="1062"/>
                      <a:pt x="2189" y="1038"/>
                      <a:pt x="2196" y="1014"/>
                    </a:cubicBezTo>
                    <a:cubicBezTo>
                      <a:pt x="2209" y="976"/>
                      <a:pt x="2225" y="947"/>
                      <a:pt x="2245" y="924"/>
                    </a:cubicBezTo>
                    <a:cubicBezTo>
                      <a:pt x="2371" y="773"/>
                      <a:pt x="2614" y="918"/>
                      <a:pt x="2565" y="1090"/>
                    </a:cubicBezTo>
                    <a:cubicBezTo>
                      <a:pt x="2545" y="1162"/>
                      <a:pt x="2512" y="1269"/>
                      <a:pt x="2474" y="1392"/>
                    </a:cubicBezTo>
                    <a:cubicBezTo>
                      <a:pt x="2436" y="1513"/>
                      <a:pt x="2439" y="1494"/>
                      <a:pt x="2397" y="1624"/>
                    </a:cubicBezTo>
                    <a:cubicBezTo>
                      <a:pt x="2396" y="1625"/>
                      <a:pt x="2362" y="1753"/>
                      <a:pt x="2303" y="1933"/>
                    </a:cubicBezTo>
                    <a:cubicBezTo>
                      <a:pt x="2254" y="2080"/>
                      <a:pt x="2189" y="2262"/>
                      <a:pt x="2113" y="2436"/>
                    </a:cubicBezTo>
                    <a:cubicBezTo>
                      <a:pt x="2113" y="2436"/>
                      <a:pt x="2113" y="2436"/>
                      <a:pt x="2113" y="2436"/>
                    </a:cubicBezTo>
                    <a:cubicBezTo>
                      <a:pt x="2000" y="2785"/>
                      <a:pt x="2000" y="2785"/>
                      <a:pt x="2000" y="2785"/>
                    </a:cubicBezTo>
                    <a:cubicBezTo>
                      <a:pt x="1961" y="2938"/>
                      <a:pt x="1806" y="3030"/>
                      <a:pt x="1654" y="2992"/>
                    </a:cubicBezTo>
                    <a:cubicBezTo>
                      <a:pt x="579" y="2722"/>
                      <a:pt x="579" y="2722"/>
                      <a:pt x="579" y="2722"/>
                    </a:cubicBezTo>
                    <a:cubicBezTo>
                      <a:pt x="545" y="2713"/>
                      <a:pt x="519" y="2687"/>
                      <a:pt x="510" y="2654"/>
                    </a:cubicBezTo>
                    <a:cubicBezTo>
                      <a:pt x="480" y="2439"/>
                      <a:pt x="480" y="2439"/>
                      <a:pt x="480" y="2439"/>
                    </a:cubicBezTo>
                    <a:cubicBezTo>
                      <a:pt x="444" y="2360"/>
                      <a:pt x="402" y="2262"/>
                      <a:pt x="373" y="2170"/>
                    </a:cubicBezTo>
                    <a:cubicBezTo>
                      <a:pt x="288" y="1898"/>
                      <a:pt x="127" y="1596"/>
                      <a:pt x="39" y="1408"/>
                    </a:cubicBezTo>
                    <a:cubicBezTo>
                      <a:pt x="0" y="1324"/>
                      <a:pt x="200" y="1151"/>
                      <a:pt x="322" y="1286"/>
                    </a:cubicBezTo>
                    <a:close/>
                  </a:path>
                </a:pathLst>
              </a:custGeom>
              <a:solidFill>
                <a:srgbClr val="F5D2AE"/>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18" name="Freeform 350"/>
              <p:cNvSpPr/>
              <p:nvPr/>
            </p:nvSpPr>
            <p:spPr bwMode="auto">
              <a:xfrm>
                <a:off x="10365995" y="6179180"/>
                <a:ext cx="416202" cy="432334"/>
              </a:xfrm>
              <a:custGeom>
                <a:avLst/>
                <a:gdLst>
                  <a:gd name="T0" fmla="*/ 1065 w 1176"/>
                  <a:gd name="T1" fmla="*/ 189 h 1220"/>
                  <a:gd name="T2" fmla="*/ 312 w 1176"/>
                  <a:gd name="T3" fmla="*/ 0 h 1220"/>
                  <a:gd name="T4" fmla="*/ 0 w 1176"/>
                  <a:gd name="T5" fmla="*/ 1220 h 1220"/>
                  <a:gd name="T6" fmla="*/ 1047 w 1176"/>
                  <a:gd name="T7" fmla="*/ 760 h 1220"/>
                  <a:gd name="T8" fmla="*/ 1165 w 1176"/>
                  <a:gd name="T9" fmla="*/ 302 h 1220"/>
                  <a:gd name="T10" fmla="*/ 1065 w 1176"/>
                  <a:gd name="T11" fmla="*/ 189 h 1220"/>
                </a:gdLst>
                <a:ahLst/>
                <a:cxnLst>
                  <a:cxn ang="0">
                    <a:pos x="T0" y="T1"/>
                  </a:cxn>
                  <a:cxn ang="0">
                    <a:pos x="T2" y="T3"/>
                  </a:cxn>
                  <a:cxn ang="0">
                    <a:pos x="T4" y="T5"/>
                  </a:cxn>
                  <a:cxn ang="0">
                    <a:pos x="T6" y="T7"/>
                  </a:cxn>
                  <a:cxn ang="0">
                    <a:pos x="T8" y="T9"/>
                  </a:cxn>
                  <a:cxn ang="0">
                    <a:pos x="T10" y="T11"/>
                  </a:cxn>
                </a:cxnLst>
                <a:rect l="0" t="0" r="r" b="b"/>
                <a:pathLst>
                  <a:path w="1176" h="1220">
                    <a:moveTo>
                      <a:pt x="1065" y="189"/>
                    </a:moveTo>
                    <a:cubicBezTo>
                      <a:pt x="312" y="0"/>
                      <a:pt x="312" y="0"/>
                      <a:pt x="312" y="0"/>
                    </a:cubicBezTo>
                    <a:cubicBezTo>
                      <a:pt x="0" y="1220"/>
                      <a:pt x="0" y="1220"/>
                      <a:pt x="0" y="1220"/>
                    </a:cubicBezTo>
                    <a:cubicBezTo>
                      <a:pt x="359" y="1088"/>
                      <a:pt x="709" y="934"/>
                      <a:pt x="1047" y="760"/>
                    </a:cubicBezTo>
                    <a:cubicBezTo>
                      <a:pt x="1165" y="302"/>
                      <a:pt x="1165" y="302"/>
                      <a:pt x="1165" y="302"/>
                    </a:cubicBezTo>
                    <a:cubicBezTo>
                      <a:pt x="1176" y="256"/>
                      <a:pt x="1131" y="205"/>
                      <a:pt x="1065" y="189"/>
                    </a:cubicBezTo>
                    <a:close/>
                  </a:path>
                </a:pathLst>
              </a:custGeom>
              <a:solidFill>
                <a:srgbClr val="61605E"/>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19" name="Freeform 351"/>
              <p:cNvSpPr/>
              <p:nvPr/>
            </p:nvSpPr>
            <p:spPr bwMode="auto">
              <a:xfrm>
                <a:off x="10009481" y="6106586"/>
                <a:ext cx="466211" cy="613010"/>
              </a:xfrm>
              <a:custGeom>
                <a:avLst/>
                <a:gdLst>
                  <a:gd name="T0" fmla="*/ 1319 w 1319"/>
                  <a:gd name="T1" fmla="*/ 206 h 1734"/>
                  <a:gd name="T2" fmla="*/ 566 w 1319"/>
                  <a:gd name="T3" fmla="*/ 17 h 1734"/>
                  <a:gd name="T4" fmla="*/ 425 w 1319"/>
                  <a:gd name="T5" fmla="*/ 69 h 1734"/>
                  <a:gd name="T6" fmla="*/ 0 w 1319"/>
                  <a:gd name="T7" fmla="*/ 1734 h 1734"/>
                  <a:gd name="T8" fmla="*/ 1007 w 1319"/>
                  <a:gd name="T9" fmla="*/ 1426 h 1734"/>
                  <a:gd name="T10" fmla="*/ 1319 w 1319"/>
                  <a:gd name="T11" fmla="*/ 206 h 1734"/>
                </a:gdLst>
                <a:ahLst/>
                <a:cxnLst>
                  <a:cxn ang="0">
                    <a:pos x="T0" y="T1"/>
                  </a:cxn>
                  <a:cxn ang="0">
                    <a:pos x="T2" y="T3"/>
                  </a:cxn>
                  <a:cxn ang="0">
                    <a:pos x="T4" y="T5"/>
                  </a:cxn>
                  <a:cxn ang="0">
                    <a:pos x="T6" y="T7"/>
                  </a:cxn>
                  <a:cxn ang="0">
                    <a:pos x="T8" y="T9"/>
                  </a:cxn>
                  <a:cxn ang="0">
                    <a:pos x="T10" y="T11"/>
                  </a:cxn>
                </a:cxnLst>
                <a:rect l="0" t="0" r="r" b="b"/>
                <a:pathLst>
                  <a:path w="1319" h="1734">
                    <a:moveTo>
                      <a:pt x="1319" y="206"/>
                    </a:moveTo>
                    <a:cubicBezTo>
                      <a:pt x="566" y="17"/>
                      <a:pt x="566" y="17"/>
                      <a:pt x="566" y="17"/>
                    </a:cubicBezTo>
                    <a:cubicBezTo>
                      <a:pt x="500" y="0"/>
                      <a:pt x="437" y="23"/>
                      <a:pt x="425" y="69"/>
                    </a:cubicBezTo>
                    <a:cubicBezTo>
                      <a:pt x="0" y="1734"/>
                      <a:pt x="0" y="1734"/>
                      <a:pt x="0" y="1734"/>
                    </a:cubicBezTo>
                    <a:cubicBezTo>
                      <a:pt x="343" y="1650"/>
                      <a:pt x="679" y="1547"/>
                      <a:pt x="1007" y="1426"/>
                    </a:cubicBezTo>
                    <a:lnTo>
                      <a:pt x="1319" y="206"/>
                    </a:lnTo>
                    <a:close/>
                  </a:path>
                </a:pathLst>
              </a:custGeom>
              <a:solidFill>
                <a:srgbClr val="82817E"/>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420" name="Freeform 352"/>
              <p:cNvSpPr/>
              <p:nvPr/>
            </p:nvSpPr>
            <p:spPr bwMode="auto">
              <a:xfrm>
                <a:off x="10625718" y="6332432"/>
                <a:ext cx="96791" cy="96791"/>
              </a:xfrm>
              <a:custGeom>
                <a:avLst/>
                <a:gdLst>
                  <a:gd name="T0" fmla="*/ 258 w 274"/>
                  <a:gd name="T1" fmla="*/ 167 h 274"/>
                  <a:gd name="T2" fmla="*/ 107 w 274"/>
                  <a:gd name="T3" fmla="*/ 257 h 274"/>
                  <a:gd name="T4" fmla="*/ 17 w 274"/>
                  <a:gd name="T5" fmla="*/ 106 h 274"/>
                  <a:gd name="T6" fmla="*/ 168 w 274"/>
                  <a:gd name="T7" fmla="*/ 16 h 274"/>
                  <a:gd name="T8" fmla="*/ 258 w 274"/>
                  <a:gd name="T9" fmla="*/ 167 h 274"/>
                </a:gdLst>
                <a:ahLst/>
                <a:cxnLst>
                  <a:cxn ang="0">
                    <a:pos x="T0" y="T1"/>
                  </a:cxn>
                  <a:cxn ang="0">
                    <a:pos x="T2" y="T3"/>
                  </a:cxn>
                  <a:cxn ang="0">
                    <a:pos x="T4" y="T5"/>
                  </a:cxn>
                  <a:cxn ang="0">
                    <a:pos x="T6" y="T7"/>
                  </a:cxn>
                  <a:cxn ang="0">
                    <a:pos x="T8" y="T9"/>
                  </a:cxn>
                </a:cxnLst>
                <a:rect l="0" t="0" r="r" b="b"/>
                <a:pathLst>
                  <a:path w="274" h="274">
                    <a:moveTo>
                      <a:pt x="258" y="167"/>
                    </a:moveTo>
                    <a:cubicBezTo>
                      <a:pt x="241" y="233"/>
                      <a:pt x="174" y="274"/>
                      <a:pt x="107" y="257"/>
                    </a:cubicBezTo>
                    <a:cubicBezTo>
                      <a:pt x="41" y="240"/>
                      <a:pt x="0" y="173"/>
                      <a:pt x="17" y="106"/>
                    </a:cubicBezTo>
                    <a:cubicBezTo>
                      <a:pt x="34" y="40"/>
                      <a:pt x="101" y="0"/>
                      <a:pt x="168" y="16"/>
                    </a:cubicBezTo>
                    <a:cubicBezTo>
                      <a:pt x="234" y="33"/>
                      <a:pt x="274" y="100"/>
                      <a:pt x="258" y="16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sp>
            <p:nvSpPr>
              <p:cNvPr id="73" name="Oval 675"/>
              <p:cNvSpPr>
                <a:spLocks noChangeArrowheads="1"/>
              </p:cNvSpPr>
              <p:nvPr/>
            </p:nvSpPr>
            <p:spPr bwMode="auto">
              <a:xfrm>
                <a:off x="8281760" y="6213057"/>
                <a:ext cx="87112" cy="87112"/>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a:cs typeface="+mn-ea"/>
                  <a:sym typeface="+mn-lt"/>
                </a:endParaRPr>
              </a:p>
            </p:txBody>
          </p:sp>
        </p:grpSp>
      </p:grpSp>
      <p:sp>
        <p:nvSpPr>
          <p:cNvPr id="675" name="文本框 674"/>
          <p:cNvSpPr txBox="1"/>
          <p:nvPr/>
        </p:nvSpPr>
        <p:spPr>
          <a:xfrm>
            <a:off x="440694" y="2642881"/>
            <a:ext cx="6360723" cy="1568450"/>
          </a:xfrm>
          <a:prstGeom prst="rect">
            <a:avLst/>
          </a:prstGeom>
          <a:noFill/>
        </p:spPr>
        <p:txBody>
          <a:bodyPr wrap="square" rtlCol="0">
            <a:spAutoFit/>
          </a:bodyPr>
          <a:lstStyle/>
          <a:p>
            <a:pPr algn="ctr"/>
            <a:r>
              <a:rPr lang="zh-CN" altLang="en-US" sz="9600" dirty="0">
                <a:solidFill>
                  <a:schemeClr val="bg1"/>
                </a:solidFill>
                <a:latin typeface="方正正黑简体" panose="02000000000000000000" pitchFamily="2" charset="-122"/>
                <a:ea typeface="方正正黑简体" panose="02000000000000000000" pitchFamily="2" charset="-122"/>
                <a:cs typeface="+mn-ea"/>
                <a:sym typeface="+mn-lt"/>
              </a:rPr>
              <a:t>谢谢</a:t>
            </a:r>
            <a:endParaRPr lang="zh-CN" altLang="en-US" sz="9600" dirty="0">
              <a:solidFill>
                <a:schemeClr val="bg1"/>
              </a:solidFill>
              <a:latin typeface="方正正黑简体" panose="02000000000000000000" pitchFamily="2" charset="-122"/>
              <a:ea typeface="方正正黑简体" panose="02000000000000000000" pitchFamily="2" charset="-122"/>
              <a:cs typeface="+mn-ea"/>
              <a:sym typeface="+mn-lt"/>
            </a:endParaRPr>
          </a:p>
        </p:txBody>
      </p:sp>
      <p:sp>
        <p:nvSpPr>
          <p:cNvPr id="676" name="文本框 675"/>
          <p:cNvSpPr txBox="1"/>
          <p:nvPr/>
        </p:nvSpPr>
        <p:spPr>
          <a:xfrm>
            <a:off x="502400" y="4386207"/>
            <a:ext cx="6223639" cy="521970"/>
          </a:xfrm>
          <a:prstGeom prst="rect">
            <a:avLst/>
          </a:prstGeom>
          <a:noFill/>
        </p:spPr>
        <p:txBody>
          <a:bodyPr wrap="square" rtlCol="0">
            <a:spAutoFit/>
          </a:bodyPr>
          <a:lstStyle/>
          <a:p>
            <a:pPr algn="ctr"/>
            <a:r>
              <a:rPr lang="zh-CN" altLang="en-US" sz="2800" dirty="0">
                <a:solidFill>
                  <a:schemeClr val="bg1"/>
                </a:solidFill>
                <a:cs typeface="+mn-ea"/>
                <a:sym typeface="+mn-lt"/>
              </a:rPr>
              <a:t>第</a:t>
            </a:r>
            <a:r>
              <a:rPr lang="en-US" altLang="zh-CN" sz="2800" dirty="0">
                <a:solidFill>
                  <a:schemeClr val="bg1"/>
                </a:solidFill>
                <a:cs typeface="+mn-ea"/>
                <a:sym typeface="+mn-lt"/>
              </a:rPr>
              <a:t>2</a:t>
            </a:r>
            <a:r>
              <a:rPr lang="zh-CN" altLang="en-US" sz="2800" dirty="0">
                <a:solidFill>
                  <a:schemeClr val="bg1"/>
                </a:solidFill>
                <a:cs typeface="+mn-ea"/>
                <a:sym typeface="+mn-lt"/>
              </a:rPr>
              <a:t>小组</a:t>
            </a:r>
            <a:endParaRPr lang="zh-CN" altLang="en-US" sz="2800" dirty="0">
              <a:solidFill>
                <a:schemeClr val="bg1"/>
              </a:solidFill>
              <a:cs typeface="+mn-ea"/>
              <a:sym typeface="+mn-lt"/>
            </a:endParaRPr>
          </a:p>
        </p:txBody>
      </p:sp>
      <p:sp>
        <p:nvSpPr>
          <p:cNvPr id="694" name="椭圆 693"/>
          <p:cNvSpPr/>
          <p:nvPr/>
        </p:nvSpPr>
        <p:spPr>
          <a:xfrm>
            <a:off x="1141964" y="161859"/>
            <a:ext cx="252000" cy="252000"/>
          </a:xfrm>
          <a:prstGeom prst="ellipse">
            <a:avLst/>
          </a:prstGeom>
          <a:solidFill>
            <a:srgbClr val="58B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95" name="椭圆 694"/>
          <p:cNvSpPr/>
          <p:nvPr/>
        </p:nvSpPr>
        <p:spPr>
          <a:xfrm>
            <a:off x="692539" y="161859"/>
            <a:ext cx="252000" cy="252000"/>
          </a:xfrm>
          <a:prstGeom prst="ellipse">
            <a:avLst/>
          </a:prstGeom>
          <a:solidFill>
            <a:srgbClr val="A9BE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96" name="椭圆 695"/>
          <p:cNvSpPr/>
          <p:nvPr/>
        </p:nvSpPr>
        <p:spPr>
          <a:xfrm>
            <a:off x="243114" y="161859"/>
            <a:ext cx="252000" cy="252000"/>
          </a:xfrm>
          <a:prstGeom prst="ellipse">
            <a:avLst/>
          </a:prstGeom>
          <a:solidFill>
            <a:srgbClr val="F3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97" name="椭圆 696"/>
          <p:cNvSpPr/>
          <p:nvPr/>
        </p:nvSpPr>
        <p:spPr>
          <a:xfrm>
            <a:off x="1591389" y="161859"/>
            <a:ext cx="252000" cy="252000"/>
          </a:xfrm>
          <a:prstGeom prst="ellipse">
            <a:avLst/>
          </a:prstGeom>
          <a:solidFill>
            <a:srgbClr val="EF6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700" name="直接连接符 699"/>
          <p:cNvCxnSpPr/>
          <p:nvPr/>
        </p:nvCxnSpPr>
        <p:spPr>
          <a:xfrm>
            <a:off x="0" y="6572696"/>
            <a:ext cx="5029200" cy="0"/>
          </a:xfrm>
          <a:prstGeom prst="line">
            <a:avLst/>
          </a:prstGeom>
          <a:ln>
            <a:solidFill>
              <a:schemeClr val="bg1"/>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685"/>
                                        </p:tgtEl>
                                        <p:attrNameLst>
                                          <p:attrName>style.visibility</p:attrName>
                                        </p:attrNameLst>
                                      </p:cBhvr>
                                      <p:to>
                                        <p:strVal val="visible"/>
                                      </p:to>
                                    </p:set>
                                    <p:anim calcmode="lin" valueType="num">
                                      <p:cBhvr additive="base">
                                        <p:cTn id="7" dur="500" fill="hold"/>
                                        <p:tgtEl>
                                          <p:spTgt spid="685"/>
                                        </p:tgtEl>
                                        <p:attrNameLst>
                                          <p:attrName>ppt_x</p:attrName>
                                        </p:attrNameLst>
                                      </p:cBhvr>
                                      <p:tavLst>
                                        <p:tav tm="0">
                                          <p:val>
                                            <p:strVal val="#ppt_x"/>
                                          </p:val>
                                        </p:tav>
                                        <p:tav tm="100000">
                                          <p:val>
                                            <p:strVal val="#ppt_x"/>
                                          </p:val>
                                        </p:tav>
                                      </p:tavLst>
                                    </p:anim>
                                    <p:anim calcmode="lin" valueType="num">
                                      <p:cBhvr additive="base">
                                        <p:cTn id="8" dur="500" fill="hold"/>
                                        <p:tgtEl>
                                          <p:spTgt spid="685"/>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683"/>
                                        </p:tgtEl>
                                        <p:attrNameLst>
                                          <p:attrName>style.visibility</p:attrName>
                                        </p:attrNameLst>
                                      </p:cBhvr>
                                      <p:to>
                                        <p:strVal val="visible"/>
                                      </p:to>
                                    </p:set>
                                    <p:anim calcmode="lin" valueType="num">
                                      <p:cBhvr additive="base">
                                        <p:cTn id="11" dur="500" fill="hold"/>
                                        <p:tgtEl>
                                          <p:spTgt spid="683"/>
                                        </p:tgtEl>
                                        <p:attrNameLst>
                                          <p:attrName>ppt_x</p:attrName>
                                        </p:attrNameLst>
                                      </p:cBhvr>
                                      <p:tavLst>
                                        <p:tav tm="0">
                                          <p:val>
                                            <p:strVal val="1+#ppt_w/2"/>
                                          </p:val>
                                        </p:tav>
                                        <p:tav tm="100000">
                                          <p:val>
                                            <p:strVal val="#ppt_x"/>
                                          </p:val>
                                        </p:tav>
                                      </p:tavLst>
                                    </p:anim>
                                    <p:anim calcmode="lin" valueType="num">
                                      <p:cBhvr additive="base">
                                        <p:cTn id="12" dur="500" fill="hold"/>
                                        <p:tgtEl>
                                          <p:spTgt spid="683"/>
                                        </p:tgtEl>
                                        <p:attrNameLst>
                                          <p:attrName>ppt_y</p:attrName>
                                        </p:attrNameLst>
                                      </p:cBhvr>
                                      <p:tavLst>
                                        <p:tav tm="0">
                                          <p:val>
                                            <p:strVal val="#ppt_y"/>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86"/>
                                        </p:tgtEl>
                                        <p:attrNameLst>
                                          <p:attrName>style.visibility</p:attrName>
                                        </p:attrNameLst>
                                      </p:cBhvr>
                                      <p:to>
                                        <p:strVal val="visible"/>
                                      </p:to>
                                    </p:set>
                                    <p:anim calcmode="lin" valueType="num">
                                      <p:cBhvr additive="base">
                                        <p:cTn id="15" dur="500" fill="hold"/>
                                        <p:tgtEl>
                                          <p:spTgt spid="686"/>
                                        </p:tgtEl>
                                        <p:attrNameLst>
                                          <p:attrName>ppt_x</p:attrName>
                                        </p:attrNameLst>
                                      </p:cBhvr>
                                      <p:tavLst>
                                        <p:tav tm="0">
                                          <p:val>
                                            <p:strVal val="#ppt_x"/>
                                          </p:val>
                                        </p:tav>
                                        <p:tav tm="100000">
                                          <p:val>
                                            <p:strVal val="#ppt_x"/>
                                          </p:val>
                                        </p:tav>
                                      </p:tavLst>
                                    </p:anim>
                                    <p:anim calcmode="lin" valueType="num">
                                      <p:cBhvr additive="base">
                                        <p:cTn id="16" dur="500" fill="hold"/>
                                        <p:tgtEl>
                                          <p:spTgt spid="686"/>
                                        </p:tgtEl>
                                        <p:attrNameLst>
                                          <p:attrName>ppt_y</p:attrName>
                                        </p:attrNameLst>
                                      </p:cBhvr>
                                      <p:tavLst>
                                        <p:tav tm="0">
                                          <p:val>
                                            <p:strVal val="1+#ppt_h/2"/>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1125"/>
                                        </p:tgtEl>
                                        <p:attrNameLst>
                                          <p:attrName>style.visibility</p:attrName>
                                        </p:attrNameLst>
                                      </p:cBhvr>
                                      <p:to>
                                        <p:strVal val="visible"/>
                                      </p:to>
                                    </p:set>
                                    <p:anim calcmode="lin" valueType="num">
                                      <p:cBhvr additive="base">
                                        <p:cTn id="19" dur="500" fill="hold"/>
                                        <p:tgtEl>
                                          <p:spTgt spid="1125"/>
                                        </p:tgtEl>
                                        <p:attrNameLst>
                                          <p:attrName>ppt_x</p:attrName>
                                        </p:attrNameLst>
                                      </p:cBhvr>
                                      <p:tavLst>
                                        <p:tav tm="0">
                                          <p:val>
                                            <p:strVal val="0-#ppt_w/2"/>
                                          </p:val>
                                        </p:tav>
                                        <p:tav tm="100000">
                                          <p:val>
                                            <p:strVal val="#ppt_x"/>
                                          </p:val>
                                        </p:tav>
                                      </p:tavLst>
                                    </p:anim>
                                    <p:anim calcmode="lin" valueType="num">
                                      <p:cBhvr additive="base">
                                        <p:cTn id="20" dur="500" fill="hold"/>
                                        <p:tgtEl>
                                          <p:spTgt spid="1125"/>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2" presetClass="entr" presetSubtype="8" fill="hold" grpId="0" nodeType="afterEffect">
                                  <p:stCondLst>
                                    <p:cond delay="0"/>
                                  </p:stCondLst>
                                  <p:childTnLst>
                                    <p:set>
                                      <p:cBhvr>
                                        <p:cTn id="23" dur="1" fill="hold">
                                          <p:stCondLst>
                                            <p:cond delay="0"/>
                                          </p:stCondLst>
                                        </p:cTn>
                                        <p:tgtEl>
                                          <p:spTgt spid="696"/>
                                        </p:tgtEl>
                                        <p:attrNameLst>
                                          <p:attrName>style.visibility</p:attrName>
                                        </p:attrNameLst>
                                      </p:cBhvr>
                                      <p:to>
                                        <p:strVal val="visible"/>
                                      </p:to>
                                    </p:set>
                                    <p:anim calcmode="lin" valueType="num">
                                      <p:cBhvr additive="base">
                                        <p:cTn id="24" dur="250" fill="hold"/>
                                        <p:tgtEl>
                                          <p:spTgt spid="696"/>
                                        </p:tgtEl>
                                        <p:attrNameLst>
                                          <p:attrName>ppt_x</p:attrName>
                                        </p:attrNameLst>
                                      </p:cBhvr>
                                      <p:tavLst>
                                        <p:tav tm="0">
                                          <p:val>
                                            <p:strVal val="0-#ppt_w/2"/>
                                          </p:val>
                                        </p:tav>
                                        <p:tav tm="100000">
                                          <p:val>
                                            <p:strVal val="#ppt_x"/>
                                          </p:val>
                                        </p:tav>
                                      </p:tavLst>
                                    </p:anim>
                                    <p:anim calcmode="lin" valueType="num">
                                      <p:cBhvr additive="base">
                                        <p:cTn id="25" dur="250" fill="hold"/>
                                        <p:tgtEl>
                                          <p:spTgt spid="696"/>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100"/>
                                  </p:stCondLst>
                                  <p:childTnLst>
                                    <p:set>
                                      <p:cBhvr>
                                        <p:cTn id="27" dur="1" fill="hold">
                                          <p:stCondLst>
                                            <p:cond delay="0"/>
                                          </p:stCondLst>
                                        </p:cTn>
                                        <p:tgtEl>
                                          <p:spTgt spid="695"/>
                                        </p:tgtEl>
                                        <p:attrNameLst>
                                          <p:attrName>style.visibility</p:attrName>
                                        </p:attrNameLst>
                                      </p:cBhvr>
                                      <p:to>
                                        <p:strVal val="visible"/>
                                      </p:to>
                                    </p:set>
                                    <p:anim calcmode="lin" valueType="num">
                                      <p:cBhvr additive="base">
                                        <p:cTn id="28" dur="250" fill="hold"/>
                                        <p:tgtEl>
                                          <p:spTgt spid="695"/>
                                        </p:tgtEl>
                                        <p:attrNameLst>
                                          <p:attrName>ppt_x</p:attrName>
                                        </p:attrNameLst>
                                      </p:cBhvr>
                                      <p:tavLst>
                                        <p:tav tm="0">
                                          <p:val>
                                            <p:strVal val="0-#ppt_w/2"/>
                                          </p:val>
                                        </p:tav>
                                        <p:tav tm="100000">
                                          <p:val>
                                            <p:strVal val="#ppt_x"/>
                                          </p:val>
                                        </p:tav>
                                      </p:tavLst>
                                    </p:anim>
                                    <p:anim calcmode="lin" valueType="num">
                                      <p:cBhvr additive="base">
                                        <p:cTn id="29" dur="250" fill="hold"/>
                                        <p:tgtEl>
                                          <p:spTgt spid="695"/>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200"/>
                                  </p:stCondLst>
                                  <p:childTnLst>
                                    <p:set>
                                      <p:cBhvr>
                                        <p:cTn id="31" dur="1" fill="hold">
                                          <p:stCondLst>
                                            <p:cond delay="0"/>
                                          </p:stCondLst>
                                        </p:cTn>
                                        <p:tgtEl>
                                          <p:spTgt spid="694"/>
                                        </p:tgtEl>
                                        <p:attrNameLst>
                                          <p:attrName>style.visibility</p:attrName>
                                        </p:attrNameLst>
                                      </p:cBhvr>
                                      <p:to>
                                        <p:strVal val="visible"/>
                                      </p:to>
                                    </p:set>
                                    <p:anim calcmode="lin" valueType="num">
                                      <p:cBhvr additive="base">
                                        <p:cTn id="32" dur="250" fill="hold"/>
                                        <p:tgtEl>
                                          <p:spTgt spid="694"/>
                                        </p:tgtEl>
                                        <p:attrNameLst>
                                          <p:attrName>ppt_x</p:attrName>
                                        </p:attrNameLst>
                                      </p:cBhvr>
                                      <p:tavLst>
                                        <p:tav tm="0">
                                          <p:val>
                                            <p:strVal val="0-#ppt_w/2"/>
                                          </p:val>
                                        </p:tav>
                                        <p:tav tm="100000">
                                          <p:val>
                                            <p:strVal val="#ppt_x"/>
                                          </p:val>
                                        </p:tav>
                                      </p:tavLst>
                                    </p:anim>
                                    <p:anim calcmode="lin" valueType="num">
                                      <p:cBhvr additive="base">
                                        <p:cTn id="33" dur="250" fill="hold"/>
                                        <p:tgtEl>
                                          <p:spTgt spid="694"/>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stCondLst>
                                    <p:cond delay="300"/>
                                  </p:stCondLst>
                                  <p:childTnLst>
                                    <p:set>
                                      <p:cBhvr>
                                        <p:cTn id="35" dur="1" fill="hold">
                                          <p:stCondLst>
                                            <p:cond delay="0"/>
                                          </p:stCondLst>
                                        </p:cTn>
                                        <p:tgtEl>
                                          <p:spTgt spid="697"/>
                                        </p:tgtEl>
                                        <p:attrNameLst>
                                          <p:attrName>style.visibility</p:attrName>
                                        </p:attrNameLst>
                                      </p:cBhvr>
                                      <p:to>
                                        <p:strVal val="visible"/>
                                      </p:to>
                                    </p:set>
                                    <p:anim calcmode="lin" valueType="num">
                                      <p:cBhvr additive="base">
                                        <p:cTn id="36" dur="250" fill="hold"/>
                                        <p:tgtEl>
                                          <p:spTgt spid="697"/>
                                        </p:tgtEl>
                                        <p:attrNameLst>
                                          <p:attrName>ppt_x</p:attrName>
                                        </p:attrNameLst>
                                      </p:cBhvr>
                                      <p:tavLst>
                                        <p:tav tm="0">
                                          <p:val>
                                            <p:strVal val="0-#ppt_w/2"/>
                                          </p:val>
                                        </p:tav>
                                        <p:tav tm="100000">
                                          <p:val>
                                            <p:strVal val="#ppt_x"/>
                                          </p:val>
                                        </p:tav>
                                      </p:tavLst>
                                    </p:anim>
                                    <p:anim calcmode="lin" valueType="num">
                                      <p:cBhvr additive="base">
                                        <p:cTn id="37" dur="250" fill="hold"/>
                                        <p:tgtEl>
                                          <p:spTgt spid="697"/>
                                        </p:tgtEl>
                                        <p:attrNameLst>
                                          <p:attrName>ppt_y</p:attrName>
                                        </p:attrNameLst>
                                      </p:cBhvr>
                                      <p:tavLst>
                                        <p:tav tm="0">
                                          <p:val>
                                            <p:strVal val="#ppt_y"/>
                                          </p:val>
                                        </p:tav>
                                        <p:tav tm="100000">
                                          <p:val>
                                            <p:strVal val="#ppt_y"/>
                                          </p:val>
                                        </p:tav>
                                      </p:tavLst>
                                    </p:anim>
                                  </p:childTnLst>
                                </p:cTn>
                              </p:par>
                              <p:par>
                                <p:cTn id="38" presetID="53" presetClass="entr" presetSubtype="16" fill="hold" nodeType="withEffect">
                                  <p:stCondLst>
                                    <p:cond delay="0"/>
                                  </p:stCondLst>
                                  <p:childTnLst>
                                    <p:set>
                                      <p:cBhvr>
                                        <p:cTn id="39" dur="1" fill="hold">
                                          <p:stCondLst>
                                            <p:cond delay="0"/>
                                          </p:stCondLst>
                                        </p:cTn>
                                        <p:tgtEl>
                                          <p:spTgt spid="691"/>
                                        </p:tgtEl>
                                        <p:attrNameLst>
                                          <p:attrName>style.visibility</p:attrName>
                                        </p:attrNameLst>
                                      </p:cBhvr>
                                      <p:to>
                                        <p:strVal val="visible"/>
                                      </p:to>
                                    </p:set>
                                    <p:anim calcmode="lin" valueType="num">
                                      <p:cBhvr>
                                        <p:cTn id="40" dur="500" fill="hold"/>
                                        <p:tgtEl>
                                          <p:spTgt spid="691"/>
                                        </p:tgtEl>
                                        <p:attrNameLst>
                                          <p:attrName>ppt_w</p:attrName>
                                        </p:attrNameLst>
                                      </p:cBhvr>
                                      <p:tavLst>
                                        <p:tav tm="0">
                                          <p:val>
                                            <p:fltVal val="0"/>
                                          </p:val>
                                        </p:tav>
                                        <p:tav tm="100000">
                                          <p:val>
                                            <p:strVal val="#ppt_w"/>
                                          </p:val>
                                        </p:tav>
                                      </p:tavLst>
                                    </p:anim>
                                    <p:anim calcmode="lin" valueType="num">
                                      <p:cBhvr>
                                        <p:cTn id="41" dur="500" fill="hold"/>
                                        <p:tgtEl>
                                          <p:spTgt spid="691"/>
                                        </p:tgtEl>
                                        <p:attrNameLst>
                                          <p:attrName>ppt_h</p:attrName>
                                        </p:attrNameLst>
                                      </p:cBhvr>
                                      <p:tavLst>
                                        <p:tav tm="0">
                                          <p:val>
                                            <p:fltVal val="0"/>
                                          </p:val>
                                        </p:tav>
                                        <p:tav tm="100000">
                                          <p:val>
                                            <p:strVal val="#ppt_h"/>
                                          </p:val>
                                        </p:tav>
                                      </p:tavLst>
                                    </p:anim>
                                    <p:animEffect transition="in" filter="fade">
                                      <p:cBhvr>
                                        <p:cTn id="42" dur="500"/>
                                        <p:tgtEl>
                                          <p:spTgt spid="691"/>
                                        </p:tgtEl>
                                      </p:cBhvr>
                                    </p:animEffect>
                                  </p:childTnLst>
                                </p:cTn>
                              </p:par>
                              <p:par>
                                <p:cTn id="43" presetID="53" presetClass="entr" presetSubtype="16" fill="hold" nodeType="withEffect">
                                  <p:stCondLst>
                                    <p:cond delay="0"/>
                                  </p:stCondLst>
                                  <p:childTnLst>
                                    <p:set>
                                      <p:cBhvr>
                                        <p:cTn id="44" dur="1" fill="hold">
                                          <p:stCondLst>
                                            <p:cond delay="0"/>
                                          </p:stCondLst>
                                        </p:cTn>
                                        <p:tgtEl>
                                          <p:spTgt spid="681"/>
                                        </p:tgtEl>
                                        <p:attrNameLst>
                                          <p:attrName>style.visibility</p:attrName>
                                        </p:attrNameLst>
                                      </p:cBhvr>
                                      <p:to>
                                        <p:strVal val="visible"/>
                                      </p:to>
                                    </p:set>
                                    <p:anim calcmode="lin" valueType="num">
                                      <p:cBhvr>
                                        <p:cTn id="45" dur="500" fill="hold"/>
                                        <p:tgtEl>
                                          <p:spTgt spid="681"/>
                                        </p:tgtEl>
                                        <p:attrNameLst>
                                          <p:attrName>ppt_w</p:attrName>
                                        </p:attrNameLst>
                                      </p:cBhvr>
                                      <p:tavLst>
                                        <p:tav tm="0">
                                          <p:val>
                                            <p:fltVal val="0"/>
                                          </p:val>
                                        </p:tav>
                                        <p:tav tm="100000">
                                          <p:val>
                                            <p:strVal val="#ppt_w"/>
                                          </p:val>
                                        </p:tav>
                                      </p:tavLst>
                                    </p:anim>
                                    <p:anim calcmode="lin" valueType="num">
                                      <p:cBhvr>
                                        <p:cTn id="46" dur="500" fill="hold"/>
                                        <p:tgtEl>
                                          <p:spTgt spid="681"/>
                                        </p:tgtEl>
                                        <p:attrNameLst>
                                          <p:attrName>ppt_h</p:attrName>
                                        </p:attrNameLst>
                                      </p:cBhvr>
                                      <p:tavLst>
                                        <p:tav tm="0">
                                          <p:val>
                                            <p:fltVal val="0"/>
                                          </p:val>
                                        </p:tav>
                                        <p:tav tm="100000">
                                          <p:val>
                                            <p:strVal val="#ppt_h"/>
                                          </p:val>
                                        </p:tav>
                                      </p:tavLst>
                                    </p:anim>
                                    <p:animEffect transition="in" filter="fade">
                                      <p:cBhvr>
                                        <p:cTn id="47" dur="500"/>
                                        <p:tgtEl>
                                          <p:spTgt spid="681"/>
                                        </p:tgtEl>
                                      </p:cBhvr>
                                    </p:animEffect>
                                  </p:childTnLst>
                                </p:cTn>
                              </p:par>
                            </p:childTnLst>
                          </p:cTn>
                        </p:par>
                        <p:par>
                          <p:cTn id="48" fill="hold">
                            <p:stCondLst>
                              <p:cond delay="1000"/>
                            </p:stCondLst>
                            <p:childTnLst>
                              <p:par>
                                <p:cTn id="49" presetID="2" presetClass="entr" presetSubtype="2" fill="hold" grpId="0" nodeType="afterEffect">
                                  <p:stCondLst>
                                    <p:cond delay="0"/>
                                  </p:stCondLst>
                                  <p:iterate type="lt">
                                    <p:tmPct val="10000"/>
                                  </p:iterate>
                                  <p:childTnLst>
                                    <p:set>
                                      <p:cBhvr>
                                        <p:cTn id="50" dur="1" fill="hold">
                                          <p:stCondLst>
                                            <p:cond delay="0"/>
                                          </p:stCondLst>
                                        </p:cTn>
                                        <p:tgtEl>
                                          <p:spTgt spid="675"/>
                                        </p:tgtEl>
                                        <p:attrNameLst>
                                          <p:attrName>style.visibility</p:attrName>
                                        </p:attrNameLst>
                                      </p:cBhvr>
                                      <p:to>
                                        <p:strVal val="visible"/>
                                      </p:to>
                                    </p:set>
                                    <p:anim calcmode="lin" valueType="num">
                                      <p:cBhvr additive="base">
                                        <p:cTn id="51" dur="500" fill="hold"/>
                                        <p:tgtEl>
                                          <p:spTgt spid="675"/>
                                        </p:tgtEl>
                                        <p:attrNameLst>
                                          <p:attrName>ppt_x</p:attrName>
                                        </p:attrNameLst>
                                      </p:cBhvr>
                                      <p:tavLst>
                                        <p:tav tm="0">
                                          <p:val>
                                            <p:strVal val="1+#ppt_w/2"/>
                                          </p:val>
                                        </p:tav>
                                        <p:tav tm="100000">
                                          <p:val>
                                            <p:strVal val="#ppt_x"/>
                                          </p:val>
                                        </p:tav>
                                      </p:tavLst>
                                    </p:anim>
                                    <p:anim calcmode="lin" valueType="num">
                                      <p:cBhvr additive="base">
                                        <p:cTn id="52" dur="500" fill="hold"/>
                                        <p:tgtEl>
                                          <p:spTgt spid="675"/>
                                        </p:tgtEl>
                                        <p:attrNameLst>
                                          <p:attrName>ppt_y</p:attrName>
                                        </p:attrNameLst>
                                      </p:cBhvr>
                                      <p:tavLst>
                                        <p:tav tm="0">
                                          <p:val>
                                            <p:strVal val="#ppt_y"/>
                                          </p:val>
                                        </p:tav>
                                        <p:tav tm="100000">
                                          <p:val>
                                            <p:strVal val="#ppt_y"/>
                                          </p:val>
                                        </p:tav>
                                      </p:tavLst>
                                    </p:anim>
                                  </p:childTnLst>
                                </p:cTn>
                              </p:par>
                            </p:childTnLst>
                          </p:cTn>
                        </p:par>
                        <p:par>
                          <p:cTn id="53" fill="hold">
                            <p:stCondLst>
                              <p:cond delay="1100"/>
                            </p:stCondLst>
                            <p:childTnLst>
                              <p:par>
                                <p:cTn id="54" presetID="47" presetClass="entr" presetSubtype="0" fill="hold" grpId="0" nodeType="afterEffect">
                                  <p:stCondLst>
                                    <p:cond delay="0"/>
                                  </p:stCondLst>
                                  <p:iterate type="lt">
                                    <p:tmPct val="5625"/>
                                  </p:iterate>
                                  <p:childTnLst>
                                    <p:set>
                                      <p:cBhvr>
                                        <p:cTn id="55" dur="1" fill="hold">
                                          <p:stCondLst>
                                            <p:cond delay="0"/>
                                          </p:stCondLst>
                                        </p:cTn>
                                        <p:tgtEl>
                                          <p:spTgt spid="676"/>
                                        </p:tgtEl>
                                        <p:attrNameLst>
                                          <p:attrName>style.visibility</p:attrName>
                                        </p:attrNameLst>
                                      </p:cBhvr>
                                      <p:to>
                                        <p:strVal val="visible"/>
                                      </p:to>
                                    </p:set>
                                    <p:animEffect transition="in" filter="fade">
                                      <p:cBhvr>
                                        <p:cTn id="56" dur="500"/>
                                        <p:tgtEl>
                                          <p:spTgt spid="676"/>
                                        </p:tgtEl>
                                      </p:cBhvr>
                                    </p:animEffect>
                                    <p:anim calcmode="lin" valueType="num">
                                      <p:cBhvr>
                                        <p:cTn id="57" dur="500" fill="hold"/>
                                        <p:tgtEl>
                                          <p:spTgt spid="676"/>
                                        </p:tgtEl>
                                        <p:attrNameLst>
                                          <p:attrName>ppt_x</p:attrName>
                                        </p:attrNameLst>
                                      </p:cBhvr>
                                      <p:tavLst>
                                        <p:tav tm="0">
                                          <p:val>
                                            <p:strVal val="#ppt_x"/>
                                          </p:val>
                                        </p:tav>
                                        <p:tav tm="100000">
                                          <p:val>
                                            <p:strVal val="#ppt_x"/>
                                          </p:val>
                                        </p:tav>
                                      </p:tavLst>
                                    </p:anim>
                                    <p:anim calcmode="lin" valueType="num">
                                      <p:cBhvr>
                                        <p:cTn id="58" dur="500" fill="hold"/>
                                        <p:tgtEl>
                                          <p:spTgt spid="676"/>
                                        </p:tgtEl>
                                        <p:attrNameLst>
                                          <p:attrName>ppt_y</p:attrName>
                                        </p:attrNameLst>
                                      </p:cBhvr>
                                      <p:tavLst>
                                        <p:tav tm="0">
                                          <p:val>
                                            <p:strVal val="#ppt_y-.1"/>
                                          </p:val>
                                        </p:tav>
                                        <p:tav tm="100000">
                                          <p:val>
                                            <p:strVal val="#ppt_y"/>
                                          </p:val>
                                        </p:tav>
                                      </p:tavLst>
                                    </p:anim>
                                  </p:childTnLst>
                                </p:cTn>
                              </p:par>
                            </p:childTnLst>
                          </p:cTn>
                        </p:par>
                        <p:par>
                          <p:cTn id="59" fill="hold">
                            <p:stCondLst>
                              <p:cond delay="1684"/>
                            </p:stCondLst>
                            <p:childTnLst>
                              <p:par>
                                <p:cTn id="60" presetID="2" presetClass="entr" presetSubtype="8" fill="hold" nodeType="afterEffect">
                                  <p:stCondLst>
                                    <p:cond delay="0"/>
                                  </p:stCondLst>
                                  <p:childTnLst>
                                    <p:set>
                                      <p:cBhvr>
                                        <p:cTn id="61" dur="1" fill="hold">
                                          <p:stCondLst>
                                            <p:cond delay="0"/>
                                          </p:stCondLst>
                                        </p:cTn>
                                        <p:tgtEl>
                                          <p:spTgt spid="700"/>
                                        </p:tgtEl>
                                        <p:attrNameLst>
                                          <p:attrName>style.visibility</p:attrName>
                                        </p:attrNameLst>
                                      </p:cBhvr>
                                      <p:to>
                                        <p:strVal val="visible"/>
                                      </p:to>
                                    </p:set>
                                    <p:anim calcmode="lin" valueType="num">
                                      <p:cBhvr additive="base">
                                        <p:cTn id="62" dur="500" fill="hold"/>
                                        <p:tgtEl>
                                          <p:spTgt spid="700"/>
                                        </p:tgtEl>
                                        <p:attrNameLst>
                                          <p:attrName>ppt_x</p:attrName>
                                        </p:attrNameLst>
                                      </p:cBhvr>
                                      <p:tavLst>
                                        <p:tav tm="0">
                                          <p:val>
                                            <p:strVal val="0-#ppt_w/2"/>
                                          </p:val>
                                        </p:tav>
                                        <p:tav tm="100000">
                                          <p:val>
                                            <p:strVal val="#ppt_x"/>
                                          </p:val>
                                        </p:tav>
                                      </p:tavLst>
                                    </p:anim>
                                    <p:anim calcmode="lin" valueType="num">
                                      <p:cBhvr additive="base">
                                        <p:cTn id="63" dur="500" fill="hold"/>
                                        <p:tgtEl>
                                          <p:spTgt spid="70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 grpId="0"/>
      <p:bldP spid="676" grpId="0"/>
      <p:bldP spid="694" grpId="0" animBg="1"/>
      <p:bldP spid="695" grpId="0" animBg="1"/>
      <p:bldP spid="696" grpId="0" animBg="1"/>
      <p:bldP spid="69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001395" y="2595880"/>
            <a:ext cx="10188575" cy="1666240"/>
          </a:xfrm>
          <a:prstGeom prst="rect">
            <a:avLst/>
          </a:prstGeom>
          <a:noFill/>
        </p:spPr>
        <p:txBody>
          <a:bodyPr wrap="square" rtlCol="0">
            <a:spAutoFit/>
          </a:bodyPr>
          <a:p>
            <a:pPr marL="457200" indent="-457200">
              <a:lnSpc>
                <a:spcPct val="160000"/>
              </a:lnSpc>
              <a:buFont typeface="Arial" panose="020B0604020202020204" pitchFamily="34" charset="0"/>
              <a:buChar char="•"/>
            </a:pPr>
            <a:r>
              <a:rPr lang="zh-CN" altLang="en-US" sz="3200">
                <a:solidFill>
                  <a:schemeClr val="bg2"/>
                </a:solidFill>
              </a:rPr>
              <a:t>由香农公式所表征的信道容量跟哪些因素相关？</a:t>
            </a:r>
            <a:endParaRPr lang="zh-CN" altLang="en-US" sz="3200">
              <a:solidFill>
                <a:schemeClr val="bg2"/>
              </a:solidFill>
            </a:endParaRPr>
          </a:p>
          <a:p>
            <a:pPr marL="457200" indent="-457200">
              <a:lnSpc>
                <a:spcPct val="160000"/>
              </a:lnSpc>
              <a:buFont typeface="Arial" panose="020B0604020202020204" pitchFamily="34" charset="0"/>
              <a:buChar char="•"/>
            </a:pPr>
            <a:r>
              <a:rPr lang="zh-CN" altLang="en-US" sz="3200">
                <a:solidFill>
                  <a:schemeClr val="bg2"/>
                </a:solidFill>
              </a:rPr>
              <a:t>有效提高信道容量的方法可能有哪些？</a:t>
            </a:r>
            <a:endParaRPr lang="zh-CN" altLang="en-US" sz="3200">
              <a:solidFill>
                <a:schemeClr val="bg2"/>
              </a:solidFill>
            </a:endParaRPr>
          </a:p>
        </p:txBody>
      </p:sp>
    </p:spTree>
  </p:cSld>
  <p:clrMapOvr>
    <a:masterClrMapping/>
  </p:clrMapOvr>
  <p:transition>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1739900"/>
            <a:ext cx="5710431" cy="5119114"/>
            <a:chOff x="0" y="79375"/>
            <a:chExt cx="7512051" cy="6734176"/>
          </a:xfrm>
        </p:grpSpPr>
        <p:sp>
          <p:nvSpPr>
            <p:cNvPr id="3" name="Freeform 6"/>
            <p:cNvSpPr/>
            <p:nvPr/>
          </p:nvSpPr>
          <p:spPr bwMode="auto">
            <a:xfrm>
              <a:off x="1377950" y="79375"/>
              <a:ext cx="4754563" cy="5986463"/>
            </a:xfrm>
            <a:custGeom>
              <a:avLst/>
              <a:gdLst>
                <a:gd name="T0" fmla="*/ 1136 w 2995"/>
                <a:gd name="T1" fmla="*/ 3771 h 3771"/>
                <a:gd name="T2" fmla="*/ 2995 w 2995"/>
                <a:gd name="T3" fmla="*/ 3449 h 3771"/>
                <a:gd name="T4" fmla="*/ 2399 w 2995"/>
                <a:gd name="T5" fmla="*/ 0 h 3771"/>
                <a:gd name="T6" fmla="*/ 0 w 2995"/>
                <a:gd name="T7" fmla="*/ 414 h 3771"/>
                <a:gd name="T8" fmla="*/ 511 w 2995"/>
                <a:gd name="T9" fmla="*/ 3373 h 3771"/>
                <a:gd name="T10" fmla="*/ 1136 w 2995"/>
                <a:gd name="T11" fmla="*/ 3771 h 3771"/>
              </a:gdLst>
              <a:ahLst/>
              <a:cxnLst>
                <a:cxn ang="0">
                  <a:pos x="T0" y="T1"/>
                </a:cxn>
                <a:cxn ang="0">
                  <a:pos x="T2" y="T3"/>
                </a:cxn>
                <a:cxn ang="0">
                  <a:pos x="T4" y="T5"/>
                </a:cxn>
                <a:cxn ang="0">
                  <a:pos x="T6" y="T7"/>
                </a:cxn>
                <a:cxn ang="0">
                  <a:pos x="T8" y="T9"/>
                </a:cxn>
                <a:cxn ang="0">
                  <a:pos x="T10" y="T11"/>
                </a:cxn>
              </a:cxnLst>
              <a:rect l="0" t="0" r="r" b="b"/>
              <a:pathLst>
                <a:path w="2995" h="3771">
                  <a:moveTo>
                    <a:pt x="1136" y="3771"/>
                  </a:moveTo>
                  <a:lnTo>
                    <a:pt x="2995" y="3449"/>
                  </a:lnTo>
                  <a:lnTo>
                    <a:pt x="2399" y="0"/>
                  </a:lnTo>
                  <a:lnTo>
                    <a:pt x="0" y="414"/>
                  </a:lnTo>
                  <a:lnTo>
                    <a:pt x="511" y="3373"/>
                  </a:lnTo>
                  <a:lnTo>
                    <a:pt x="1136" y="3771"/>
                  </a:lnTo>
                  <a:close/>
                </a:path>
              </a:pathLst>
            </a:custGeom>
            <a:solidFill>
              <a:srgbClr val="D1D3D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 name="Freeform 7"/>
            <p:cNvSpPr/>
            <p:nvPr/>
          </p:nvSpPr>
          <p:spPr bwMode="auto">
            <a:xfrm>
              <a:off x="1377950" y="79375"/>
              <a:ext cx="4754563" cy="5986463"/>
            </a:xfrm>
            <a:custGeom>
              <a:avLst/>
              <a:gdLst>
                <a:gd name="T0" fmla="*/ 1136 w 2995"/>
                <a:gd name="T1" fmla="*/ 3771 h 3771"/>
                <a:gd name="T2" fmla="*/ 2995 w 2995"/>
                <a:gd name="T3" fmla="*/ 3449 h 3771"/>
                <a:gd name="T4" fmla="*/ 2399 w 2995"/>
                <a:gd name="T5" fmla="*/ 0 h 3771"/>
                <a:gd name="T6" fmla="*/ 0 w 2995"/>
                <a:gd name="T7" fmla="*/ 414 h 3771"/>
                <a:gd name="T8" fmla="*/ 511 w 2995"/>
                <a:gd name="T9" fmla="*/ 3373 h 3771"/>
                <a:gd name="T10" fmla="*/ 1136 w 2995"/>
                <a:gd name="T11" fmla="*/ 3771 h 3771"/>
              </a:gdLst>
              <a:ahLst/>
              <a:cxnLst>
                <a:cxn ang="0">
                  <a:pos x="T0" y="T1"/>
                </a:cxn>
                <a:cxn ang="0">
                  <a:pos x="T2" y="T3"/>
                </a:cxn>
                <a:cxn ang="0">
                  <a:pos x="T4" y="T5"/>
                </a:cxn>
                <a:cxn ang="0">
                  <a:pos x="T6" y="T7"/>
                </a:cxn>
                <a:cxn ang="0">
                  <a:pos x="T8" y="T9"/>
                </a:cxn>
                <a:cxn ang="0">
                  <a:pos x="T10" y="T11"/>
                </a:cxn>
              </a:cxnLst>
              <a:rect l="0" t="0" r="r" b="b"/>
              <a:pathLst>
                <a:path w="2995" h="3771">
                  <a:moveTo>
                    <a:pt x="1136" y="3771"/>
                  </a:moveTo>
                  <a:lnTo>
                    <a:pt x="2995" y="3449"/>
                  </a:lnTo>
                  <a:lnTo>
                    <a:pt x="2399" y="0"/>
                  </a:lnTo>
                  <a:lnTo>
                    <a:pt x="0" y="414"/>
                  </a:lnTo>
                  <a:lnTo>
                    <a:pt x="511" y="3373"/>
                  </a:lnTo>
                  <a:lnTo>
                    <a:pt x="1136" y="377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 name="Freeform 8"/>
            <p:cNvSpPr/>
            <p:nvPr/>
          </p:nvSpPr>
          <p:spPr bwMode="auto">
            <a:xfrm>
              <a:off x="2189163" y="5287963"/>
              <a:ext cx="992188" cy="777875"/>
            </a:xfrm>
            <a:custGeom>
              <a:avLst/>
              <a:gdLst>
                <a:gd name="T0" fmla="*/ 0 w 625"/>
                <a:gd name="T1" fmla="*/ 92 h 490"/>
                <a:gd name="T2" fmla="*/ 540 w 625"/>
                <a:gd name="T3" fmla="*/ 0 h 490"/>
                <a:gd name="T4" fmla="*/ 625 w 625"/>
                <a:gd name="T5" fmla="*/ 490 h 490"/>
                <a:gd name="T6" fmla="*/ 0 w 625"/>
                <a:gd name="T7" fmla="*/ 92 h 490"/>
              </a:gdLst>
              <a:ahLst/>
              <a:cxnLst>
                <a:cxn ang="0">
                  <a:pos x="T0" y="T1"/>
                </a:cxn>
                <a:cxn ang="0">
                  <a:pos x="T2" y="T3"/>
                </a:cxn>
                <a:cxn ang="0">
                  <a:pos x="T4" y="T5"/>
                </a:cxn>
                <a:cxn ang="0">
                  <a:pos x="T6" y="T7"/>
                </a:cxn>
              </a:cxnLst>
              <a:rect l="0" t="0" r="r" b="b"/>
              <a:pathLst>
                <a:path w="625" h="490">
                  <a:moveTo>
                    <a:pt x="0" y="92"/>
                  </a:moveTo>
                  <a:lnTo>
                    <a:pt x="540" y="0"/>
                  </a:lnTo>
                  <a:lnTo>
                    <a:pt x="625" y="490"/>
                  </a:lnTo>
                  <a:lnTo>
                    <a:pt x="0" y="92"/>
                  </a:lnTo>
                  <a:close/>
                </a:path>
              </a:pathLst>
            </a:custGeom>
            <a:solidFill>
              <a:srgbClr val="A7A9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pic>
          <p:nvPicPr>
            <p:cNvPr id="6" name="Picture 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74813" y="2711450"/>
              <a:ext cx="15875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9575" y="2546350"/>
              <a:ext cx="149225" cy="210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815975"/>
              <a:ext cx="149225" cy="250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70550" y="857250"/>
              <a:ext cx="180975" cy="176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75313" y="860425"/>
              <a:ext cx="179388" cy="290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75313" y="2974975"/>
              <a:ext cx="157163" cy="171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Freeform 15"/>
            <p:cNvSpPr/>
            <p:nvPr/>
          </p:nvSpPr>
          <p:spPr bwMode="auto">
            <a:xfrm>
              <a:off x="1152525" y="4292600"/>
              <a:ext cx="747713" cy="709613"/>
            </a:xfrm>
            <a:custGeom>
              <a:avLst/>
              <a:gdLst>
                <a:gd name="T0" fmla="*/ 372 w 471"/>
                <a:gd name="T1" fmla="*/ 447 h 447"/>
                <a:gd name="T2" fmla="*/ 0 w 471"/>
                <a:gd name="T3" fmla="*/ 109 h 447"/>
                <a:gd name="T4" fmla="*/ 100 w 471"/>
                <a:gd name="T5" fmla="*/ 0 h 447"/>
                <a:gd name="T6" fmla="*/ 471 w 471"/>
                <a:gd name="T7" fmla="*/ 339 h 447"/>
                <a:gd name="T8" fmla="*/ 372 w 471"/>
                <a:gd name="T9" fmla="*/ 447 h 447"/>
              </a:gdLst>
              <a:ahLst/>
              <a:cxnLst>
                <a:cxn ang="0">
                  <a:pos x="T0" y="T1"/>
                </a:cxn>
                <a:cxn ang="0">
                  <a:pos x="T2" y="T3"/>
                </a:cxn>
                <a:cxn ang="0">
                  <a:pos x="T4" y="T5"/>
                </a:cxn>
                <a:cxn ang="0">
                  <a:pos x="T6" y="T7"/>
                </a:cxn>
                <a:cxn ang="0">
                  <a:pos x="T8" y="T9"/>
                </a:cxn>
              </a:cxnLst>
              <a:rect l="0" t="0" r="r" b="b"/>
              <a:pathLst>
                <a:path w="471" h="447">
                  <a:moveTo>
                    <a:pt x="372" y="447"/>
                  </a:moveTo>
                  <a:lnTo>
                    <a:pt x="0" y="109"/>
                  </a:lnTo>
                  <a:lnTo>
                    <a:pt x="100" y="0"/>
                  </a:lnTo>
                  <a:lnTo>
                    <a:pt x="471" y="339"/>
                  </a:lnTo>
                  <a:lnTo>
                    <a:pt x="372" y="447"/>
                  </a:lnTo>
                  <a:close/>
                </a:path>
              </a:pathLst>
            </a:custGeom>
            <a:solidFill>
              <a:srgbClr val="FFD6A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 name="Freeform 16"/>
            <p:cNvSpPr/>
            <p:nvPr/>
          </p:nvSpPr>
          <p:spPr bwMode="auto">
            <a:xfrm>
              <a:off x="1223963" y="3541713"/>
              <a:ext cx="1416050" cy="1404938"/>
            </a:xfrm>
            <a:custGeom>
              <a:avLst/>
              <a:gdLst>
                <a:gd name="T0" fmla="*/ 282 w 377"/>
                <a:gd name="T1" fmla="*/ 328 h 374"/>
                <a:gd name="T2" fmla="*/ 132 w 377"/>
                <a:gd name="T3" fmla="*/ 335 h 374"/>
                <a:gd name="T4" fmla="*/ 46 w 377"/>
                <a:gd name="T5" fmla="*/ 256 h 374"/>
                <a:gd name="T6" fmla="*/ 39 w 377"/>
                <a:gd name="T7" fmla="*/ 107 h 374"/>
                <a:gd name="T8" fmla="*/ 95 w 377"/>
                <a:gd name="T9" fmla="*/ 46 h 374"/>
                <a:gd name="T10" fmla="*/ 244 w 377"/>
                <a:gd name="T11" fmla="*/ 39 h 374"/>
                <a:gd name="T12" fmla="*/ 330 w 377"/>
                <a:gd name="T13" fmla="*/ 118 h 374"/>
                <a:gd name="T14" fmla="*/ 337 w 377"/>
                <a:gd name="T15" fmla="*/ 267 h 374"/>
                <a:gd name="T16" fmla="*/ 282 w 377"/>
                <a:gd name="T17" fmla="*/ 328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7" h="374">
                  <a:moveTo>
                    <a:pt x="282" y="328"/>
                  </a:moveTo>
                  <a:cubicBezTo>
                    <a:pt x="242" y="371"/>
                    <a:pt x="175" y="374"/>
                    <a:pt x="132" y="335"/>
                  </a:cubicBezTo>
                  <a:cubicBezTo>
                    <a:pt x="46" y="256"/>
                    <a:pt x="46" y="256"/>
                    <a:pt x="46" y="256"/>
                  </a:cubicBezTo>
                  <a:cubicBezTo>
                    <a:pt x="3" y="217"/>
                    <a:pt x="0" y="150"/>
                    <a:pt x="39" y="107"/>
                  </a:cubicBezTo>
                  <a:cubicBezTo>
                    <a:pt x="95" y="46"/>
                    <a:pt x="95" y="46"/>
                    <a:pt x="95" y="46"/>
                  </a:cubicBezTo>
                  <a:cubicBezTo>
                    <a:pt x="134" y="3"/>
                    <a:pt x="201" y="0"/>
                    <a:pt x="244" y="39"/>
                  </a:cubicBezTo>
                  <a:cubicBezTo>
                    <a:pt x="330" y="118"/>
                    <a:pt x="330" y="118"/>
                    <a:pt x="330" y="118"/>
                  </a:cubicBezTo>
                  <a:cubicBezTo>
                    <a:pt x="373" y="157"/>
                    <a:pt x="377" y="224"/>
                    <a:pt x="337" y="267"/>
                  </a:cubicBezTo>
                  <a:lnTo>
                    <a:pt x="282" y="328"/>
                  </a:lnTo>
                  <a:close/>
                </a:path>
              </a:pathLst>
            </a:custGeom>
            <a:solidFill>
              <a:srgbClr val="FFD6A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 name="Freeform 17"/>
            <p:cNvSpPr/>
            <p:nvPr/>
          </p:nvSpPr>
          <p:spPr bwMode="auto">
            <a:xfrm>
              <a:off x="1554163" y="2873375"/>
              <a:ext cx="995363" cy="1069975"/>
            </a:xfrm>
            <a:custGeom>
              <a:avLst/>
              <a:gdLst>
                <a:gd name="T0" fmla="*/ 74 w 265"/>
                <a:gd name="T1" fmla="*/ 263 h 285"/>
                <a:gd name="T2" fmla="*/ 15 w 265"/>
                <a:gd name="T3" fmla="*/ 271 h 285"/>
                <a:gd name="T4" fmla="*/ 18 w 265"/>
                <a:gd name="T5" fmla="*/ 212 h 285"/>
                <a:gd name="T6" fmla="*/ 191 w 265"/>
                <a:gd name="T7" fmla="*/ 22 h 285"/>
                <a:gd name="T8" fmla="*/ 249 w 265"/>
                <a:gd name="T9" fmla="*/ 14 h 285"/>
                <a:gd name="T10" fmla="*/ 247 w 265"/>
                <a:gd name="T11" fmla="*/ 73 h 285"/>
                <a:gd name="T12" fmla="*/ 74 w 265"/>
                <a:gd name="T13" fmla="*/ 263 h 285"/>
              </a:gdLst>
              <a:ahLst/>
              <a:cxnLst>
                <a:cxn ang="0">
                  <a:pos x="T0" y="T1"/>
                </a:cxn>
                <a:cxn ang="0">
                  <a:pos x="T2" y="T3"/>
                </a:cxn>
                <a:cxn ang="0">
                  <a:pos x="T4" y="T5"/>
                </a:cxn>
                <a:cxn ang="0">
                  <a:pos x="T6" y="T7"/>
                </a:cxn>
                <a:cxn ang="0">
                  <a:pos x="T8" y="T9"/>
                </a:cxn>
                <a:cxn ang="0">
                  <a:pos x="T10" y="T11"/>
                </a:cxn>
                <a:cxn ang="0">
                  <a:pos x="T12" y="T13"/>
                </a:cxn>
              </a:cxnLst>
              <a:rect l="0" t="0" r="r" b="b"/>
              <a:pathLst>
                <a:path w="265" h="285">
                  <a:moveTo>
                    <a:pt x="74" y="263"/>
                  </a:moveTo>
                  <a:cubicBezTo>
                    <a:pt x="57" y="281"/>
                    <a:pt x="31" y="285"/>
                    <a:pt x="15" y="271"/>
                  </a:cubicBezTo>
                  <a:cubicBezTo>
                    <a:pt x="0" y="257"/>
                    <a:pt x="1" y="230"/>
                    <a:pt x="18" y="212"/>
                  </a:cubicBezTo>
                  <a:cubicBezTo>
                    <a:pt x="191" y="22"/>
                    <a:pt x="191" y="22"/>
                    <a:pt x="191" y="22"/>
                  </a:cubicBezTo>
                  <a:cubicBezTo>
                    <a:pt x="208" y="4"/>
                    <a:pt x="234" y="0"/>
                    <a:pt x="249" y="14"/>
                  </a:cubicBezTo>
                  <a:cubicBezTo>
                    <a:pt x="265" y="28"/>
                    <a:pt x="264" y="55"/>
                    <a:pt x="247" y="73"/>
                  </a:cubicBezTo>
                  <a:lnTo>
                    <a:pt x="74" y="263"/>
                  </a:lnTo>
                  <a:close/>
                </a:path>
              </a:pathLst>
            </a:custGeom>
            <a:solidFill>
              <a:srgbClr val="FCF4D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 name="Freeform 18"/>
            <p:cNvSpPr/>
            <p:nvPr/>
          </p:nvSpPr>
          <p:spPr bwMode="auto">
            <a:xfrm>
              <a:off x="1881188" y="3387725"/>
              <a:ext cx="635000" cy="654050"/>
            </a:xfrm>
            <a:custGeom>
              <a:avLst/>
              <a:gdLst>
                <a:gd name="T0" fmla="*/ 67 w 169"/>
                <a:gd name="T1" fmla="*/ 162 h 174"/>
                <a:gd name="T2" fmla="*/ 20 w 169"/>
                <a:gd name="T3" fmla="*/ 159 h 174"/>
                <a:gd name="T4" fmla="*/ 11 w 169"/>
                <a:gd name="T5" fmla="*/ 111 h 174"/>
                <a:gd name="T6" fmla="*/ 102 w 169"/>
                <a:gd name="T7" fmla="*/ 12 h 174"/>
                <a:gd name="T8" fmla="*/ 150 w 169"/>
                <a:gd name="T9" fmla="*/ 16 h 174"/>
                <a:gd name="T10" fmla="*/ 158 w 169"/>
                <a:gd name="T11" fmla="*/ 63 h 174"/>
                <a:gd name="T12" fmla="*/ 67 w 169"/>
                <a:gd name="T13" fmla="*/ 162 h 174"/>
              </a:gdLst>
              <a:ahLst/>
              <a:cxnLst>
                <a:cxn ang="0">
                  <a:pos x="T0" y="T1"/>
                </a:cxn>
                <a:cxn ang="0">
                  <a:pos x="T2" y="T3"/>
                </a:cxn>
                <a:cxn ang="0">
                  <a:pos x="T4" y="T5"/>
                </a:cxn>
                <a:cxn ang="0">
                  <a:pos x="T6" y="T7"/>
                </a:cxn>
                <a:cxn ang="0">
                  <a:pos x="T8" y="T9"/>
                </a:cxn>
                <a:cxn ang="0">
                  <a:pos x="T10" y="T11"/>
                </a:cxn>
                <a:cxn ang="0">
                  <a:pos x="T12" y="T13"/>
                </a:cxn>
              </a:cxnLst>
              <a:rect l="0" t="0" r="r" b="b"/>
              <a:pathLst>
                <a:path w="169" h="174">
                  <a:moveTo>
                    <a:pt x="67" y="162"/>
                  </a:moveTo>
                  <a:cubicBezTo>
                    <a:pt x="56" y="174"/>
                    <a:pt x="35" y="173"/>
                    <a:pt x="20" y="159"/>
                  </a:cubicBezTo>
                  <a:cubicBezTo>
                    <a:pt x="4" y="145"/>
                    <a:pt x="0" y="123"/>
                    <a:pt x="11" y="111"/>
                  </a:cubicBezTo>
                  <a:cubicBezTo>
                    <a:pt x="102" y="12"/>
                    <a:pt x="102" y="12"/>
                    <a:pt x="102" y="12"/>
                  </a:cubicBezTo>
                  <a:cubicBezTo>
                    <a:pt x="113" y="0"/>
                    <a:pt x="134" y="2"/>
                    <a:pt x="150" y="16"/>
                  </a:cubicBezTo>
                  <a:cubicBezTo>
                    <a:pt x="165" y="30"/>
                    <a:pt x="169" y="51"/>
                    <a:pt x="158" y="63"/>
                  </a:cubicBezTo>
                  <a:lnTo>
                    <a:pt x="67" y="162"/>
                  </a:lnTo>
                  <a:close/>
                </a:path>
              </a:pathLst>
            </a:custGeom>
            <a:solidFill>
              <a:srgbClr val="FFD6A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6" name="Freeform 19"/>
            <p:cNvSpPr/>
            <p:nvPr/>
          </p:nvSpPr>
          <p:spPr bwMode="auto">
            <a:xfrm>
              <a:off x="2125663" y="3613150"/>
              <a:ext cx="627063" cy="649288"/>
            </a:xfrm>
            <a:custGeom>
              <a:avLst/>
              <a:gdLst>
                <a:gd name="T0" fmla="*/ 67 w 167"/>
                <a:gd name="T1" fmla="*/ 161 h 173"/>
                <a:gd name="T2" fmla="*/ 19 w 167"/>
                <a:gd name="T3" fmla="*/ 157 h 173"/>
                <a:gd name="T4" fmla="*/ 10 w 167"/>
                <a:gd name="T5" fmla="*/ 110 h 173"/>
                <a:gd name="T6" fmla="*/ 100 w 167"/>
                <a:gd name="T7" fmla="*/ 12 h 173"/>
                <a:gd name="T8" fmla="*/ 148 w 167"/>
                <a:gd name="T9" fmla="*/ 16 h 173"/>
                <a:gd name="T10" fmla="*/ 156 w 167"/>
                <a:gd name="T11" fmla="*/ 63 h 173"/>
                <a:gd name="T12" fmla="*/ 67 w 167"/>
                <a:gd name="T13" fmla="*/ 161 h 173"/>
              </a:gdLst>
              <a:ahLst/>
              <a:cxnLst>
                <a:cxn ang="0">
                  <a:pos x="T0" y="T1"/>
                </a:cxn>
                <a:cxn ang="0">
                  <a:pos x="T2" y="T3"/>
                </a:cxn>
                <a:cxn ang="0">
                  <a:pos x="T4" y="T5"/>
                </a:cxn>
                <a:cxn ang="0">
                  <a:pos x="T6" y="T7"/>
                </a:cxn>
                <a:cxn ang="0">
                  <a:pos x="T8" y="T9"/>
                </a:cxn>
                <a:cxn ang="0">
                  <a:pos x="T10" y="T11"/>
                </a:cxn>
                <a:cxn ang="0">
                  <a:pos x="T12" y="T13"/>
                </a:cxn>
              </a:cxnLst>
              <a:rect l="0" t="0" r="r" b="b"/>
              <a:pathLst>
                <a:path w="167" h="173">
                  <a:moveTo>
                    <a:pt x="67" y="161"/>
                  </a:moveTo>
                  <a:cubicBezTo>
                    <a:pt x="56" y="173"/>
                    <a:pt x="34" y="171"/>
                    <a:pt x="19" y="157"/>
                  </a:cubicBezTo>
                  <a:cubicBezTo>
                    <a:pt x="3" y="143"/>
                    <a:pt x="0" y="122"/>
                    <a:pt x="10" y="110"/>
                  </a:cubicBezTo>
                  <a:cubicBezTo>
                    <a:pt x="100" y="12"/>
                    <a:pt x="100" y="12"/>
                    <a:pt x="100" y="12"/>
                  </a:cubicBezTo>
                  <a:cubicBezTo>
                    <a:pt x="111" y="0"/>
                    <a:pt x="132" y="2"/>
                    <a:pt x="148" y="16"/>
                  </a:cubicBezTo>
                  <a:cubicBezTo>
                    <a:pt x="163" y="30"/>
                    <a:pt x="167" y="51"/>
                    <a:pt x="156" y="63"/>
                  </a:cubicBezTo>
                  <a:lnTo>
                    <a:pt x="67" y="161"/>
                  </a:lnTo>
                  <a:close/>
                </a:path>
              </a:pathLst>
            </a:custGeom>
            <a:solidFill>
              <a:srgbClr val="FCF4D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 name="Freeform 20"/>
            <p:cNvSpPr/>
            <p:nvPr/>
          </p:nvSpPr>
          <p:spPr bwMode="auto">
            <a:xfrm>
              <a:off x="2365375" y="3948113"/>
              <a:ext cx="492125" cy="506413"/>
            </a:xfrm>
            <a:custGeom>
              <a:avLst/>
              <a:gdLst>
                <a:gd name="T0" fmla="*/ 52 w 131"/>
                <a:gd name="T1" fmla="*/ 126 h 135"/>
                <a:gd name="T2" fmla="*/ 15 w 131"/>
                <a:gd name="T3" fmla="*/ 123 h 135"/>
                <a:gd name="T4" fmla="*/ 8 w 131"/>
                <a:gd name="T5" fmla="*/ 86 h 135"/>
                <a:gd name="T6" fmla="*/ 78 w 131"/>
                <a:gd name="T7" fmla="*/ 9 h 135"/>
                <a:gd name="T8" fmla="*/ 116 w 131"/>
                <a:gd name="T9" fmla="*/ 12 h 135"/>
                <a:gd name="T10" fmla="*/ 122 w 131"/>
                <a:gd name="T11" fmla="*/ 49 h 135"/>
                <a:gd name="T12" fmla="*/ 52 w 131"/>
                <a:gd name="T13" fmla="*/ 126 h 135"/>
              </a:gdLst>
              <a:ahLst/>
              <a:cxnLst>
                <a:cxn ang="0">
                  <a:pos x="T0" y="T1"/>
                </a:cxn>
                <a:cxn ang="0">
                  <a:pos x="T2" y="T3"/>
                </a:cxn>
                <a:cxn ang="0">
                  <a:pos x="T4" y="T5"/>
                </a:cxn>
                <a:cxn ang="0">
                  <a:pos x="T6" y="T7"/>
                </a:cxn>
                <a:cxn ang="0">
                  <a:pos x="T8" y="T9"/>
                </a:cxn>
                <a:cxn ang="0">
                  <a:pos x="T10" y="T11"/>
                </a:cxn>
                <a:cxn ang="0">
                  <a:pos x="T12" y="T13"/>
                </a:cxn>
              </a:cxnLst>
              <a:rect l="0" t="0" r="r" b="b"/>
              <a:pathLst>
                <a:path w="131" h="135">
                  <a:moveTo>
                    <a:pt x="52" y="126"/>
                  </a:moveTo>
                  <a:cubicBezTo>
                    <a:pt x="44" y="135"/>
                    <a:pt x="27" y="134"/>
                    <a:pt x="15" y="123"/>
                  </a:cubicBezTo>
                  <a:cubicBezTo>
                    <a:pt x="3" y="112"/>
                    <a:pt x="0" y="95"/>
                    <a:pt x="8" y="86"/>
                  </a:cubicBezTo>
                  <a:cubicBezTo>
                    <a:pt x="78" y="9"/>
                    <a:pt x="78" y="9"/>
                    <a:pt x="78" y="9"/>
                  </a:cubicBezTo>
                  <a:cubicBezTo>
                    <a:pt x="87" y="0"/>
                    <a:pt x="104" y="1"/>
                    <a:pt x="116" y="12"/>
                  </a:cubicBezTo>
                  <a:cubicBezTo>
                    <a:pt x="128" y="23"/>
                    <a:pt x="131" y="40"/>
                    <a:pt x="122" y="49"/>
                  </a:cubicBezTo>
                  <a:lnTo>
                    <a:pt x="52" y="126"/>
                  </a:lnTo>
                  <a:close/>
                </a:path>
              </a:pathLst>
            </a:custGeom>
            <a:solidFill>
              <a:srgbClr val="FCF4D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 name="Freeform 21"/>
            <p:cNvSpPr/>
            <p:nvPr/>
          </p:nvSpPr>
          <p:spPr bwMode="auto">
            <a:xfrm>
              <a:off x="976313" y="4327525"/>
              <a:ext cx="909638" cy="855663"/>
            </a:xfrm>
            <a:custGeom>
              <a:avLst/>
              <a:gdLst>
                <a:gd name="T0" fmla="*/ 466 w 573"/>
                <a:gd name="T1" fmla="*/ 539 h 539"/>
                <a:gd name="T2" fmla="*/ 0 w 573"/>
                <a:gd name="T3" fmla="*/ 118 h 539"/>
                <a:gd name="T4" fmla="*/ 109 w 573"/>
                <a:gd name="T5" fmla="*/ 0 h 539"/>
                <a:gd name="T6" fmla="*/ 573 w 573"/>
                <a:gd name="T7" fmla="*/ 423 h 539"/>
                <a:gd name="T8" fmla="*/ 466 w 573"/>
                <a:gd name="T9" fmla="*/ 539 h 539"/>
              </a:gdLst>
              <a:ahLst/>
              <a:cxnLst>
                <a:cxn ang="0">
                  <a:pos x="T0" y="T1"/>
                </a:cxn>
                <a:cxn ang="0">
                  <a:pos x="T2" y="T3"/>
                </a:cxn>
                <a:cxn ang="0">
                  <a:pos x="T4" y="T5"/>
                </a:cxn>
                <a:cxn ang="0">
                  <a:pos x="T6" y="T7"/>
                </a:cxn>
                <a:cxn ang="0">
                  <a:pos x="T8" y="T9"/>
                </a:cxn>
              </a:cxnLst>
              <a:rect l="0" t="0" r="r" b="b"/>
              <a:pathLst>
                <a:path w="573" h="539">
                  <a:moveTo>
                    <a:pt x="466" y="539"/>
                  </a:moveTo>
                  <a:lnTo>
                    <a:pt x="0" y="118"/>
                  </a:lnTo>
                  <a:lnTo>
                    <a:pt x="109" y="0"/>
                  </a:lnTo>
                  <a:lnTo>
                    <a:pt x="573" y="423"/>
                  </a:lnTo>
                  <a:lnTo>
                    <a:pt x="466" y="539"/>
                  </a:ln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 name="Freeform 22"/>
            <p:cNvSpPr/>
            <p:nvPr/>
          </p:nvSpPr>
          <p:spPr bwMode="auto">
            <a:xfrm>
              <a:off x="1074738" y="4424363"/>
              <a:ext cx="138113" cy="142875"/>
            </a:xfrm>
            <a:custGeom>
              <a:avLst/>
              <a:gdLst>
                <a:gd name="T0" fmla="*/ 31 w 37"/>
                <a:gd name="T1" fmla="*/ 30 h 38"/>
                <a:gd name="T2" fmla="*/ 30 w 37"/>
                <a:gd name="T3" fmla="*/ 6 h 38"/>
                <a:gd name="T4" fmla="*/ 6 w 37"/>
                <a:gd name="T5" fmla="*/ 8 h 38"/>
                <a:gd name="T6" fmla="*/ 7 w 37"/>
                <a:gd name="T7" fmla="*/ 31 h 38"/>
                <a:gd name="T8" fmla="*/ 31 w 37"/>
                <a:gd name="T9" fmla="*/ 30 h 38"/>
              </a:gdLst>
              <a:ahLst/>
              <a:cxnLst>
                <a:cxn ang="0">
                  <a:pos x="T0" y="T1"/>
                </a:cxn>
                <a:cxn ang="0">
                  <a:pos x="T2" y="T3"/>
                </a:cxn>
                <a:cxn ang="0">
                  <a:pos x="T4" y="T5"/>
                </a:cxn>
                <a:cxn ang="0">
                  <a:pos x="T6" y="T7"/>
                </a:cxn>
                <a:cxn ang="0">
                  <a:pos x="T8" y="T9"/>
                </a:cxn>
              </a:cxnLst>
              <a:rect l="0" t="0" r="r" b="b"/>
              <a:pathLst>
                <a:path w="37" h="38">
                  <a:moveTo>
                    <a:pt x="31" y="30"/>
                  </a:moveTo>
                  <a:cubicBezTo>
                    <a:pt x="37" y="23"/>
                    <a:pt x="37" y="13"/>
                    <a:pt x="30" y="6"/>
                  </a:cubicBezTo>
                  <a:cubicBezTo>
                    <a:pt x="23" y="0"/>
                    <a:pt x="12" y="1"/>
                    <a:pt x="6" y="8"/>
                  </a:cubicBezTo>
                  <a:cubicBezTo>
                    <a:pt x="0" y="14"/>
                    <a:pt x="0" y="25"/>
                    <a:pt x="7" y="31"/>
                  </a:cubicBezTo>
                  <a:cubicBezTo>
                    <a:pt x="14" y="38"/>
                    <a:pt x="25" y="37"/>
                    <a:pt x="31" y="30"/>
                  </a:cubicBezTo>
                  <a:close/>
                </a:path>
              </a:pathLst>
            </a:custGeom>
            <a:solidFill>
              <a:srgbClr val="BBBDB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 name="Freeform 23"/>
            <p:cNvSpPr/>
            <p:nvPr/>
          </p:nvSpPr>
          <p:spPr bwMode="auto">
            <a:xfrm>
              <a:off x="0" y="4435475"/>
              <a:ext cx="1795463" cy="2378075"/>
            </a:xfrm>
            <a:custGeom>
              <a:avLst/>
              <a:gdLst>
                <a:gd name="T0" fmla="*/ 1131 w 1131"/>
                <a:gd name="T1" fmla="*/ 497 h 1498"/>
                <a:gd name="T2" fmla="*/ 206 w 1131"/>
                <a:gd name="T3" fmla="*/ 1498 h 1498"/>
                <a:gd name="T4" fmla="*/ 0 w 1131"/>
                <a:gd name="T5" fmla="*/ 1498 h 1498"/>
                <a:gd name="T6" fmla="*/ 0 w 1131"/>
                <a:gd name="T7" fmla="*/ 606 h 1498"/>
                <a:gd name="T8" fmla="*/ 584 w 1131"/>
                <a:gd name="T9" fmla="*/ 0 h 1498"/>
                <a:gd name="T10" fmla="*/ 1131 w 1131"/>
                <a:gd name="T11" fmla="*/ 497 h 1498"/>
              </a:gdLst>
              <a:ahLst/>
              <a:cxnLst>
                <a:cxn ang="0">
                  <a:pos x="T0" y="T1"/>
                </a:cxn>
                <a:cxn ang="0">
                  <a:pos x="T2" y="T3"/>
                </a:cxn>
                <a:cxn ang="0">
                  <a:pos x="T4" y="T5"/>
                </a:cxn>
                <a:cxn ang="0">
                  <a:pos x="T6" y="T7"/>
                </a:cxn>
                <a:cxn ang="0">
                  <a:pos x="T8" y="T9"/>
                </a:cxn>
                <a:cxn ang="0">
                  <a:pos x="T10" y="T11"/>
                </a:cxn>
              </a:cxnLst>
              <a:rect l="0" t="0" r="r" b="b"/>
              <a:pathLst>
                <a:path w="1131" h="1498">
                  <a:moveTo>
                    <a:pt x="1131" y="497"/>
                  </a:moveTo>
                  <a:lnTo>
                    <a:pt x="206" y="1498"/>
                  </a:lnTo>
                  <a:lnTo>
                    <a:pt x="0" y="1498"/>
                  </a:lnTo>
                  <a:lnTo>
                    <a:pt x="0" y="606"/>
                  </a:lnTo>
                  <a:lnTo>
                    <a:pt x="584" y="0"/>
                  </a:lnTo>
                  <a:lnTo>
                    <a:pt x="1131" y="497"/>
                  </a:lnTo>
                  <a:close/>
                </a:path>
              </a:pathLst>
            </a:custGeom>
            <a:solidFill>
              <a:schemeClr val="accent4">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1" name="Freeform 24"/>
            <p:cNvSpPr/>
            <p:nvPr/>
          </p:nvSpPr>
          <p:spPr bwMode="auto">
            <a:xfrm>
              <a:off x="1820863" y="368300"/>
              <a:ext cx="3865563" cy="5557838"/>
            </a:xfrm>
            <a:custGeom>
              <a:avLst/>
              <a:gdLst>
                <a:gd name="T0" fmla="*/ 549 w 2435"/>
                <a:gd name="T1" fmla="*/ 3501 h 3501"/>
                <a:gd name="T2" fmla="*/ 2435 w 2435"/>
                <a:gd name="T3" fmla="*/ 3501 h 3501"/>
                <a:gd name="T4" fmla="*/ 2435 w 2435"/>
                <a:gd name="T5" fmla="*/ 0 h 3501"/>
                <a:gd name="T6" fmla="*/ 0 w 2435"/>
                <a:gd name="T7" fmla="*/ 0 h 3501"/>
                <a:gd name="T8" fmla="*/ 0 w 2435"/>
                <a:gd name="T9" fmla="*/ 3002 h 3501"/>
                <a:gd name="T10" fmla="*/ 549 w 2435"/>
                <a:gd name="T11" fmla="*/ 3501 h 3501"/>
              </a:gdLst>
              <a:ahLst/>
              <a:cxnLst>
                <a:cxn ang="0">
                  <a:pos x="T0" y="T1"/>
                </a:cxn>
                <a:cxn ang="0">
                  <a:pos x="T2" y="T3"/>
                </a:cxn>
                <a:cxn ang="0">
                  <a:pos x="T4" y="T5"/>
                </a:cxn>
                <a:cxn ang="0">
                  <a:pos x="T6" y="T7"/>
                </a:cxn>
                <a:cxn ang="0">
                  <a:pos x="T8" y="T9"/>
                </a:cxn>
                <a:cxn ang="0">
                  <a:pos x="T10" y="T11"/>
                </a:cxn>
              </a:cxnLst>
              <a:rect l="0" t="0" r="r" b="b"/>
              <a:pathLst>
                <a:path w="2435" h="3501">
                  <a:moveTo>
                    <a:pt x="549" y="3501"/>
                  </a:moveTo>
                  <a:lnTo>
                    <a:pt x="2435" y="3501"/>
                  </a:lnTo>
                  <a:lnTo>
                    <a:pt x="2435" y="0"/>
                  </a:lnTo>
                  <a:lnTo>
                    <a:pt x="0" y="0"/>
                  </a:lnTo>
                  <a:lnTo>
                    <a:pt x="0" y="3002"/>
                  </a:lnTo>
                  <a:lnTo>
                    <a:pt x="549" y="3501"/>
                  </a:lnTo>
                  <a:close/>
                </a:path>
              </a:pathLst>
            </a:custGeom>
            <a:solidFill>
              <a:srgbClr val="F1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2" name="Freeform 25"/>
            <p:cNvSpPr/>
            <p:nvPr/>
          </p:nvSpPr>
          <p:spPr bwMode="auto">
            <a:xfrm>
              <a:off x="1820863" y="368300"/>
              <a:ext cx="3865563" cy="5557838"/>
            </a:xfrm>
            <a:custGeom>
              <a:avLst/>
              <a:gdLst>
                <a:gd name="T0" fmla="*/ 549 w 2435"/>
                <a:gd name="T1" fmla="*/ 3501 h 3501"/>
                <a:gd name="T2" fmla="*/ 2435 w 2435"/>
                <a:gd name="T3" fmla="*/ 3501 h 3501"/>
                <a:gd name="T4" fmla="*/ 2435 w 2435"/>
                <a:gd name="T5" fmla="*/ 0 h 3501"/>
                <a:gd name="T6" fmla="*/ 0 w 2435"/>
                <a:gd name="T7" fmla="*/ 0 h 3501"/>
                <a:gd name="T8" fmla="*/ 0 w 2435"/>
                <a:gd name="T9" fmla="*/ 3002 h 3501"/>
                <a:gd name="T10" fmla="*/ 549 w 2435"/>
                <a:gd name="T11" fmla="*/ 3501 h 3501"/>
              </a:gdLst>
              <a:ahLst/>
              <a:cxnLst>
                <a:cxn ang="0">
                  <a:pos x="T0" y="T1"/>
                </a:cxn>
                <a:cxn ang="0">
                  <a:pos x="T2" y="T3"/>
                </a:cxn>
                <a:cxn ang="0">
                  <a:pos x="T4" y="T5"/>
                </a:cxn>
                <a:cxn ang="0">
                  <a:pos x="T6" y="T7"/>
                </a:cxn>
                <a:cxn ang="0">
                  <a:pos x="T8" y="T9"/>
                </a:cxn>
                <a:cxn ang="0">
                  <a:pos x="T10" y="T11"/>
                </a:cxn>
              </a:cxnLst>
              <a:rect l="0" t="0" r="r" b="b"/>
              <a:pathLst>
                <a:path w="2435" h="3501">
                  <a:moveTo>
                    <a:pt x="549" y="3501"/>
                  </a:moveTo>
                  <a:lnTo>
                    <a:pt x="2435" y="3501"/>
                  </a:lnTo>
                  <a:lnTo>
                    <a:pt x="2435" y="0"/>
                  </a:lnTo>
                  <a:lnTo>
                    <a:pt x="0" y="0"/>
                  </a:lnTo>
                  <a:lnTo>
                    <a:pt x="0" y="3002"/>
                  </a:lnTo>
                  <a:lnTo>
                    <a:pt x="549" y="350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 name="Freeform 26"/>
            <p:cNvSpPr/>
            <p:nvPr/>
          </p:nvSpPr>
          <p:spPr bwMode="auto">
            <a:xfrm>
              <a:off x="1820863" y="5133975"/>
              <a:ext cx="871538" cy="792163"/>
            </a:xfrm>
            <a:custGeom>
              <a:avLst/>
              <a:gdLst>
                <a:gd name="T0" fmla="*/ 0 w 549"/>
                <a:gd name="T1" fmla="*/ 0 h 499"/>
                <a:gd name="T2" fmla="*/ 549 w 549"/>
                <a:gd name="T3" fmla="*/ 0 h 499"/>
                <a:gd name="T4" fmla="*/ 549 w 549"/>
                <a:gd name="T5" fmla="*/ 499 h 499"/>
                <a:gd name="T6" fmla="*/ 0 w 549"/>
                <a:gd name="T7" fmla="*/ 0 h 499"/>
              </a:gdLst>
              <a:ahLst/>
              <a:cxnLst>
                <a:cxn ang="0">
                  <a:pos x="T0" y="T1"/>
                </a:cxn>
                <a:cxn ang="0">
                  <a:pos x="T2" y="T3"/>
                </a:cxn>
                <a:cxn ang="0">
                  <a:pos x="T4" y="T5"/>
                </a:cxn>
                <a:cxn ang="0">
                  <a:pos x="T6" y="T7"/>
                </a:cxn>
              </a:cxnLst>
              <a:rect l="0" t="0" r="r" b="b"/>
              <a:pathLst>
                <a:path w="549" h="499">
                  <a:moveTo>
                    <a:pt x="0" y="0"/>
                  </a:moveTo>
                  <a:lnTo>
                    <a:pt x="549" y="0"/>
                  </a:lnTo>
                  <a:lnTo>
                    <a:pt x="549" y="499"/>
                  </a:lnTo>
                  <a:lnTo>
                    <a:pt x="0" y="0"/>
                  </a:lnTo>
                  <a:close/>
                </a:path>
              </a:pathLst>
            </a:cu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 name="Freeform 30"/>
            <p:cNvSpPr/>
            <p:nvPr/>
          </p:nvSpPr>
          <p:spPr bwMode="auto">
            <a:xfrm>
              <a:off x="3541713" y="1641475"/>
              <a:ext cx="280988" cy="341313"/>
            </a:xfrm>
            <a:custGeom>
              <a:avLst/>
              <a:gdLst>
                <a:gd name="T0" fmla="*/ 177 w 177"/>
                <a:gd name="T1" fmla="*/ 215 h 215"/>
                <a:gd name="T2" fmla="*/ 0 w 177"/>
                <a:gd name="T3" fmla="*/ 215 h 215"/>
                <a:gd name="T4" fmla="*/ 52 w 177"/>
                <a:gd name="T5" fmla="*/ 0 h 215"/>
                <a:gd name="T6" fmla="*/ 95 w 177"/>
                <a:gd name="T7" fmla="*/ 29 h 215"/>
                <a:gd name="T8" fmla="*/ 151 w 177"/>
                <a:gd name="T9" fmla="*/ 3 h 215"/>
                <a:gd name="T10" fmla="*/ 177 w 177"/>
                <a:gd name="T11" fmla="*/ 215 h 215"/>
              </a:gdLst>
              <a:ahLst/>
              <a:cxnLst>
                <a:cxn ang="0">
                  <a:pos x="T0" y="T1"/>
                </a:cxn>
                <a:cxn ang="0">
                  <a:pos x="T2" y="T3"/>
                </a:cxn>
                <a:cxn ang="0">
                  <a:pos x="T4" y="T5"/>
                </a:cxn>
                <a:cxn ang="0">
                  <a:pos x="T6" y="T7"/>
                </a:cxn>
                <a:cxn ang="0">
                  <a:pos x="T8" y="T9"/>
                </a:cxn>
                <a:cxn ang="0">
                  <a:pos x="T10" y="T11"/>
                </a:cxn>
              </a:cxnLst>
              <a:rect l="0" t="0" r="r" b="b"/>
              <a:pathLst>
                <a:path w="177" h="215">
                  <a:moveTo>
                    <a:pt x="177" y="215"/>
                  </a:moveTo>
                  <a:lnTo>
                    <a:pt x="0" y="215"/>
                  </a:lnTo>
                  <a:lnTo>
                    <a:pt x="52" y="0"/>
                  </a:lnTo>
                  <a:lnTo>
                    <a:pt x="95" y="29"/>
                  </a:lnTo>
                  <a:lnTo>
                    <a:pt x="151" y="3"/>
                  </a:lnTo>
                  <a:lnTo>
                    <a:pt x="177" y="21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 name="Rectangle 37"/>
            <p:cNvSpPr>
              <a:spLocks noChangeArrowheads="1"/>
            </p:cNvSpPr>
            <p:nvPr/>
          </p:nvSpPr>
          <p:spPr bwMode="auto">
            <a:xfrm>
              <a:off x="3695700" y="4687888"/>
              <a:ext cx="26988" cy="765175"/>
            </a:xfrm>
            <a:prstGeom prst="rect">
              <a:avLst/>
            </a:prstGeom>
            <a:solidFill>
              <a:srgbClr val="8A848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8" name="Rectangle 40"/>
            <p:cNvSpPr>
              <a:spLocks noChangeArrowheads="1"/>
            </p:cNvSpPr>
            <p:nvPr/>
          </p:nvSpPr>
          <p:spPr bwMode="auto">
            <a:xfrm>
              <a:off x="2271713" y="3847639"/>
              <a:ext cx="1376362" cy="2100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cs typeface="+mn-ea"/>
                <a:sym typeface="+mn-lt"/>
              </a:endParaRPr>
            </a:p>
          </p:txBody>
        </p:sp>
        <p:sp>
          <p:nvSpPr>
            <p:cNvPr id="29" name="Rectangle 41"/>
            <p:cNvSpPr>
              <a:spLocks noChangeArrowheads="1"/>
            </p:cNvSpPr>
            <p:nvPr/>
          </p:nvSpPr>
          <p:spPr bwMode="auto">
            <a:xfrm>
              <a:off x="3816350" y="3847639"/>
              <a:ext cx="1344613" cy="194137"/>
            </a:xfrm>
            <a:prstGeom prst="rect">
              <a:avLst/>
            </a:prstGeom>
            <a:solidFill>
              <a:srgbClr val="EF6A5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cs typeface="+mn-ea"/>
                <a:sym typeface="+mn-lt"/>
              </a:endParaRPr>
            </a:p>
          </p:txBody>
        </p:sp>
        <p:sp>
          <p:nvSpPr>
            <p:cNvPr id="30" name="Rectangle 42"/>
            <p:cNvSpPr>
              <a:spLocks noChangeArrowheads="1"/>
            </p:cNvSpPr>
            <p:nvPr/>
          </p:nvSpPr>
          <p:spPr bwMode="auto">
            <a:xfrm>
              <a:off x="3816350" y="4687888"/>
              <a:ext cx="971550" cy="225425"/>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9" name="Rectangle 51"/>
            <p:cNvSpPr>
              <a:spLocks noChangeArrowheads="1"/>
            </p:cNvSpPr>
            <p:nvPr/>
          </p:nvSpPr>
          <p:spPr bwMode="auto">
            <a:xfrm>
              <a:off x="2271713" y="4146550"/>
              <a:ext cx="2994025" cy="82550"/>
            </a:xfrm>
            <a:prstGeom prst="rect">
              <a:avLst/>
            </a:prstGeom>
            <a:solidFill>
              <a:srgbClr val="8A848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0" name="Rectangle 52"/>
            <p:cNvSpPr>
              <a:spLocks noChangeArrowheads="1"/>
            </p:cNvSpPr>
            <p:nvPr/>
          </p:nvSpPr>
          <p:spPr bwMode="auto">
            <a:xfrm>
              <a:off x="2271713" y="4278313"/>
              <a:ext cx="2994025" cy="79375"/>
            </a:xfrm>
            <a:prstGeom prst="rect">
              <a:avLst/>
            </a:prstGeom>
            <a:solidFill>
              <a:srgbClr val="8A848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1" name="Rectangle 53"/>
            <p:cNvSpPr>
              <a:spLocks noChangeArrowheads="1"/>
            </p:cNvSpPr>
            <p:nvPr/>
          </p:nvSpPr>
          <p:spPr bwMode="auto">
            <a:xfrm>
              <a:off x="2271713" y="4410075"/>
              <a:ext cx="2994025" cy="77788"/>
            </a:xfrm>
            <a:prstGeom prst="rect">
              <a:avLst/>
            </a:prstGeom>
            <a:solidFill>
              <a:srgbClr val="8A848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2" name="Rectangle 54"/>
            <p:cNvSpPr>
              <a:spLocks noChangeArrowheads="1"/>
            </p:cNvSpPr>
            <p:nvPr/>
          </p:nvSpPr>
          <p:spPr bwMode="auto">
            <a:xfrm>
              <a:off x="2271713" y="4537075"/>
              <a:ext cx="1435100" cy="82550"/>
            </a:xfrm>
            <a:prstGeom prst="rect">
              <a:avLst/>
            </a:prstGeom>
            <a:solidFill>
              <a:srgbClr val="8A848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1" name="Rectangle 63"/>
            <p:cNvSpPr>
              <a:spLocks noChangeArrowheads="1"/>
            </p:cNvSpPr>
            <p:nvPr/>
          </p:nvSpPr>
          <p:spPr bwMode="auto">
            <a:xfrm>
              <a:off x="3816350" y="4979988"/>
              <a:ext cx="1320800" cy="82550"/>
            </a:xfrm>
            <a:prstGeom prst="rect">
              <a:avLst/>
            </a:prstGeom>
            <a:solidFill>
              <a:srgbClr val="8A848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2" name="Rectangle 64"/>
            <p:cNvSpPr>
              <a:spLocks noChangeArrowheads="1"/>
            </p:cNvSpPr>
            <p:nvPr/>
          </p:nvSpPr>
          <p:spPr bwMode="auto">
            <a:xfrm>
              <a:off x="3816350" y="5111750"/>
              <a:ext cx="1320800" cy="79375"/>
            </a:xfrm>
            <a:prstGeom prst="rect">
              <a:avLst/>
            </a:prstGeom>
            <a:solidFill>
              <a:srgbClr val="8A848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3" name="Rectangle 65"/>
            <p:cNvSpPr>
              <a:spLocks noChangeArrowheads="1"/>
            </p:cNvSpPr>
            <p:nvPr/>
          </p:nvSpPr>
          <p:spPr bwMode="auto">
            <a:xfrm>
              <a:off x="3816350" y="5243513"/>
              <a:ext cx="1320800" cy="77788"/>
            </a:xfrm>
            <a:prstGeom prst="rect">
              <a:avLst/>
            </a:prstGeom>
            <a:solidFill>
              <a:srgbClr val="8A848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4" name="Rectangle 66"/>
            <p:cNvSpPr>
              <a:spLocks noChangeArrowheads="1"/>
            </p:cNvSpPr>
            <p:nvPr/>
          </p:nvSpPr>
          <p:spPr bwMode="auto">
            <a:xfrm>
              <a:off x="3816350" y="5370513"/>
              <a:ext cx="660400" cy="82550"/>
            </a:xfrm>
            <a:prstGeom prst="rect">
              <a:avLst/>
            </a:prstGeom>
            <a:solidFill>
              <a:srgbClr val="8A848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5" name="Freeform 67"/>
            <p:cNvSpPr/>
            <p:nvPr/>
          </p:nvSpPr>
          <p:spPr bwMode="auto">
            <a:xfrm>
              <a:off x="1430338" y="3159125"/>
              <a:ext cx="763588" cy="912813"/>
            </a:xfrm>
            <a:custGeom>
              <a:avLst/>
              <a:gdLst>
                <a:gd name="T0" fmla="*/ 84 w 203"/>
                <a:gd name="T1" fmla="*/ 222 h 243"/>
                <a:gd name="T2" fmla="*/ 25 w 203"/>
                <a:gd name="T3" fmla="*/ 230 h 243"/>
                <a:gd name="T4" fmla="*/ 13 w 203"/>
                <a:gd name="T5" fmla="*/ 172 h 243"/>
                <a:gd name="T6" fmla="*/ 120 w 203"/>
                <a:gd name="T7" fmla="*/ 22 h 243"/>
                <a:gd name="T8" fmla="*/ 178 w 203"/>
                <a:gd name="T9" fmla="*/ 14 h 243"/>
                <a:gd name="T10" fmla="*/ 190 w 203"/>
                <a:gd name="T11" fmla="*/ 72 h 243"/>
                <a:gd name="T12" fmla="*/ 84 w 203"/>
                <a:gd name="T13" fmla="*/ 222 h 243"/>
              </a:gdLst>
              <a:ahLst/>
              <a:cxnLst>
                <a:cxn ang="0">
                  <a:pos x="T0" y="T1"/>
                </a:cxn>
                <a:cxn ang="0">
                  <a:pos x="T2" y="T3"/>
                </a:cxn>
                <a:cxn ang="0">
                  <a:pos x="T4" y="T5"/>
                </a:cxn>
                <a:cxn ang="0">
                  <a:pos x="T6" y="T7"/>
                </a:cxn>
                <a:cxn ang="0">
                  <a:pos x="T8" y="T9"/>
                </a:cxn>
                <a:cxn ang="0">
                  <a:pos x="T10" y="T11"/>
                </a:cxn>
                <a:cxn ang="0">
                  <a:pos x="T12" y="T13"/>
                </a:cxn>
              </a:cxnLst>
              <a:rect l="0" t="0" r="r" b="b"/>
              <a:pathLst>
                <a:path w="203" h="243">
                  <a:moveTo>
                    <a:pt x="84" y="222"/>
                  </a:moveTo>
                  <a:cubicBezTo>
                    <a:pt x="71" y="240"/>
                    <a:pt x="44" y="243"/>
                    <a:pt x="25" y="230"/>
                  </a:cubicBezTo>
                  <a:cubicBezTo>
                    <a:pt x="6" y="216"/>
                    <a:pt x="0" y="190"/>
                    <a:pt x="13" y="172"/>
                  </a:cubicBezTo>
                  <a:cubicBezTo>
                    <a:pt x="120" y="22"/>
                    <a:pt x="120" y="22"/>
                    <a:pt x="120" y="22"/>
                  </a:cubicBezTo>
                  <a:cubicBezTo>
                    <a:pt x="132" y="4"/>
                    <a:pt x="159" y="0"/>
                    <a:pt x="178" y="14"/>
                  </a:cubicBezTo>
                  <a:cubicBezTo>
                    <a:pt x="198" y="28"/>
                    <a:pt x="203" y="54"/>
                    <a:pt x="190" y="72"/>
                  </a:cubicBezTo>
                  <a:lnTo>
                    <a:pt x="84" y="222"/>
                  </a:lnTo>
                  <a:close/>
                </a:path>
              </a:pathLst>
            </a:custGeom>
            <a:solidFill>
              <a:srgbClr val="FFD6A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6" name="Freeform 68"/>
            <p:cNvSpPr/>
            <p:nvPr/>
          </p:nvSpPr>
          <p:spPr bwMode="auto">
            <a:xfrm>
              <a:off x="5997575" y="4383088"/>
              <a:ext cx="758825" cy="365125"/>
            </a:xfrm>
            <a:custGeom>
              <a:avLst/>
              <a:gdLst>
                <a:gd name="T0" fmla="*/ 478 w 478"/>
                <a:gd name="T1" fmla="*/ 133 h 230"/>
                <a:gd name="T2" fmla="*/ 29 w 478"/>
                <a:gd name="T3" fmla="*/ 230 h 230"/>
                <a:gd name="T4" fmla="*/ 0 w 478"/>
                <a:gd name="T5" fmla="*/ 97 h 230"/>
                <a:gd name="T6" fmla="*/ 450 w 478"/>
                <a:gd name="T7" fmla="*/ 0 h 230"/>
                <a:gd name="T8" fmla="*/ 478 w 478"/>
                <a:gd name="T9" fmla="*/ 133 h 230"/>
              </a:gdLst>
              <a:ahLst/>
              <a:cxnLst>
                <a:cxn ang="0">
                  <a:pos x="T0" y="T1"/>
                </a:cxn>
                <a:cxn ang="0">
                  <a:pos x="T2" y="T3"/>
                </a:cxn>
                <a:cxn ang="0">
                  <a:pos x="T4" y="T5"/>
                </a:cxn>
                <a:cxn ang="0">
                  <a:pos x="T6" y="T7"/>
                </a:cxn>
                <a:cxn ang="0">
                  <a:pos x="T8" y="T9"/>
                </a:cxn>
              </a:cxnLst>
              <a:rect l="0" t="0" r="r" b="b"/>
              <a:pathLst>
                <a:path w="478" h="230">
                  <a:moveTo>
                    <a:pt x="478" y="133"/>
                  </a:moveTo>
                  <a:lnTo>
                    <a:pt x="29" y="230"/>
                  </a:lnTo>
                  <a:lnTo>
                    <a:pt x="0" y="97"/>
                  </a:lnTo>
                  <a:lnTo>
                    <a:pt x="450" y="0"/>
                  </a:lnTo>
                  <a:lnTo>
                    <a:pt x="478" y="133"/>
                  </a:lnTo>
                  <a:close/>
                </a:path>
              </a:pathLst>
            </a:custGeom>
            <a:solidFill>
              <a:srgbClr val="FFD6A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7" name="Freeform 69"/>
            <p:cNvSpPr/>
            <p:nvPr/>
          </p:nvSpPr>
          <p:spPr bwMode="auto">
            <a:xfrm>
              <a:off x="5667375" y="3470275"/>
              <a:ext cx="1246188" cy="1157288"/>
            </a:xfrm>
            <a:custGeom>
              <a:avLst/>
              <a:gdLst>
                <a:gd name="T0" fmla="*/ 320 w 332"/>
                <a:gd name="T1" fmla="*/ 159 h 308"/>
                <a:gd name="T2" fmla="*/ 246 w 332"/>
                <a:gd name="T3" fmla="*/ 274 h 308"/>
                <a:gd name="T4" fmla="*/ 142 w 332"/>
                <a:gd name="T5" fmla="*/ 297 h 308"/>
                <a:gd name="T6" fmla="*/ 27 w 332"/>
                <a:gd name="T7" fmla="*/ 223 h 308"/>
                <a:gd name="T8" fmla="*/ 11 w 332"/>
                <a:gd name="T9" fmla="*/ 149 h 308"/>
                <a:gd name="T10" fmla="*/ 85 w 332"/>
                <a:gd name="T11" fmla="*/ 34 h 308"/>
                <a:gd name="T12" fmla="*/ 189 w 332"/>
                <a:gd name="T13" fmla="*/ 12 h 308"/>
                <a:gd name="T14" fmla="*/ 304 w 332"/>
                <a:gd name="T15" fmla="*/ 85 h 308"/>
                <a:gd name="T16" fmla="*/ 320 w 332"/>
                <a:gd name="T17" fmla="*/ 159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2" h="308">
                  <a:moveTo>
                    <a:pt x="320" y="159"/>
                  </a:moveTo>
                  <a:cubicBezTo>
                    <a:pt x="332" y="211"/>
                    <a:pt x="299" y="263"/>
                    <a:pt x="246" y="274"/>
                  </a:cubicBezTo>
                  <a:cubicBezTo>
                    <a:pt x="142" y="297"/>
                    <a:pt x="142" y="297"/>
                    <a:pt x="142" y="297"/>
                  </a:cubicBezTo>
                  <a:cubicBezTo>
                    <a:pt x="90" y="308"/>
                    <a:pt x="38" y="275"/>
                    <a:pt x="27" y="223"/>
                  </a:cubicBezTo>
                  <a:cubicBezTo>
                    <a:pt x="11" y="149"/>
                    <a:pt x="11" y="149"/>
                    <a:pt x="11" y="149"/>
                  </a:cubicBezTo>
                  <a:cubicBezTo>
                    <a:pt x="0" y="97"/>
                    <a:pt x="33" y="46"/>
                    <a:pt x="85" y="34"/>
                  </a:cubicBezTo>
                  <a:cubicBezTo>
                    <a:pt x="189" y="12"/>
                    <a:pt x="189" y="12"/>
                    <a:pt x="189" y="12"/>
                  </a:cubicBezTo>
                  <a:cubicBezTo>
                    <a:pt x="241" y="0"/>
                    <a:pt x="293" y="33"/>
                    <a:pt x="304" y="85"/>
                  </a:cubicBezTo>
                  <a:lnTo>
                    <a:pt x="320" y="159"/>
                  </a:lnTo>
                  <a:close/>
                </a:path>
              </a:pathLst>
            </a:custGeom>
            <a:solidFill>
              <a:srgbClr val="FFD6A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8" name="Freeform 70"/>
            <p:cNvSpPr/>
            <p:nvPr/>
          </p:nvSpPr>
          <p:spPr bwMode="auto">
            <a:xfrm>
              <a:off x="5491163" y="2917825"/>
              <a:ext cx="476250" cy="1195388"/>
            </a:xfrm>
            <a:custGeom>
              <a:avLst/>
              <a:gdLst>
                <a:gd name="T0" fmla="*/ 123 w 127"/>
                <a:gd name="T1" fmla="*/ 267 h 318"/>
                <a:gd name="T2" fmla="*/ 97 w 127"/>
                <a:gd name="T3" fmla="*/ 314 h 318"/>
                <a:gd name="T4" fmla="*/ 55 w 127"/>
                <a:gd name="T5" fmla="*/ 281 h 318"/>
                <a:gd name="T6" fmla="*/ 5 w 127"/>
                <a:gd name="T7" fmla="*/ 52 h 318"/>
                <a:gd name="T8" fmla="*/ 30 w 127"/>
                <a:gd name="T9" fmla="*/ 4 h 318"/>
                <a:gd name="T10" fmla="*/ 72 w 127"/>
                <a:gd name="T11" fmla="*/ 37 h 318"/>
                <a:gd name="T12" fmla="*/ 123 w 127"/>
                <a:gd name="T13" fmla="*/ 267 h 318"/>
              </a:gdLst>
              <a:ahLst/>
              <a:cxnLst>
                <a:cxn ang="0">
                  <a:pos x="T0" y="T1"/>
                </a:cxn>
                <a:cxn ang="0">
                  <a:pos x="T2" y="T3"/>
                </a:cxn>
                <a:cxn ang="0">
                  <a:pos x="T4" y="T5"/>
                </a:cxn>
                <a:cxn ang="0">
                  <a:pos x="T6" y="T7"/>
                </a:cxn>
                <a:cxn ang="0">
                  <a:pos x="T8" y="T9"/>
                </a:cxn>
                <a:cxn ang="0">
                  <a:pos x="T10" y="T11"/>
                </a:cxn>
                <a:cxn ang="0">
                  <a:pos x="T12" y="T13"/>
                </a:cxn>
              </a:cxnLst>
              <a:rect l="0" t="0" r="r" b="b"/>
              <a:pathLst>
                <a:path w="127" h="318">
                  <a:moveTo>
                    <a:pt x="123" y="267"/>
                  </a:moveTo>
                  <a:cubicBezTo>
                    <a:pt x="127" y="289"/>
                    <a:pt x="116" y="310"/>
                    <a:pt x="97" y="314"/>
                  </a:cubicBezTo>
                  <a:cubicBezTo>
                    <a:pt x="79" y="318"/>
                    <a:pt x="60" y="304"/>
                    <a:pt x="55" y="281"/>
                  </a:cubicBezTo>
                  <a:cubicBezTo>
                    <a:pt x="5" y="52"/>
                    <a:pt x="5" y="52"/>
                    <a:pt x="5" y="52"/>
                  </a:cubicBezTo>
                  <a:cubicBezTo>
                    <a:pt x="0" y="30"/>
                    <a:pt x="11" y="8"/>
                    <a:pt x="30" y="4"/>
                  </a:cubicBezTo>
                  <a:cubicBezTo>
                    <a:pt x="48" y="0"/>
                    <a:pt x="68" y="15"/>
                    <a:pt x="72" y="37"/>
                  </a:cubicBezTo>
                  <a:lnTo>
                    <a:pt x="123" y="267"/>
                  </a:lnTo>
                  <a:close/>
                </a:path>
              </a:pathLst>
            </a:custGeom>
            <a:solidFill>
              <a:srgbClr val="FFD6A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9" name="Freeform 71"/>
            <p:cNvSpPr/>
            <p:nvPr/>
          </p:nvSpPr>
          <p:spPr bwMode="auto">
            <a:xfrm>
              <a:off x="5307013" y="3805238"/>
              <a:ext cx="874713" cy="825500"/>
            </a:xfrm>
            <a:custGeom>
              <a:avLst/>
              <a:gdLst>
                <a:gd name="T0" fmla="*/ 215 w 233"/>
                <a:gd name="T1" fmla="*/ 141 h 220"/>
                <a:gd name="T2" fmla="*/ 217 w 233"/>
                <a:gd name="T3" fmla="*/ 200 h 220"/>
                <a:gd name="T4" fmla="*/ 158 w 233"/>
                <a:gd name="T5" fmla="*/ 205 h 220"/>
                <a:gd name="T6" fmla="*/ 18 w 233"/>
                <a:gd name="T7" fmla="*/ 79 h 220"/>
                <a:gd name="T8" fmla="*/ 15 w 233"/>
                <a:gd name="T9" fmla="*/ 19 h 220"/>
                <a:gd name="T10" fmla="*/ 75 w 233"/>
                <a:gd name="T11" fmla="*/ 15 h 220"/>
                <a:gd name="T12" fmla="*/ 215 w 233"/>
                <a:gd name="T13" fmla="*/ 141 h 220"/>
              </a:gdLst>
              <a:ahLst/>
              <a:cxnLst>
                <a:cxn ang="0">
                  <a:pos x="T0" y="T1"/>
                </a:cxn>
                <a:cxn ang="0">
                  <a:pos x="T2" y="T3"/>
                </a:cxn>
                <a:cxn ang="0">
                  <a:pos x="T4" y="T5"/>
                </a:cxn>
                <a:cxn ang="0">
                  <a:pos x="T6" y="T7"/>
                </a:cxn>
                <a:cxn ang="0">
                  <a:pos x="T8" y="T9"/>
                </a:cxn>
                <a:cxn ang="0">
                  <a:pos x="T10" y="T11"/>
                </a:cxn>
                <a:cxn ang="0">
                  <a:pos x="T12" y="T13"/>
                </a:cxn>
              </a:cxnLst>
              <a:rect l="0" t="0" r="r" b="b"/>
              <a:pathLst>
                <a:path w="233" h="220">
                  <a:moveTo>
                    <a:pt x="215" y="141"/>
                  </a:moveTo>
                  <a:cubicBezTo>
                    <a:pt x="232" y="156"/>
                    <a:pt x="233" y="183"/>
                    <a:pt x="217" y="200"/>
                  </a:cubicBezTo>
                  <a:cubicBezTo>
                    <a:pt x="201" y="218"/>
                    <a:pt x="175" y="220"/>
                    <a:pt x="158" y="205"/>
                  </a:cubicBezTo>
                  <a:cubicBezTo>
                    <a:pt x="18" y="79"/>
                    <a:pt x="18" y="79"/>
                    <a:pt x="18" y="79"/>
                  </a:cubicBezTo>
                  <a:cubicBezTo>
                    <a:pt x="1" y="64"/>
                    <a:pt x="0" y="37"/>
                    <a:pt x="15" y="19"/>
                  </a:cubicBezTo>
                  <a:cubicBezTo>
                    <a:pt x="31" y="2"/>
                    <a:pt x="58" y="0"/>
                    <a:pt x="75" y="15"/>
                  </a:cubicBezTo>
                  <a:lnTo>
                    <a:pt x="215" y="141"/>
                  </a:lnTo>
                  <a:close/>
                </a:path>
              </a:pathLst>
            </a:custGeom>
            <a:solidFill>
              <a:srgbClr val="FFD6A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0" name="Freeform 72"/>
            <p:cNvSpPr/>
            <p:nvPr/>
          </p:nvSpPr>
          <p:spPr bwMode="auto">
            <a:xfrm>
              <a:off x="5848350" y="3230563"/>
              <a:ext cx="379413" cy="679450"/>
            </a:xfrm>
            <a:custGeom>
              <a:avLst/>
              <a:gdLst>
                <a:gd name="T0" fmla="*/ 97 w 101"/>
                <a:gd name="T1" fmla="*/ 143 h 181"/>
                <a:gd name="T2" fmla="*/ 69 w 101"/>
                <a:gd name="T3" fmla="*/ 177 h 181"/>
                <a:gd name="T4" fmla="*/ 30 w 101"/>
                <a:gd name="T5" fmla="*/ 158 h 181"/>
                <a:gd name="T6" fmla="*/ 3 w 101"/>
                <a:gd name="T7" fmla="*/ 38 h 181"/>
                <a:gd name="T8" fmla="*/ 31 w 101"/>
                <a:gd name="T9" fmla="*/ 4 h 181"/>
                <a:gd name="T10" fmla="*/ 71 w 101"/>
                <a:gd name="T11" fmla="*/ 23 h 181"/>
                <a:gd name="T12" fmla="*/ 97 w 101"/>
                <a:gd name="T13" fmla="*/ 143 h 181"/>
              </a:gdLst>
              <a:ahLst/>
              <a:cxnLst>
                <a:cxn ang="0">
                  <a:pos x="T0" y="T1"/>
                </a:cxn>
                <a:cxn ang="0">
                  <a:pos x="T2" y="T3"/>
                </a:cxn>
                <a:cxn ang="0">
                  <a:pos x="T4" y="T5"/>
                </a:cxn>
                <a:cxn ang="0">
                  <a:pos x="T6" y="T7"/>
                </a:cxn>
                <a:cxn ang="0">
                  <a:pos x="T8" y="T9"/>
                </a:cxn>
                <a:cxn ang="0">
                  <a:pos x="T10" y="T11"/>
                </a:cxn>
                <a:cxn ang="0">
                  <a:pos x="T12" y="T13"/>
                </a:cxn>
              </a:cxnLst>
              <a:rect l="0" t="0" r="r" b="b"/>
              <a:pathLst>
                <a:path w="101" h="181">
                  <a:moveTo>
                    <a:pt x="97" y="143"/>
                  </a:moveTo>
                  <a:cubicBezTo>
                    <a:pt x="101" y="158"/>
                    <a:pt x="88" y="173"/>
                    <a:pt x="69" y="177"/>
                  </a:cubicBezTo>
                  <a:cubicBezTo>
                    <a:pt x="50" y="181"/>
                    <a:pt x="33" y="172"/>
                    <a:pt x="30" y="158"/>
                  </a:cubicBezTo>
                  <a:cubicBezTo>
                    <a:pt x="3" y="38"/>
                    <a:pt x="3" y="38"/>
                    <a:pt x="3" y="38"/>
                  </a:cubicBezTo>
                  <a:cubicBezTo>
                    <a:pt x="0" y="23"/>
                    <a:pt x="13" y="8"/>
                    <a:pt x="31" y="4"/>
                  </a:cubicBezTo>
                  <a:cubicBezTo>
                    <a:pt x="50" y="0"/>
                    <a:pt x="68" y="9"/>
                    <a:pt x="71" y="23"/>
                  </a:cubicBezTo>
                  <a:lnTo>
                    <a:pt x="97" y="143"/>
                  </a:lnTo>
                  <a:close/>
                </a:path>
              </a:pathLst>
            </a:custGeom>
            <a:solidFill>
              <a:srgbClr val="FFD6A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1" name="Freeform 73"/>
            <p:cNvSpPr/>
            <p:nvPr/>
          </p:nvSpPr>
          <p:spPr bwMode="auto">
            <a:xfrm>
              <a:off x="6140450" y="3173413"/>
              <a:ext cx="376238" cy="673100"/>
            </a:xfrm>
            <a:custGeom>
              <a:avLst/>
              <a:gdLst>
                <a:gd name="T0" fmla="*/ 97 w 100"/>
                <a:gd name="T1" fmla="*/ 141 h 179"/>
                <a:gd name="T2" fmla="*/ 69 w 100"/>
                <a:gd name="T3" fmla="*/ 175 h 179"/>
                <a:gd name="T4" fmla="*/ 29 w 100"/>
                <a:gd name="T5" fmla="*/ 156 h 179"/>
                <a:gd name="T6" fmla="*/ 3 w 100"/>
                <a:gd name="T7" fmla="*/ 37 h 179"/>
                <a:gd name="T8" fmla="*/ 32 w 100"/>
                <a:gd name="T9" fmla="*/ 4 h 179"/>
                <a:gd name="T10" fmla="*/ 71 w 100"/>
                <a:gd name="T11" fmla="*/ 22 h 179"/>
                <a:gd name="T12" fmla="*/ 97 w 100"/>
                <a:gd name="T13" fmla="*/ 141 h 179"/>
              </a:gdLst>
              <a:ahLst/>
              <a:cxnLst>
                <a:cxn ang="0">
                  <a:pos x="T0" y="T1"/>
                </a:cxn>
                <a:cxn ang="0">
                  <a:pos x="T2" y="T3"/>
                </a:cxn>
                <a:cxn ang="0">
                  <a:pos x="T4" y="T5"/>
                </a:cxn>
                <a:cxn ang="0">
                  <a:pos x="T6" y="T7"/>
                </a:cxn>
                <a:cxn ang="0">
                  <a:pos x="T8" y="T9"/>
                </a:cxn>
                <a:cxn ang="0">
                  <a:pos x="T10" y="T11"/>
                </a:cxn>
                <a:cxn ang="0">
                  <a:pos x="T12" y="T13"/>
                </a:cxn>
              </a:cxnLst>
              <a:rect l="0" t="0" r="r" b="b"/>
              <a:pathLst>
                <a:path w="100" h="179">
                  <a:moveTo>
                    <a:pt x="97" y="141"/>
                  </a:moveTo>
                  <a:cubicBezTo>
                    <a:pt x="100" y="156"/>
                    <a:pt x="88" y="171"/>
                    <a:pt x="69" y="175"/>
                  </a:cubicBezTo>
                  <a:cubicBezTo>
                    <a:pt x="50" y="179"/>
                    <a:pt x="32" y="170"/>
                    <a:pt x="29" y="156"/>
                  </a:cubicBezTo>
                  <a:cubicBezTo>
                    <a:pt x="3" y="37"/>
                    <a:pt x="3" y="37"/>
                    <a:pt x="3" y="37"/>
                  </a:cubicBezTo>
                  <a:cubicBezTo>
                    <a:pt x="0" y="23"/>
                    <a:pt x="13" y="8"/>
                    <a:pt x="32" y="4"/>
                  </a:cubicBezTo>
                  <a:cubicBezTo>
                    <a:pt x="50" y="0"/>
                    <a:pt x="68" y="8"/>
                    <a:pt x="71" y="22"/>
                  </a:cubicBezTo>
                  <a:lnTo>
                    <a:pt x="97" y="141"/>
                  </a:lnTo>
                  <a:close/>
                </a:path>
              </a:pathLst>
            </a:custGeom>
            <a:solidFill>
              <a:srgbClr val="FFD6A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2" name="Freeform 74"/>
            <p:cNvSpPr/>
            <p:nvPr/>
          </p:nvSpPr>
          <p:spPr bwMode="auto">
            <a:xfrm>
              <a:off x="6470650" y="3255963"/>
              <a:ext cx="293688" cy="527050"/>
            </a:xfrm>
            <a:custGeom>
              <a:avLst/>
              <a:gdLst>
                <a:gd name="T0" fmla="*/ 75 w 78"/>
                <a:gd name="T1" fmla="*/ 111 h 140"/>
                <a:gd name="T2" fmla="*/ 53 w 78"/>
                <a:gd name="T3" fmla="*/ 137 h 140"/>
                <a:gd name="T4" fmla="*/ 22 w 78"/>
                <a:gd name="T5" fmla="*/ 122 h 140"/>
                <a:gd name="T6" fmla="*/ 2 w 78"/>
                <a:gd name="T7" fmla="*/ 29 h 140"/>
                <a:gd name="T8" fmla="*/ 24 w 78"/>
                <a:gd name="T9" fmla="*/ 3 h 140"/>
                <a:gd name="T10" fmla="*/ 55 w 78"/>
                <a:gd name="T11" fmla="*/ 18 h 140"/>
                <a:gd name="T12" fmla="*/ 75 w 78"/>
                <a:gd name="T13" fmla="*/ 111 h 140"/>
              </a:gdLst>
              <a:ahLst/>
              <a:cxnLst>
                <a:cxn ang="0">
                  <a:pos x="T0" y="T1"/>
                </a:cxn>
                <a:cxn ang="0">
                  <a:pos x="T2" y="T3"/>
                </a:cxn>
                <a:cxn ang="0">
                  <a:pos x="T4" y="T5"/>
                </a:cxn>
                <a:cxn ang="0">
                  <a:pos x="T6" y="T7"/>
                </a:cxn>
                <a:cxn ang="0">
                  <a:pos x="T8" y="T9"/>
                </a:cxn>
                <a:cxn ang="0">
                  <a:pos x="T10" y="T11"/>
                </a:cxn>
                <a:cxn ang="0">
                  <a:pos x="T12" y="T13"/>
                </a:cxn>
              </a:cxnLst>
              <a:rect l="0" t="0" r="r" b="b"/>
              <a:pathLst>
                <a:path w="78" h="140">
                  <a:moveTo>
                    <a:pt x="75" y="111"/>
                  </a:moveTo>
                  <a:cubicBezTo>
                    <a:pt x="78" y="122"/>
                    <a:pt x="68" y="134"/>
                    <a:pt x="53" y="137"/>
                  </a:cubicBezTo>
                  <a:cubicBezTo>
                    <a:pt x="39" y="140"/>
                    <a:pt x="25" y="134"/>
                    <a:pt x="22" y="122"/>
                  </a:cubicBezTo>
                  <a:cubicBezTo>
                    <a:pt x="2" y="29"/>
                    <a:pt x="2" y="29"/>
                    <a:pt x="2" y="29"/>
                  </a:cubicBezTo>
                  <a:cubicBezTo>
                    <a:pt x="0" y="18"/>
                    <a:pt x="9" y="7"/>
                    <a:pt x="24" y="3"/>
                  </a:cubicBezTo>
                  <a:cubicBezTo>
                    <a:pt x="39" y="0"/>
                    <a:pt x="53" y="7"/>
                    <a:pt x="55" y="18"/>
                  </a:cubicBezTo>
                  <a:lnTo>
                    <a:pt x="75" y="111"/>
                  </a:lnTo>
                  <a:close/>
                </a:path>
              </a:pathLst>
            </a:custGeom>
            <a:solidFill>
              <a:srgbClr val="FFD6A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3" name="Freeform 75"/>
            <p:cNvSpPr/>
            <p:nvPr/>
          </p:nvSpPr>
          <p:spPr bwMode="auto">
            <a:xfrm>
              <a:off x="5937250" y="4484688"/>
              <a:ext cx="939800" cy="417513"/>
            </a:xfrm>
            <a:custGeom>
              <a:avLst/>
              <a:gdLst>
                <a:gd name="T0" fmla="*/ 592 w 592"/>
                <a:gd name="T1" fmla="*/ 142 h 263"/>
                <a:gd name="T2" fmla="*/ 31 w 592"/>
                <a:gd name="T3" fmla="*/ 263 h 263"/>
                <a:gd name="T4" fmla="*/ 0 w 592"/>
                <a:gd name="T5" fmla="*/ 121 h 263"/>
                <a:gd name="T6" fmla="*/ 561 w 592"/>
                <a:gd name="T7" fmla="*/ 0 h 263"/>
                <a:gd name="T8" fmla="*/ 592 w 592"/>
                <a:gd name="T9" fmla="*/ 142 h 263"/>
              </a:gdLst>
              <a:ahLst/>
              <a:cxnLst>
                <a:cxn ang="0">
                  <a:pos x="T0" y="T1"/>
                </a:cxn>
                <a:cxn ang="0">
                  <a:pos x="T2" y="T3"/>
                </a:cxn>
                <a:cxn ang="0">
                  <a:pos x="T4" y="T5"/>
                </a:cxn>
                <a:cxn ang="0">
                  <a:pos x="T6" y="T7"/>
                </a:cxn>
                <a:cxn ang="0">
                  <a:pos x="T8" y="T9"/>
                </a:cxn>
              </a:cxnLst>
              <a:rect l="0" t="0" r="r" b="b"/>
              <a:pathLst>
                <a:path w="592" h="263">
                  <a:moveTo>
                    <a:pt x="592" y="142"/>
                  </a:moveTo>
                  <a:lnTo>
                    <a:pt x="31" y="263"/>
                  </a:lnTo>
                  <a:lnTo>
                    <a:pt x="0" y="121"/>
                  </a:lnTo>
                  <a:lnTo>
                    <a:pt x="561" y="0"/>
                  </a:lnTo>
                  <a:lnTo>
                    <a:pt x="592" y="142"/>
                  </a:ln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4" name="Freeform 76"/>
            <p:cNvSpPr/>
            <p:nvPr/>
          </p:nvSpPr>
          <p:spPr bwMode="auto">
            <a:xfrm>
              <a:off x="5997575" y="4706938"/>
              <a:ext cx="128588" cy="127000"/>
            </a:xfrm>
            <a:custGeom>
              <a:avLst/>
              <a:gdLst>
                <a:gd name="T0" fmla="*/ 32 w 34"/>
                <a:gd name="T1" fmla="*/ 14 h 34"/>
                <a:gd name="T2" fmla="*/ 13 w 34"/>
                <a:gd name="T3" fmla="*/ 2 h 34"/>
                <a:gd name="T4" fmla="*/ 2 w 34"/>
                <a:gd name="T5" fmla="*/ 20 h 34"/>
                <a:gd name="T6" fmla="*/ 20 w 34"/>
                <a:gd name="T7" fmla="*/ 32 h 34"/>
                <a:gd name="T8" fmla="*/ 32 w 34"/>
                <a:gd name="T9" fmla="*/ 14 h 34"/>
              </a:gdLst>
              <a:ahLst/>
              <a:cxnLst>
                <a:cxn ang="0">
                  <a:pos x="T0" y="T1"/>
                </a:cxn>
                <a:cxn ang="0">
                  <a:pos x="T2" y="T3"/>
                </a:cxn>
                <a:cxn ang="0">
                  <a:pos x="T4" y="T5"/>
                </a:cxn>
                <a:cxn ang="0">
                  <a:pos x="T6" y="T7"/>
                </a:cxn>
                <a:cxn ang="0">
                  <a:pos x="T8" y="T9"/>
                </a:cxn>
              </a:cxnLst>
              <a:rect l="0" t="0" r="r" b="b"/>
              <a:pathLst>
                <a:path w="34" h="34">
                  <a:moveTo>
                    <a:pt x="32" y="14"/>
                  </a:moveTo>
                  <a:cubicBezTo>
                    <a:pt x="30" y="5"/>
                    <a:pt x="22" y="0"/>
                    <a:pt x="13" y="2"/>
                  </a:cubicBezTo>
                  <a:cubicBezTo>
                    <a:pt x="5" y="4"/>
                    <a:pt x="0" y="12"/>
                    <a:pt x="2" y="20"/>
                  </a:cubicBezTo>
                  <a:cubicBezTo>
                    <a:pt x="3" y="28"/>
                    <a:pt x="12" y="34"/>
                    <a:pt x="20" y="32"/>
                  </a:cubicBezTo>
                  <a:cubicBezTo>
                    <a:pt x="28" y="30"/>
                    <a:pt x="34" y="22"/>
                    <a:pt x="32" y="14"/>
                  </a:cubicBezTo>
                  <a:close/>
                </a:path>
              </a:pathLst>
            </a:custGeom>
            <a:solidFill>
              <a:srgbClr val="BBBDB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5" name="Freeform 77"/>
            <p:cNvSpPr/>
            <p:nvPr/>
          </p:nvSpPr>
          <p:spPr bwMode="auto">
            <a:xfrm>
              <a:off x="5903913" y="4668838"/>
              <a:ext cx="1608138" cy="2144713"/>
            </a:xfrm>
            <a:custGeom>
              <a:avLst/>
              <a:gdLst>
                <a:gd name="T0" fmla="*/ 1013 w 1013"/>
                <a:gd name="T1" fmla="*/ 1351 h 1351"/>
                <a:gd name="T2" fmla="*/ 319 w 1013"/>
                <a:gd name="T3" fmla="*/ 1351 h 1351"/>
                <a:gd name="T4" fmla="*/ 0 w 1013"/>
                <a:gd name="T5" fmla="*/ 144 h 1351"/>
                <a:gd name="T6" fmla="*/ 660 w 1013"/>
                <a:gd name="T7" fmla="*/ 0 h 1351"/>
                <a:gd name="T8" fmla="*/ 1013 w 1013"/>
                <a:gd name="T9" fmla="*/ 1351 h 1351"/>
              </a:gdLst>
              <a:ahLst/>
              <a:cxnLst>
                <a:cxn ang="0">
                  <a:pos x="T0" y="T1"/>
                </a:cxn>
                <a:cxn ang="0">
                  <a:pos x="T2" y="T3"/>
                </a:cxn>
                <a:cxn ang="0">
                  <a:pos x="T4" y="T5"/>
                </a:cxn>
                <a:cxn ang="0">
                  <a:pos x="T6" y="T7"/>
                </a:cxn>
                <a:cxn ang="0">
                  <a:pos x="T8" y="T9"/>
                </a:cxn>
              </a:cxnLst>
              <a:rect l="0" t="0" r="r" b="b"/>
              <a:pathLst>
                <a:path w="1013" h="1351">
                  <a:moveTo>
                    <a:pt x="1013" y="1351"/>
                  </a:moveTo>
                  <a:lnTo>
                    <a:pt x="319" y="1351"/>
                  </a:lnTo>
                  <a:lnTo>
                    <a:pt x="0" y="144"/>
                  </a:lnTo>
                  <a:lnTo>
                    <a:pt x="660" y="0"/>
                  </a:lnTo>
                  <a:lnTo>
                    <a:pt x="1013" y="1351"/>
                  </a:lnTo>
                  <a:close/>
                </a:path>
              </a:pathLst>
            </a:custGeom>
            <a:solidFill>
              <a:schemeClr val="accent4">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cs typeface="+mn-ea"/>
                <a:sym typeface="+mn-lt"/>
              </a:endParaRPr>
            </a:p>
          </p:txBody>
        </p:sp>
        <p:sp>
          <p:nvSpPr>
            <p:cNvPr id="66" name="Rectangle 38"/>
            <p:cNvSpPr>
              <a:spLocks noChangeArrowheads="1"/>
            </p:cNvSpPr>
            <p:nvPr/>
          </p:nvSpPr>
          <p:spPr bwMode="auto">
            <a:xfrm>
              <a:off x="2271713" y="1279663"/>
              <a:ext cx="2994025" cy="225425"/>
            </a:xfrm>
            <a:prstGeom prst="rect">
              <a:avLst/>
            </a:prstGeom>
            <a:solidFill>
              <a:srgbClr val="3648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7" name="Rectangle 43"/>
            <p:cNvSpPr>
              <a:spLocks noChangeArrowheads="1"/>
            </p:cNvSpPr>
            <p:nvPr/>
          </p:nvSpPr>
          <p:spPr bwMode="auto">
            <a:xfrm>
              <a:off x="3816350" y="1568588"/>
              <a:ext cx="1449388" cy="82550"/>
            </a:xfrm>
            <a:prstGeom prst="rect">
              <a:avLst/>
            </a:prstGeom>
            <a:solidFill>
              <a:srgbClr val="8A848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8" name="Rectangle 44"/>
            <p:cNvSpPr>
              <a:spLocks noChangeArrowheads="1"/>
            </p:cNvSpPr>
            <p:nvPr/>
          </p:nvSpPr>
          <p:spPr bwMode="auto">
            <a:xfrm>
              <a:off x="3816350" y="1700351"/>
              <a:ext cx="1449388" cy="79375"/>
            </a:xfrm>
            <a:prstGeom prst="rect">
              <a:avLst/>
            </a:prstGeom>
            <a:solidFill>
              <a:srgbClr val="8A848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1" name="Rectangle 47"/>
            <p:cNvSpPr>
              <a:spLocks noChangeArrowheads="1"/>
            </p:cNvSpPr>
            <p:nvPr/>
          </p:nvSpPr>
          <p:spPr bwMode="auto">
            <a:xfrm>
              <a:off x="2271713" y="1568588"/>
              <a:ext cx="1322388" cy="82550"/>
            </a:xfrm>
            <a:prstGeom prst="rect">
              <a:avLst/>
            </a:prstGeom>
            <a:solidFill>
              <a:srgbClr val="8A848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2" name="Rectangle 48"/>
            <p:cNvSpPr>
              <a:spLocks noChangeArrowheads="1"/>
            </p:cNvSpPr>
            <p:nvPr/>
          </p:nvSpPr>
          <p:spPr bwMode="auto">
            <a:xfrm>
              <a:off x="2271713" y="1700351"/>
              <a:ext cx="1322388" cy="79375"/>
            </a:xfrm>
            <a:prstGeom prst="rect">
              <a:avLst/>
            </a:prstGeom>
            <a:solidFill>
              <a:srgbClr val="8A848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78" name="矩形 77"/>
          <p:cNvSpPr/>
          <p:nvPr/>
        </p:nvSpPr>
        <p:spPr>
          <a:xfrm>
            <a:off x="7005320" y="1938020"/>
            <a:ext cx="4425950" cy="558800"/>
          </a:xfrm>
          <a:prstGeom prst="rect">
            <a:avLst/>
          </a:prstGeom>
          <a:solidFill>
            <a:srgbClr val="EF6A54"/>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2800">
              <a:solidFill>
                <a:prstClr val="white"/>
              </a:solidFill>
              <a:cs typeface="+mn-ea"/>
              <a:sym typeface="+mn-lt"/>
            </a:endParaRPr>
          </a:p>
        </p:txBody>
      </p:sp>
      <p:sp>
        <p:nvSpPr>
          <p:cNvPr id="79" name="文本框 78"/>
          <p:cNvSpPr txBox="1"/>
          <p:nvPr/>
        </p:nvSpPr>
        <p:spPr>
          <a:xfrm>
            <a:off x="7204586" y="2146502"/>
            <a:ext cx="3323072" cy="283210"/>
          </a:xfrm>
          <a:prstGeom prst="rect">
            <a:avLst/>
          </a:prstGeom>
          <a:noFill/>
        </p:spPr>
        <p:txBody>
          <a:bodyPr wrap="square" lIns="72000" spcCol="108000" rtlCol="0">
            <a:spAutoFit/>
          </a:bodyPr>
          <a:lstStyle/>
          <a:p>
            <a:pPr algn="just" defTabSz="685800">
              <a:lnSpc>
                <a:spcPts val="1500"/>
              </a:lnSpc>
              <a:defRPr/>
            </a:pPr>
            <a:r>
              <a:rPr lang="en-US" altLang="zh-CN" sz="2800" b="1" kern="1100" spc="150" dirty="0">
                <a:solidFill>
                  <a:prstClr val="white"/>
                </a:solidFill>
                <a:cs typeface="+mn-ea"/>
                <a:sym typeface="+mn-lt"/>
              </a:rPr>
              <a:t>1. </a:t>
            </a:r>
            <a:r>
              <a:rPr lang="zh-CN" altLang="en-US" sz="2800" b="1" kern="1100" spc="150" dirty="0">
                <a:solidFill>
                  <a:prstClr val="white"/>
                </a:solidFill>
                <a:cs typeface="+mn-ea"/>
                <a:sym typeface="+mn-lt"/>
              </a:rPr>
              <a:t>香农公式</a:t>
            </a:r>
            <a:endParaRPr lang="zh-CN" altLang="en-US" sz="2800" b="1" kern="1100" spc="150" dirty="0">
              <a:solidFill>
                <a:prstClr val="white"/>
              </a:solidFill>
              <a:cs typeface="+mn-ea"/>
              <a:sym typeface="+mn-lt"/>
            </a:endParaRPr>
          </a:p>
        </p:txBody>
      </p:sp>
      <p:sp>
        <p:nvSpPr>
          <p:cNvPr id="80" name="矩形 79"/>
          <p:cNvSpPr/>
          <p:nvPr/>
        </p:nvSpPr>
        <p:spPr>
          <a:xfrm>
            <a:off x="7005320" y="2893695"/>
            <a:ext cx="4425950" cy="558800"/>
          </a:xfrm>
          <a:prstGeom prst="rect">
            <a:avLst/>
          </a:prstGeom>
          <a:solidFill>
            <a:srgbClr val="EF6A54"/>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2800">
              <a:solidFill>
                <a:prstClr val="white"/>
              </a:solidFill>
              <a:cs typeface="+mn-ea"/>
              <a:sym typeface="+mn-lt"/>
            </a:endParaRPr>
          </a:p>
        </p:txBody>
      </p:sp>
      <p:sp>
        <p:nvSpPr>
          <p:cNvPr id="81" name="文本框 80"/>
          <p:cNvSpPr txBox="1"/>
          <p:nvPr/>
        </p:nvSpPr>
        <p:spPr>
          <a:xfrm>
            <a:off x="7204585" y="3102012"/>
            <a:ext cx="3959936" cy="283210"/>
          </a:xfrm>
          <a:prstGeom prst="rect">
            <a:avLst/>
          </a:prstGeom>
          <a:noFill/>
        </p:spPr>
        <p:txBody>
          <a:bodyPr wrap="square" lIns="72000" spcCol="108000" rtlCol="0">
            <a:spAutoFit/>
          </a:bodyPr>
          <a:lstStyle/>
          <a:p>
            <a:pPr algn="just" defTabSz="685800">
              <a:lnSpc>
                <a:spcPts val="1500"/>
              </a:lnSpc>
              <a:defRPr/>
            </a:pPr>
            <a:r>
              <a:rPr lang="en-US" altLang="zh-CN" sz="2800" b="1" kern="1100" spc="150" dirty="0">
                <a:solidFill>
                  <a:prstClr val="white"/>
                </a:solidFill>
                <a:cs typeface="+mn-ea"/>
                <a:sym typeface="+mn-lt"/>
              </a:rPr>
              <a:t>2. </a:t>
            </a:r>
            <a:r>
              <a:rPr lang="zh-CN" altLang="en-US" sz="2800" b="1" kern="1100" spc="150" dirty="0">
                <a:solidFill>
                  <a:prstClr val="white"/>
                </a:solidFill>
                <a:cs typeface="+mn-ea"/>
                <a:sym typeface="+mn-lt"/>
              </a:rPr>
              <a:t>信噪比</a:t>
            </a:r>
            <a:endParaRPr lang="zh-CN" altLang="en-US" sz="2800" b="1" kern="1100" spc="150" dirty="0">
              <a:solidFill>
                <a:prstClr val="white"/>
              </a:solidFill>
              <a:cs typeface="+mn-ea"/>
              <a:sym typeface="+mn-lt"/>
            </a:endParaRPr>
          </a:p>
        </p:txBody>
      </p:sp>
      <p:sp>
        <p:nvSpPr>
          <p:cNvPr id="82" name="矩形 81"/>
          <p:cNvSpPr/>
          <p:nvPr/>
        </p:nvSpPr>
        <p:spPr>
          <a:xfrm>
            <a:off x="7005320" y="3848735"/>
            <a:ext cx="4425315" cy="558800"/>
          </a:xfrm>
          <a:prstGeom prst="rect">
            <a:avLst/>
          </a:prstGeom>
          <a:solidFill>
            <a:srgbClr val="EF6A54"/>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2800">
              <a:solidFill>
                <a:prstClr val="white"/>
              </a:solidFill>
              <a:cs typeface="+mn-ea"/>
              <a:sym typeface="+mn-lt"/>
            </a:endParaRPr>
          </a:p>
        </p:txBody>
      </p:sp>
      <p:sp>
        <p:nvSpPr>
          <p:cNvPr id="83" name="文本框 82"/>
          <p:cNvSpPr txBox="1"/>
          <p:nvPr/>
        </p:nvSpPr>
        <p:spPr>
          <a:xfrm>
            <a:off x="7204710" y="4057650"/>
            <a:ext cx="3959225" cy="283210"/>
          </a:xfrm>
          <a:prstGeom prst="rect">
            <a:avLst/>
          </a:prstGeom>
          <a:noFill/>
        </p:spPr>
        <p:txBody>
          <a:bodyPr wrap="square" lIns="72000" spcCol="108000" rtlCol="0">
            <a:spAutoFit/>
          </a:bodyPr>
          <a:lstStyle/>
          <a:p>
            <a:pPr algn="just" defTabSz="685800">
              <a:lnSpc>
                <a:spcPts val="1500"/>
              </a:lnSpc>
              <a:defRPr/>
            </a:pPr>
            <a:r>
              <a:rPr lang="en-US" altLang="zh-CN" sz="2800" b="1" kern="1100" spc="150" dirty="0">
                <a:solidFill>
                  <a:prstClr val="white"/>
                </a:solidFill>
                <a:cs typeface="+mn-ea"/>
                <a:sym typeface="+mn-lt"/>
              </a:rPr>
              <a:t>3. </a:t>
            </a:r>
            <a:r>
              <a:rPr lang="zh-CN" altLang="en-US" sz="2800" b="1" kern="1100" spc="150" dirty="0">
                <a:solidFill>
                  <a:prstClr val="white"/>
                </a:solidFill>
                <a:cs typeface="+mn-ea"/>
                <a:sym typeface="+mn-lt"/>
              </a:rPr>
              <a:t>信道容量影响因素</a:t>
            </a:r>
            <a:endParaRPr lang="zh-CN" altLang="en-US" sz="2800" b="1" kern="1100" spc="150" dirty="0">
              <a:solidFill>
                <a:prstClr val="white"/>
              </a:solidFill>
              <a:cs typeface="+mn-ea"/>
              <a:sym typeface="+mn-lt"/>
            </a:endParaRPr>
          </a:p>
        </p:txBody>
      </p:sp>
      <p:sp>
        <p:nvSpPr>
          <p:cNvPr id="76" name="文本框 75"/>
          <p:cNvSpPr txBox="1"/>
          <p:nvPr/>
        </p:nvSpPr>
        <p:spPr>
          <a:xfrm>
            <a:off x="1781284" y="2982977"/>
            <a:ext cx="2081727" cy="1107997"/>
          </a:xfrm>
          <a:prstGeom prst="rect">
            <a:avLst/>
          </a:prstGeom>
          <a:noFill/>
        </p:spPr>
        <p:txBody>
          <a:bodyPr wrap="square" rtlCol="0">
            <a:spAutoFit/>
          </a:bodyPr>
          <a:lstStyle>
            <a:defPPr>
              <a:defRPr lang="zh-CN"/>
            </a:defPPr>
            <a:lvl1pPr>
              <a:defRPr sz="5500">
                <a:solidFill>
                  <a:schemeClr val="bg1"/>
                </a:solidFill>
                <a:latin typeface="方正正粗黑简体" panose="02000000000000000000" pitchFamily="2" charset="-122"/>
                <a:ea typeface="方正正粗黑简体" panose="02000000000000000000" pitchFamily="2" charset="-122"/>
              </a:defRPr>
            </a:lvl1pPr>
          </a:lstStyle>
          <a:p>
            <a:pPr algn="ctr" defTabSz="685800"/>
            <a:r>
              <a:rPr lang="zh-CN" altLang="en-US" sz="6600" b="1" dirty="0">
                <a:solidFill>
                  <a:srgbClr val="333F50"/>
                </a:solidFill>
                <a:latin typeface="+mn-lt"/>
                <a:ea typeface="+mn-ea"/>
                <a:cs typeface="+mn-ea"/>
                <a:sym typeface="+mn-lt"/>
              </a:rPr>
              <a:t>目录</a:t>
            </a:r>
            <a:endParaRPr lang="zh-CN" altLang="en-US" sz="6600" b="1" dirty="0">
              <a:solidFill>
                <a:srgbClr val="333F50"/>
              </a:solidFill>
              <a:latin typeface="+mn-lt"/>
              <a:ea typeface="+mn-ea"/>
              <a:cs typeface="+mn-ea"/>
              <a:sym typeface="+mn-lt"/>
            </a:endParaRPr>
          </a:p>
        </p:txBody>
      </p:sp>
      <p:sp>
        <p:nvSpPr>
          <p:cNvPr id="77" name="矩形 76"/>
          <p:cNvSpPr/>
          <p:nvPr/>
        </p:nvSpPr>
        <p:spPr>
          <a:xfrm>
            <a:off x="1650366" y="3941084"/>
            <a:ext cx="2458085" cy="583565"/>
          </a:xfrm>
          <a:prstGeom prst="rect">
            <a:avLst/>
          </a:prstGeom>
          <a:noFill/>
        </p:spPr>
        <p:txBody>
          <a:bodyPr wrap="none" rtlCol="0">
            <a:spAutoFit/>
          </a:bodyPr>
          <a:lstStyle/>
          <a:p>
            <a:pPr algn="ctr" defTabSz="685800"/>
            <a:r>
              <a:rPr lang="en-US" altLang="zh-CN" sz="3200" b="1" dirty="0">
                <a:solidFill>
                  <a:schemeClr val="tx2">
                    <a:lumMod val="75000"/>
                  </a:schemeClr>
                </a:solidFill>
                <a:cs typeface="+mn-ea"/>
                <a:sym typeface="+mn-lt"/>
              </a:rPr>
              <a:t>CONTENTS</a:t>
            </a:r>
            <a:endParaRPr lang="en-US" altLang="zh-CN" sz="3200" b="1" dirty="0">
              <a:solidFill>
                <a:schemeClr val="tx2">
                  <a:lumMod val="75000"/>
                </a:schemeClr>
              </a:solidFill>
              <a:cs typeface="+mn-ea"/>
              <a:sym typeface="+mn-lt"/>
            </a:endParaRPr>
          </a:p>
        </p:txBody>
      </p:sp>
      <p:sp>
        <p:nvSpPr>
          <p:cNvPr id="26" name="矩形 25"/>
          <p:cNvSpPr/>
          <p:nvPr/>
        </p:nvSpPr>
        <p:spPr>
          <a:xfrm>
            <a:off x="7005955" y="4391660"/>
            <a:ext cx="4425315" cy="558800"/>
          </a:xfrm>
          <a:prstGeom prst="rect">
            <a:avLst/>
          </a:prstGeom>
          <a:solidFill>
            <a:srgbClr val="EF6A54"/>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685800"/>
            <a:endParaRPr lang="zh-CN" altLang="en-US" sz="2800">
              <a:solidFill>
                <a:prstClr val="white"/>
              </a:solidFill>
              <a:cs typeface="+mn-ea"/>
              <a:sym typeface="+mn-lt"/>
            </a:endParaRPr>
          </a:p>
        </p:txBody>
      </p:sp>
      <p:sp>
        <p:nvSpPr>
          <p:cNvPr id="27" name="文本框 26"/>
          <p:cNvSpPr txBox="1"/>
          <p:nvPr/>
        </p:nvSpPr>
        <p:spPr>
          <a:xfrm>
            <a:off x="7217410" y="4508500"/>
            <a:ext cx="3959225" cy="283210"/>
          </a:xfrm>
          <a:prstGeom prst="rect">
            <a:avLst/>
          </a:prstGeom>
          <a:noFill/>
        </p:spPr>
        <p:txBody>
          <a:bodyPr wrap="square" lIns="72000" spcCol="108000" rtlCol="0">
            <a:spAutoFit/>
          </a:bodyPr>
          <a:p>
            <a:pPr algn="just" defTabSz="685800">
              <a:lnSpc>
                <a:spcPts val="1500"/>
              </a:lnSpc>
              <a:defRPr/>
            </a:pPr>
            <a:r>
              <a:rPr lang="en-US" altLang="zh-CN" sz="2800" b="1" kern="1100" spc="150" dirty="0">
                <a:solidFill>
                  <a:prstClr val="white"/>
                </a:solidFill>
                <a:cs typeface="+mn-ea"/>
                <a:sym typeface="+mn-lt"/>
              </a:rPr>
              <a:t>        </a:t>
            </a:r>
            <a:r>
              <a:rPr lang="zh-CN" altLang="en-US" sz="2800" b="1" kern="1100" spc="150" dirty="0">
                <a:solidFill>
                  <a:prstClr val="white"/>
                </a:solidFill>
                <a:cs typeface="+mn-ea"/>
                <a:sym typeface="+mn-lt"/>
              </a:rPr>
              <a:t>及相关技术</a:t>
            </a:r>
            <a:endParaRPr lang="zh-CN" altLang="en-US" sz="2800" b="1" kern="1100" spc="150" dirty="0">
              <a:solidFill>
                <a:prstClr val="white"/>
              </a:solidFill>
              <a:cs typeface="+mn-ea"/>
              <a:sym typeface="+mn-lt"/>
            </a:endParaRPr>
          </a:p>
        </p:txBody>
      </p:sp>
    </p:spTree>
  </p:cSld>
  <p:clrMapOvr>
    <a:masterClrMapping/>
  </p:clrMapOvr>
  <p:transition>
    <p:rand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2022"/>
          <p:cNvSpPr txBox="1"/>
          <p:nvPr/>
        </p:nvSpPr>
        <p:spPr>
          <a:xfrm>
            <a:off x="1486972" y="384556"/>
            <a:ext cx="5194656" cy="495750"/>
          </a:xfrm>
          <a:prstGeom prst="rect">
            <a:avLst/>
          </a:prstGeom>
          <a:ln w="12700">
            <a:miter lim="400000"/>
          </a:ln>
        </p:spPr>
        <p:txBody>
          <a:bodyPr lIns="0" tIns="0" rIns="0" bIns="0">
            <a:noAutofit/>
          </a:bodyPr>
          <a:lstStyle>
            <a:lvl1pPr defTabSz="609600">
              <a:defRPr sz="2665">
                <a:solidFill>
                  <a:srgbClr val="3A5063"/>
                </a:solidFill>
                <a:uFill>
                  <a:solidFill>
                    <a:srgbClr val="3A5063"/>
                  </a:solidFill>
                </a:uFill>
                <a:latin typeface="+mn-ea"/>
                <a:ea typeface="+mn-ea"/>
                <a:cs typeface="+mn-cs"/>
                <a:sym typeface="Bebas Neue"/>
              </a:defRPr>
            </a:lvl1pPr>
            <a:lvl2pPr defTabSz="609600">
              <a:defRPr sz="2665">
                <a:solidFill>
                  <a:srgbClr val="3A5063"/>
                </a:solidFill>
                <a:uFill>
                  <a:solidFill>
                    <a:srgbClr val="3A5063"/>
                  </a:solidFill>
                </a:uFill>
                <a:latin typeface="+mn-lt"/>
                <a:ea typeface="+mn-ea"/>
                <a:cs typeface="+mn-cs"/>
                <a:sym typeface="Bebas Neue"/>
              </a:defRPr>
            </a:lvl2pPr>
            <a:lvl3pPr defTabSz="609600">
              <a:defRPr sz="2665">
                <a:solidFill>
                  <a:srgbClr val="3A5063"/>
                </a:solidFill>
                <a:uFill>
                  <a:solidFill>
                    <a:srgbClr val="3A5063"/>
                  </a:solidFill>
                </a:uFill>
                <a:latin typeface="+mn-lt"/>
                <a:ea typeface="+mn-ea"/>
                <a:cs typeface="+mn-cs"/>
                <a:sym typeface="Bebas Neue"/>
              </a:defRPr>
            </a:lvl3pPr>
            <a:lvl4pPr defTabSz="609600">
              <a:defRPr sz="2665">
                <a:solidFill>
                  <a:srgbClr val="3A5063"/>
                </a:solidFill>
                <a:uFill>
                  <a:solidFill>
                    <a:srgbClr val="3A5063"/>
                  </a:solidFill>
                </a:uFill>
                <a:latin typeface="+mn-lt"/>
                <a:ea typeface="+mn-ea"/>
                <a:cs typeface="+mn-cs"/>
                <a:sym typeface="Bebas Neue"/>
              </a:defRPr>
            </a:lvl4pPr>
            <a:lvl5pPr defTabSz="609600">
              <a:defRPr sz="2665">
                <a:solidFill>
                  <a:srgbClr val="3A5063"/>
                </a:solidFill>
                <a:uFill>
                  <a:solidFill>
                    <a:srgbClr val="3A5063"/>
                  </a:solidFill>
                </a:uFill>
                <a:latin typeface="+mn-lt"/>
                <a:ea typeface="+mn-ea"/>
                <a:cs typeface="+mn-cs"/>
                <a:sym typeface="Bebas Neue"/>
              </a:defRPr>
            </a:lvl5pPr>
            <a:lvl6pPr defTabSz="609600">
              <a:defRPr sz="2665">
                <a:solidFill>
                  <a:srgbClr val="3A5063"/>
                </a:solidFill>
                <a:uFill>
                  <a:solidFill>
                    <a:srgbClr val="3A5063"/>
                  </a:solidFill>
                </a:uFill>
                <a:latin typeface="+mn-lt"/>
                <a:ea typeface="+mn-ea"/>
                <a:cs typeface="+mn-cs"/>
                <a:sym typeface="Bebas Neue"/>
              </a:defRPr>
            </a:lvl6pPr>
            <a:lvl7pPr defTabSz="609600">
              <a:defRPr sz="2665">
                <a:solidFill>
                  <a:srgbClr val="3A5063"/>
                </a:solidFill>
                <a:uFill>
                  <a:solidFill>
                    <a:srgbClr val="3A5063"/>
                  </a:solidFill>
                </a:uFill>
                <a:latin typeface="+mn-lt"/>
                <a:ea typeface="+mn-ea"/>
                <a:cs typeface="+mn-cs"/>
                <a:sym typeface="Bebas Neue"/>
              </a:defRPr>
            </a:lvl7pPr>
            <a:lvl8pPr defTabSz="609600">
              <a:defRPr sz="2665">
                <a:solidFill>
                  <a:srgbClr val="3A5063"/>
                </a:solidFill>
                <a:uFill>
                  <a:solidFill>
                    <a:srgbClr val="3A5063"/>
                  </a:solidFill>
                </a:uFill>
                <a:latin typeface="+mn-lt"/>
                <a:ea typeface="+mn-ea"/>
                <a:cs typeface="+mn-cs"/>
                <a:sym typeface="Bebas Neue"/>
              </a:defRPr>
            </a:lvl8pPr>
            <a:lvl9pPr defTabSz="609600">
              <a:defRPr sz="2665">
                <a:solidFill>
                  <a:srgbClr val="3A5063"/>
                </a:solidFill>
                <a:uFill>
                  <a:solidFill>
                    <a:srgbClr val="3A5063"/>
                  </a:solidFill>
                </a:uFill>
                <a:latin typeface="+mn-lt"/>
                <a:ea typeface="+mn-ea"/>
                <a:cs typeface="+mn-cs"/>
                <a:sym typeface="Bebas Neue"/>
              </a:defRPr>
            </a:lvl9pPr>
          </a:lstStyle>
          <a:p>
            <a:pPr lvl="0">
              <a:defRPr sz="1800">
                <a:solidFill>
                  <a:srgbClr val="000000"/>
                </a:solidFill>
                <a:uFillTx/>
              </a:defRPr>
            </a:pPr>
            <a:r>
              <a:rPr kumimoji="0" lang="zh-CN" altLang="en-US" sz="4000" i="0" u="none" strike="noStrike" kern="0" cap="none" spc="0" normalizeH="0" baseline="0" noProof="0" dirty="0">
                <a:ln>
                  <a:noFill/>
                </a:ln>
                <a:solidFill>
                  <a:schemeClr val="bg1"/>
                </a:solidFill>
                <a:effectLst/>
                <a:uLnTx/>
                <a:uFillTx/>
                <a:latin typeface="+mn-lt"/>
                <a:cs typeface="+mn-ea"/>
                <a:sym typeface="+mn-lt"/>
              </a:rPr>
              <a:t>香农公式</a:t>
            </a:r>
            <a:endParaRPr kumimoji="0" lang="zh-CN" altLang="en-US" sz="4000" i="0" u="none" strike="noStrike" kern="0" cap="none" spc="0" normalizeH="0" baseline="0" noProof="0" dirty="0">
              <a:ln>
                <a:noFill/>
              </a:ln>
              <a:solidFill>
                <a:schemeClr val="bg1"/>
              </a:solidFill>
              <a:effectLst/>
              <a:uLnTx/>
              <a:uFillTx/>
              <a:latin typeface="+mn-lt"/>
              <a:cs typeface="+mn-ea"/>
              <a:sym typeface="+mn-lt"/>
            </a:endParaRPr>
          </a:p>
        </p:txBody>
      </p:sp>
      <p:grpSp>
        <p:nvGrpSpPr>
          <p:cNvPr id="3" name="Group 4"/>
          <p:cNvGrpSpPr>
            <a:grpSpLocks noChangeAspect="1"/>
          </p:cNvGrpSpPr>
          <p:nvPr/>
        </p:nvGrpSpPr>
        <p:grpSpPr bwMode="auto">
          <a:xfrm>
            <a:off x="289775" y="193045"/>
            <a:ext cx="993824" cy="993824"/>
            <a:chOff x="2848" y="1168"/>
            <a:chExt cx="1984" cy="1984"/>
          </a:xfrm>
        </p:grpSpPr>
        <p:sp>
          <p:nvSpPr>
            <p:cNvPr id="4" name="AutoShape 3"/>
            <p:cNvSpPr>
              <a:spLocks noChangeAspect="1" noChangeArrowheads="1" noTextEdit="1"/>
            </p:cNvSpPr>
            <p:nvPr/>
          </p:nvSpPr>
          <p:spPr bwMode="auto">
            <a:xfrm>
              <a:off x="2848" y="1168"/>
              <a:ext cx="1984" cy="1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 name="Oval 5"/>
            <p:cNvSpPr>
              <a:spLocks noChangeArrowheads="1"/>
            </p:cNvSpPr>
            <p:nvPr/>
          </p:nvSpPr>
          <p:spPr bwMode="auto">
            <a:xfrm>
              <a:off x="2846" y="1166"/>
              <a:ext cx="1984" cy="1986"/>
            </a:xfrm>
            <a:prstGeom prst="ellipse">
              <a:avLst/>
            </a:prstGeom>
            <a:solidFill>
              <a:srgbClr val="FACC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 name="Freeform 6"/>
            <p:cNvSpPr/>
            <p:nvPr/>
          </p:nvSpPr>
          <p:spPr bwMode="auto">
            <a:xfrm>
              <a:off x="3061" y="1720"/>
              <a:ext cx="1769" cy="1432"/>
            </a:xfrm>
            <a:custGeom>
              <a:avLst/>
              <a:gdLst>
                <a:gd name="T0" fmla="*/ 745 w 746"/>
                <a:gd name="T1" fmla="*/ 154 h 604"/>
                <a:gd name="T2" fmla="*/ 591 w 746"/>
                <a:gd name="T3" fmla="*/ 0 h 604"/>
                <a:gd name="T4" fmla="*/ 76 w 746"/>
                <a:gd name="T5" fmla="*/ 317 h 604"/>
                <a:gd name="T6" fmla="*/ 76 w 746"/>
                <a:gd name="T7" fmla="*/ 364 h 604"/>
                <a:gd name="T8" fmla="*/ 3 w 746"/>
                <a:gd name="T9" fmla="*/ 364 h 604"/>
                <a:gd name="T10" fmla="*/ 0 w 746"/>
                <a:gd name="T11" fmla="*/ 365 h 604"/>
                <a:gd name="T12" fmla="*/ 234 w 746"/>
                <a:gd name="T13" fmla="*/ 592 h 604"/>
                <a:gd name="T14" fmla="*/ 327 w 746"/>
                <a:gd name="T15" fmla="*/ 604 h 604"/>
                <a:gd name="T16" fmla="*/ 746 w 746"/>
                <a:gd name="T17" fmla="*/ 185 h 604"/>
                <a:gd name="T18" fmla="*/ 745 w 746"/>
                <a:gd name="T19" fmla="*/ 15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6" h="604">
                  <a:moveTo>
                    <a:pt x="745" y="154"/>
                  </a:moveTo>
                  <a:cubicBezTo>
                    <a:pt x="591" y="0"/>
                    <a:pt x="591" y="0"/>
                    <a:pt x="591" y="0"/>
                  </a:cubicBezTo>
                  <a:cubicBezTo>
                    <a:pt x="76" y="317"/>
                    <a:pt x="76" y="317"/>
                    <a:pt x="76" y="317"/>
                  </a:cubicBezTo>
                  <a:cubicBezTo>
                    <a:pt x="76" y="364"/>
                    <a:pt x="76" y="364"/>
                    <a:pt x="76" y="364"/>
                  </a:cubicBezTo>
                  <a:cubicBezTo>
                    <a:pt x="3" y="364"/>
                    <a:pt x="3" y="364"/>
                    <a:pt x="3" y="364"/>
                  </a:cubicBezTo>
                  <a:cubicBezTo>
                    <a:pt x="0" y="365"/>
                    <a:pt x="0" y="365"/>
                    <a:pt x="0" y="365"/>
                  </a:cubicBezTo>
                  <a:cubicBezTo>
                    <a:pt x="234" y="592"/>
                    <a:pt x="234" y="592"/>
                    <a:pt x="234" y="592"/>
                  </a:cubicBezTo>
                  <a:cubicBezTo>
                    <a:pt x="265" y="601"/>
                    <a:pt x="279" y="604"/>
                    <a:pt x="327" y="604"/>
                  </a:cubicBezTo>
                  <a:cubicBezTo>
                    <a:pt x="559" y="604"/>
                    <a:pt x="746" y="417"/>
                    <a:pt x="746" y="185"/>
                  </a:cubicBezTo>
                  <a:cubicBezTo>
                    <a:pt x="746" y="175"/>
                    <a:pt x="746" y="165"/>
                    <a:pt x="745" y="154"/>
                  </a:cubicBezTo>
                </a:path>
              </a:pathLst>
            </a:custGeom>
            <a:solidFill>
              <a:srgbClr val="EFBF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 name="Rectangle 7"/>
            <p:cNvSpPr>
              <a:spLocks noChangeArrowheads="1"/>
            </p:cNvSpPr>
            <p:nvPr/>
          </p:nvSpPr>
          <p:spPr bwMode="auto">
            <a:xfrm>
              <a:off x="3232" y="1749"/>
              <a:ext cx="1204" cy="777"/>
            </a:xfrm>
            <a:prstGeom prst="rect">
              <a:avLst/>
            </a:prstGeom>
            <a:solidFill>
              <a:srgbClr val="00AD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 name="Rectangle 8"/>
            <p:cNvSpPr>
              <a:spLocks noChangeArrowheads="1"/>
            </p:cNvSpPr>
            <p:nvPr/>
          </p:nvSpPr>
          <p:spPr bwMode="auto">
            <a:xfrm>
              <a:off x="3232" y="1749"/>
              <a:ext cx="1204" cy="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 name="Freeform 9"/>
            <p:cNvSpPr/>
            <p:nvPr/>
          </p:nvSpPr>
          <p:spPr bwMode="auto">
            <a:xfrm>
              <a:off x="3708" y="2526"/>
              <a:ext cx="264" cy="14"/>
            </a:xfrm>
            <a:custGeom>
              <a:avLst/>
              <a:gdLst>
                <a:gd name="T0" fmla="*/ 264 w 264"/>
                <a:gd name="T1" fmla="*/ 0 h 14"/>
                <a:gd name="T2" fmla="*/ 0 w 264"/>
                <a:gd name="T3" fmla="*/ 0 h 14"/>
                <a:gd name="T4" fmla="*/ 15 w 264"/>
                <a:gd name="T5" fmla="*/ 14 h 14"/>
                <a:gd name="T6" fmla="*/ 264 w 264"/>
                <a:gd name="T7" fmla="*/ 12 h 14"/>
                <a:gd name="T8" fmla="*/ 264 w 264"/>
                <a:gd name="T9" fmla="*/ 0 h 14"/>
              </a:gdLst>
              <a:ahLst/>
              <a:cxnLst>
                <a:cxn ang="0">
                  <a:pos x="T0" y="T1"/>
                </a:cxn>
                <a:cxn ang="0">
                  <a:pos x="T2" y="T3"/>
                </a:cxn>
                <a:cxn ang="0">
                  <a:pos x="T4" y="T5"/>
                </a:cxn>
                <a:cxn ang="0">
                  <a:pos x="T6" y="T7"/>
                </a:cxn>
                <a:cxn ang="0">
                  <a:pos x="T8" y="T9"/>
                </a:cxn>
              </a:cxnLst>
              <a:rect l="0" t="0" r="r" b="b"/>
              <a:pathLst>
                <a:path w="264" h="14">
                  <a:moveTo>
                    <a:pt x="264" y="0"/>
                  </a:moveTo>
                  <a:lnTo>
                    <a:pt x="0" y="0"/>
                  </a:lnTo>
                  <a:lnTo>
                    <a:pt x="15" y="14"/>
                  </a:lnTo>
                  <a:lnTo>
                    <a:pt x="264" y="12"/>
                  </a:lnTo>
                  <a:lnTo>
                    <a:pt x="264" y="0"/>
                  </a:lnTo>
                  <a:close/>
                </a:path>
              </a:pathLst>
            </a:custGeom>
            <a:solidFill>
              <a:srgbClr val="77A0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 name="Freeform 10"/>
            <p:cNvSpPr/>
            <p:nvPr/>
          </p:nvSpPr>
          <p:spPr bwMode="auto">
            <a:xfrm>
              <a:off x="3708" y="2526"/>
              <a:ext cx="264" cy="14"/>
            </a:xfrm>
            <a:custGeom>
              <a:avLst/>
              <a:gdLst>
                <a:gd name="T0" fmla="*/ 264 w 264"/>
                <a:gd name="T1" fmla="*/ 0 h 14"/>
                <a:gd name="T2" fmla="*/ 0 w 264"/>
                <a:gd name="T3" fmla="*/ 0 h 14"/>
                <a:gd name="T4" fmla="*/ 15 w 264"/>
                <a:gd name="T5" fmla="*/ 14 h 14"/>
                <a:gd name="T6" fmla="*/ 264 w 264"/>
                <a:gd name="T7" fmla="*/ 12 h 14"/>
                <a:gd name="T8" fmla="*/ 264 w 264"/>
                <a:gd name="T9" fmla="*/ 0 h 14"/>
              </a:gdLst>
              <a:ahLst/>
              <a:cxnLst>
                <a:cxn ang="0">
                  <a:pos x="T0" y="T1"/>
                </a:cxn>
                <a:cxn ang="0">
                  <a:pos x="T2" y="T3"/>
                </a:cxn>
                <a:cxn ang="0">
                  <a:pos x="T4" y="T5"/>
                </a:cxn>
                <a:cxn ang="0">
                  <a:pos x="T6" y="T7"/>
                </a:cxn>
                <a:cxn ang="0">
                  <a:pos x="T8" y="T9"/>
                </a:cxn>
              </a:cxnLst>
              <a:rect l="0" t="0" r="r" b="b"/>
              <a:pathLst>
                <a:path w="264" h="14">
                  <a:moveTo>
                    <a:pt x="264" y="0"/>
                  </a:moveTo>
                  <a:lnTo>
                    <a:pt x="0" y="0"/>
                  </a:lnTo>
                  <a:lnTo>
                    <a:pt x="15" y="14"/>
                  </a:lnTo>
                  <a:lnTo>
                    <a:pt x="264" y="12"/>
                  </a:lnTo>
                  <a:lnTo>
                    <a:pt x="26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 name="Freeform 11"/>
            <p:cNvSpPr/>
            <p:nvPr/>
          </p:nvSpPr>
          <p:spPr bwMode="auto">
            <a:xfrm>
              <a:off x="3516" y="1931"/>
              <a:ext cx="911" cy="595"/>
            </a:xfrm>
            <a:custGeom>
              <a:avLst/>
              <a:gdLst>
                <a:gd name="T0" fmla="*/ 645 w 911"/>
                <a:gd name="T1" fmla="*/ 0 h 595"/>
                <a:gd name="T2" fmla="*/ 605 w 911"/>
                <a:gd name="T3" fmla="*/ 183 h 595"/>
                <a:gd name="T4" fmla="*/ 512 w 911"/>
                <a:gd name="T5" fmla="*/ 88 h 595"/>
                <a:gd name="T6" fmla="*/ 465 w 911"/>
                <a:gd name="T7" fmla="*/ 273 h 595"/>
                <a:gd name="T8" fmla="*/ 375 w 911"/>
                <a:gd name="T9" fmla="*/ 180 h 595"/>
                <a:gd name="T10" fmla="*/ 323 w 911"/>
                <a:gd name="T11" fmla="*/ 225 h 595"/>
                <a:gd name="T12" fmla="*/ 240 w 911"/>
                <a:gd name="T13" fmla="*/ 143 h 595"/>
                <a:gd name="T14" fmla="*/ 188 w 911"/>
                <a:gd name="T15" fmla="*/ 339 h 595"/>
                <a:gd name="T16" fmla="*/ 109 w 911"/>
                <a:gd name="T17" fmla="*/ 256 h 595"/>
                <a:gd name="T18" fmla="*/ 57 w 911"/>
                <a:gd name="T19" fmla="*/ 455 h 595"/>
                <a:gd name="T20" fmla="*/ 0 w 911"/>
                <a:gd name="T21" fmla="*/ 503 h 595"/>
                <a:gd name="T22" fmla="*/ 57 w 911"/>
                <a:gd name="T23" fmla="*/ 576 h 595"/>
                <a:gd name="T24" fmla="*/ 176 w 911"/>
                <a:gd name="T25" fmla="*/ 579 h 595"/>
                <a:gd name="T26" fmla="*/ 192 w 911"/>
                <a:gd name="T27" fmla="*/ 595 h 595"/>
                <a:gd name="T28" fmla="*/ 456 w 911"/>
                <a:gd name="T29" fmla="*/ 595 h 595"/>
                <a:gd name="T30" fmla="*/ 456 w 911"/>
                <a:gd name="T31" fmla="*/ 579 h 595"/>
                <a:gd name="T32" fmla="*/ 560 w 911"/>
                <a:gd name="T33" fmla="*/ 581 h 595"/>
                <a:gd name="T34" fmla="*/ 560 w 911"/>
                <a:gd name="T35" fmla="*/ 579 h 595"/>
                <a:gd name="T36" fmla="*/ 614 w 911"/>
                <a:gd name="T37" fmla="*/ 579 h 595"/>
                <a:gd name="T38" fmla="*/ 614 w 911"/>
                <a:gd name="T39" fmla="*/ 579 h 595"/>
                <a:gd name="T40" fmla="*/ 911 w 911"/>
                <a:gd name="T41" fmla="*/ 576 h 595"/>
                <a:gd name="T42" fmla="*/ 911 w 911"/>
                <a:gd name="T43" fmla="*/ 271 h 595"/>
                <a:gd name="T44" fmla="*/ 645 w 911"/>
                <a:gd name="T45" fmla="*/ 0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11" h="595">
                  <a:moveTo>
                    <a:pt x="645" y="0"/>
                  </a:moveTo>
                  <a:lnTo>
                    <a:pt x="605" y="183"/>
                  </a:lnTo>
                  <a:lnTo>
                    <a:pt x="512" y="88"/>
                  </a:lnTo>
                  <a:lnTo>
                    <a:pt x="465" y="273"/>
                  </a:lnTo>
                  <a:lnTo>
                    <a:pt x="375" y="180"/>
                  </a:lnTo>
                  <a:lnTo>
                    <a:pt x="323" y="225"/>
                  </a:lnTo>
                  <a:lnTo>
                    <a:pt x="240" y="143"/>
                  </a:lnTo>
                  <a:lnTo>
                    <a:pt x="188" y="339"/>
                  </a:lnTo>
                  <a:lnTo>
                    <a:pt x="109" y="256"/>
                  </a:lnTo>
                  <a:lnTo>
                    <a:pt x="57" y="455"/>
                  </a:lnTo>
                  <a:lnTo>
                    <a:pt x="0" y="503"/>
                  </a:lnTo>
                  <a:lnTo>
                    <a:pt x="57" y="576"/>
                  </a:lnTo>
                  <a:lnTo>
                    <a:pt x="176" y="579"/>
                  </a:lnTo>
                  <a:lnTo>
                    <a:pt x="192" y="595"/>
                  </a:lnTo>
                  <a:lnTo>
                    <a:pt x="456" y="595"/>
                  </a:lnTo>
                  <a:lnTo>
                    <a:pt x="456" y="579"/>
                  </a:lnTo>
                  <a:lnTo>
                    <a:pt x="560" y="581"/>
                  </a:lnTo>
                  <a:lnTo>
                    <a:pt x="560" y="579"/>
                  </a:lnTo>
                  <a:lnTo>
                    <a:pt x="614" y="579"/>
                  </a:lnTo>
                  <a:lnTo>
                    <a:pt x="614" y="579"/>
                  </a:lnTo>
                  <a:lnTo>
                    <a:pt x="911" y="576"/>
                  </a:lnTo>
                  <a:lnTo>
                    <a:pt x="911" y="271"/>
                  </a:lnTo>
                  <a:lnTo>
                    <a:pt x="645" y="0"/>
                  </a:lnTo>
                  <a:close/>
                </a:path>
              </a:pathLst>
            </a:custGeom>
            <a:solidFill>
              <a:srgbClr val="0095A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2" name="Freeform 12"/>
            <p:cNvSpPr/>
            <p:nvPr/>
          </p:nvSpPr>
          <p:spPr bwMode="auto">
            <a:xfrm>
              <a:off x="3516" y="1931"/>
              <a:ext cx="911" cy="595"/>
            </a:xfrm>
            <a:custGeom>
              <a:avLst/>
              <a:gdLst>
                <a:gd name="T0" fmla="*/ 645 w 911"/>
                <a:gd name="T1" fmla="*/ 0 h 595"/>
                <a:gd name="T2" fmla="*/ 605 w 911"/>
                <a:gd name="T3" fmla="*/ 183 h 595"/>
                <a:gd name="T4" fmla="*/ 512 w 911"/>
                <a:gd name="T5" fmla="*/ 88 h 595"/>
                <a:gd name="T6" fmla="*/ 465 w 911"/>
                <a:gd name="T7" fmla="*/ 273 h 595"/>
                <a:gd name="T8" fmla="*/ 375 w 911"/>
                <a:gd name="T9" fmla="*/ 180 h 595"/>
                <a:gd name="T10" fmla="*/ 323 w 911"/>
                <a:gd name="T11" fmla="*/ 225 h 595"/>
                <a:gd name="T12" fmla="*/ 240 w 911"/>
                <a:gd name="T13" fmla="*/ 143 h 595"/>
                <a:gd name="T14" fmla="*/ 188 w 911"/>
                <a:gd name="T15" fmla="*/ 339 h 595"/>
                <a:gd name="T16" fmla="*/ 109 w 911"/>
                <a:gd name="T17" fmla="*/ 256 h 595"/>
                <a:gd name="T18" fmla="*/ 57 w 911"/>
                <a:gd name="T19" fmla="*/ 455 h 595"/>
                <a:gd name="T20" fmla="*/ 0 w 911"/>
                <a:gd name="T21" fmla="*/ 503 h 595"/>
                <a:gd name="T22" fmla="*/ 57 w 911"/>
                <a:gd name="T23" fmla="*/ 576 h 595"/>
                <a:gd name="T24" fmla="*/ 176 w 911"/>
                <a:gd name="T25" fmla="*/ 579 h 595"/>
                <a:gd name="T26" fmla="*/ 192 w 911"/>
                <a:gd name="T27" fmla="*/ 595 h 595"/>
                <a:gd name="T28" fmla="*/ 456 w 911"/>
                <a:gd name="T29" fmla="*/ 595 h 595"/>
                <a:gd name="T30" fmla="*/ 456 w 911"/>
                <a:gd name="T31" fmla="*/ 579 h 595"/>
                <a:gd name="T32" fmla="*/ 560 w 911"/>
                <a:gd name="T33" fmla="*/ 581 h 595"/>
                <a:gd name="T34" fmla="*/ 560 w 911"/>
                <a:gd name="T35" fmla="*/ 579 h 595"/>
                <a:gd name="T36" fmla="*/ 614 w 911"/>
                <a:gd name="T37" fmla="*/ 579 h 595"/>
                <a:gd name="T38" fmla="*/ 614 w 911"/>
                <a:gd name="T39" fmla="*/ 579 h 595"/>
                <a:gd name="T40" fmla="*/ 911 w 911"/>
                <a:gd name="T41" fmla="*/ 576 h 595"/>
                <a:gd name="T42" fmla="*/ 911 w 911"/>
                <a:gd name="T43" fmla="*/ 271 h 595"/>
                <a:gd name="T44" fmla="*/ 645 w 911"/>
                <a:gd name="T45" fmla="*/ 0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11" h="595">
                  <a:moveTo>
                    <a:pt x="645" y="0"/>
                  </a:moveTo>
                  <a:lnTo>
                    <a:pt x="605" y="183"/>
                  </a:lnTo>
                  <a:lnTo>
                    <a:pt x="512" y="88"/>
                  </a:lnTo>
                  <a:lnTo>
                    <a:pt x="465" y="273"/>
                  </a:lnTo>
                  <a:lnTo>
                    <a:pt x="375" y="180"/>
                  </a:lnTo>
                  <a:lnTo>
                    <a:pt x="323" y="225"/>
                  </a:lnTo>
                  <a:lnTo>
                    <a:pt x="240" y="143"/>
                  </a:lnTo>
                  <a:lnTo>
                    <a:pt x="188" y="339"/>
                  </a:lnTo>
                  <a:lnTo>
                    <a:pt x="109" y="256"/>
                  </a:lnTo>
                  <a:lnTo>
                    <a:pt x="57" y="455"/>
                  </a:lnTo>
                  <a:lnTo>
                    <a:pt x="0" y="503"/>
                  </a:lnTo>
                  <a:lnTo>
                    <a:pt x="57" y="576"/>
                  </a:lnTo>
                  <a:lnTo>
                    <a:pt x="176" y="579"/>
                  </a:lnTo>
                  <a:lnTo>
                    <a:pt x="192" y="595"/>
                  </a:lnTo>
                  <a:lnTo>
                    <a:pt x="456" y="595"/>
                  </a:lnTo>
                  <a:lnTo>
                    <a:pt x="456" y="579"/>
                  </a:lnTo>
                  <a:lnTo>
                    <a:pt x="560" y="581"/>
                  </a:lnTo>
                  <a:lnTo>
                    <a:pt x="560" y="579"/>
                  </a:lnTo>
                  <a:lnTo>
                    <a:pt x="614" y="579"/>
                  </a:lnTo>
                  <a:lnTo>
                    <a:pt x="614" y="579"/>
                  </a:lnTo>
                  <a:lnTo>
                    <a:pt x="911" y="576"/>
                  </a:lnTo>
                  <a:lnTo>
                    <a:pt x="911" y="271"/>
                  </a:lnTo>
                  <a:lnTo>
                    <a:pt x="6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 name="Rectangle 13"/>
            <p:cNvSpPr>
              <a:spLocks noChangeArrowheads="1"/>
            </p:cNvSpPr>
            <p:nvPr/>
          </p:nvSpPr>
          <p:spPr bwMode="auto">
            <a:xfrm>
              <a:off x="3516" y="2185"/>
              <a:ext cx="105" cy="246"/>
            </a:xfrm>
            <a:prstGeom prst="rect">
              <a:avLst/>
            </a:prstGeom>
            <a:solidFill>
              <a:srgbClr val="55C2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 name="Rectangle 14"/>
            <p:cNvSpPr>
              <a:spLocks noChangeArrowheads="1"/>
            </p:cNvSpPr>
            <p:nvPr/>
          </p:nvSpPr>
          <p:spPr bwMode="auto">
            <a:xfrm>
              <a:off x="3659" y="2071"/>
              <a:ext cx="94" cy="360"/>
            </a:xfrm>
            <a:prstGeom prst="rect">
              <a:avLst/>
            </a:prstGeom>
            <a:solidFill>
              <a:srgbClr val="55C2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 name="Rectangle 15"/>
            <p:cNvSpPr>
              <a:spLocks noChangeArrowheads="1"/>
            </p:cNvSpPr>
            <p:nvPr/>
          </p:nvSpPr>
          <p:spPr bwMode="auto">
            <a:xfrm>
              <a:off x="3782" y="2109"/>
              <a:ext cx="104" cy="322"/>
            </a:xfrm>
            <a:prstGeom prst="rect">
              <a:avLst/>
            </a:prstGeom>
            <a:solidFill>
              <a:srgbClr val="55C2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6" name="Rectangle 16"/>
            <p:cNvSpPr>
              <a:spLocks noChangeArrowheads="1"/>
            </p:cNvSpPr>
            <p:nvPr/>
          </p:nvSpPr>
          <p:spPr bwMode="auto">
            <a:xfrm>
              <a:off x="3924" y="2014"/>
              <a:ext cx="114" cy="417"/>
            </a:xfrm>
            <a:prstGeom prst="rect">
              <a:avLst/>
            </a:prstGeom>
            <a:solidFill>
              <a:srgbClr val="55C2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 name="Rectangle 17"/>
            <p:cNvSpPr>
              <a:spLocks noChangeArrowheads="1"/>
            </p:cNvSpPr>
            <p:nvPr/>
          </p:nvSpPr>
          <p:spPr bwMode="auto">
            <a:xfrm>
              <a:off x="4057" y="1938"/>
              <a:ext cx="95" cy="493"/>
            </a:xfrm>
            <a:prstGeom prst="rect">
              <a:avLst/>
            </a:prstGeom>
            <a:solidFill>
              <a:srgbClr val="55C2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 name="Freeform 18"/>
            <p:cNvSpPr/>
            <p:nvPr/>
          </p:nvSpPr>
          <p:spPr bwMode="auto">
            <a:xfrm>
              <a:off x="3049" y="2555"/>
              <a:ext cx="1574" cy="49"/>
            </a:xfrm>
            <a:custGeom>
              <a:avLst/>
              <a:gdLst>
                <a:gd name="T0" fmla="*/ 0 w 664"/>
                <a:gd name="T1" fmla="*/ 0 h 21"/>
                <a:gd name="T2" fmla="*/ 0 w 664"/>
                <a:gd name="T3" fmla="*/ 10 h 21"/>
                <a:gd name="T4" fmla="*/ 32 w 664"/>
                <a:gd name="T5" fmla="*/ 21 h 21"/>
                <a:gd name="T6" fmla="*/ 641 w 664"/>
                <a:gd name="T7" fmla="*/ 21 h 21"/>
                <a:gd name="T8" fmla="*/ 664 w 664"/>
                <a:gd name="T9" fmla="*/ 10 h 21"/>
                <a:gd name="T10" fmla="*/ 664 w 664"/>
                <a:gd name="T11" fmla="*/ 0 h 21"/>
                <a:gd name="T12" fmla="*/ 0 w 664"/>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664" h="21">
                  <a:moveTo>
                    <a:pt x="0" y="0"/>
                  </a:moveTo>
                  <a:cubicBezTo>
                    <a:pt x="0" y="10"/>
                    <a:pt x="0" y="10"/>
                    <a:pt x="0" y="10"/>
                  </a:cubicBezTo>
                  <a:cubicBezTo>
                    <a:pt x="0" y="10"/>
                    <a:pt x="10" y="21"/>
                    <a:pt x="32" y="21"/>
                  </a:cubicBezTo>
                  <a:cubicBezTo>
                    <a:pt x="54" y="21"/>
                    <a:pt x="641" y="21"/>
                    <a:pt x="641" y="21"/>
                  </a:cubicBezTo>
                  <a:cubicBezTo>
                    <a:pt x="641" y="21"/>
                    <a:pt x="657" y="15"/>
                    <a:pt x="664" y="10"/>
                  </a:cubicBezTo>
                  <a:cubicBezTo>
                    <a:pt x="664" y="0"/>
                    <a:pt x="664" y="0"/>
                    <a:pt x="664" y="0"/>
                  </a:cubicBezTo>
                  <a:lnTo>
                    <a:pt x="0" y="0"/>
                  </a:lnTo>
                  <a:close/>
                </a:path>
              </a:pathLst>
            </a:custGeom>
            <a:solidFill>
              <a:srgbClr val="E6E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 name="Freeform 19"/>
            <p:cNvSpPr/>
            <p:nvPr/>
          </p:nvSpPr>
          <p:spPr bwMode="auto">
            <a:xfrm>
              <a:off x="3225" y="171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92939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 name="Freeform 20"/>
            <p:cNvSpPr/>
            <p:nvPr/>
          </p:nvSpPr>
          <p:spPr bwMode="auto">
            <a:xfrm>
              <a:off x="3218" y="1716"/>
              <a:ext cx="2" cy="0"/>
            </a:xfrm>
            <a:custGeom>
              <a:avLst/>
              <a:gdLst>
                <a:gd name="T0" fmla="*/ 0 w 2"/>
                <a:gd name="T1" fmla="*/ 2 w 2"/>
                <a:gd name="T2" fmla="*/ 0 w 2"/>
              </a:gdLst>
              <a:ahLst/>
              <a:cxnLst>
                <a:cxn ang="0">
                  <a:pos x="T0" y="0"/>
                </a:cxn>
                <a:cxn ang="0">
                  <a:pos x="T1" y="0"/>
                </a:cxn>
                <a:cxn ang="0">
                  <a:pos x="T2" y="0"/>
                </a:cxn>
              </a:cxnLst>
              <a:rect l="0" t="0" r="r" b="b"/>
              <a:pathLst>
                <a:path w="2">
                  <a:moveTo>
                    <a:pt x="0" y="0"/>
                  </a:moveTo>
                  <a:lnTo>
                    <a:pt x="2" y="0"/>
                  </a:lnTo>
                  <a:lnTo>
                    <a:pt x="0" y="0"/>
                  </a:lnTo>
                  <a:close/>
                </a:path>
              </a:pathLst>
            </a:custGeom>
            <a:solidFill>
              <a:srgbClr val="92939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1" name="Freeform 21"/>
            <p:cNvSpPr/>
            <p:nvPr/>
          </p:nvSpPr>
          <p:spPr bwMode="auto">
            <a:xfrm>
              <a:off x="3206" y="2529"/>
              <a:ext cx="0" cy="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92939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2" name="Freeform 22"/>
            <p:cNvSpPr/>
            <p:nvPr/>
          </p:nvSpPr>
          <p:spPr bwMode="auto">
            <a:xfrm>
              <a:off x="3227" y="1711"/>
              <a:ext cx="3" cy="2"/>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1" y="1"/>
                    <a:pt x="1" y="0"/>
                    <a:pt x="1" y="0"/>
                  </a:cubicBezTo>
                  <a:cubicBezTo>
                    <a:pt x="1" y="0"/>
                    <a:pt x="1" y="1"/>
                    <a:pt x="0" y="1"/>
                  </a:cubicBezTo>
                  <a:close/>
                </a:path>
              </a:pathLst>
            </a:custGeom>
            <a:solidFill>
              <a:srgbClr val="92939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 name="Freeform 23"/>
            <p:cNvSpPr/>
            <p:nvPr/>
          </p:nvSpPr>
          <p:spPr bwMode="auto">
            <a:xfrm>
              <a:off x="3509" y="1711"/>
              <a:ext cx="956" cy="844"/>
            </a:xfrm>
            <a:custGeom>
              <a:avLst/>
              <a:gdLst>
                <a:gd name="T0" fmla="*/ 394 w 403"/>
                <a:gd name="T1" fmla="*/ 0 h 356"/>
                <a:gd name="T2" fmla="*/ 0 w 403"/>
                <a:gd name="T3" fmla="*/ 0 h 356"/>
                <a:gd name="T4" fmla="*/ 25 w 403"/>
                <a:gd name="T5" fmla="*/ 24 h 356"/>
                <a:gd name="T6" fmla="*/ 383 w 403"/>
                <a:gd name="T7" fmla="*/ 24 h 356"/>
                <a:gd name="T8" fmla="*/ 383 w 403"/>
                <a:gd name="T9" fmla="*/ 336 h 356"/>
                <a:gd name="T10" fmla="*/ 358 w 403"/>
                <a:gd name="T11" fmla="*/ 336 h 356"/>
                <a:gd name="T12" fmla="*/ 380 w 403"/>
                <a:gd name="T13" fmla="*/ 356 h 356"/>
                <a:gd name="T14" fmla="*/ 394 w 403"/>
                <a:gd name="T15" fmla="*/ 356 h 356"/>
                <a:gd name="T16" fmla="*/ 403 w 403"/>
                <a:gd name="T17" fmla="*/ 345 h 356"/>
                <a:gd name="T18" fmla="*/ 403 w 403"/>
                <a:gd name="T19" fmla="*/ 11 h 356"/>
                <a:gd name="T20" fmla="*/ 394 w 403"/>
                <a:gd name="T21"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3" h="356">
                  <a:moveTo>
                    <a:pt x="394" y="0"/>
                  </a:moveTo>
                  <a:cubicBezTo>
                    <a:pt x="0" y="0"/>
                    <a:pt x="0" y="0"/>
                    <a:pt x="0" y="0"/>
                  </a:cubicBezTo>
                  <a:cubicBezTo>
                    <a:pt x="25" y="24"/>
                    <a:pt x="25" y="24"/>
                    <a:pt x="25" y="24"/>
                  </a:cubicBezTo>
                  <a:cubicBezTo>
                    <a:pt x="383" y="24"/>
                    <a:pt x="383" y="24"/>
                    <a:pt x="383" y="24"/>
                  </a:cubicBezTo>
                  <a:cubicBezTo>
                    <a:pt x="383" y="336"/>
                    <a:pt x="383" y="336"/>
                    <a:pt x="383" y="336"/>
                  </a:cubicBezTo>
                  <a:cubicBezTo>
                    <a:pt x="358" y="336"/>
                    <a:pt x="358" y="336"/>
                    <a:pt x="358" y="336"/>
                  </a:cubicBezTo>
                  <a:cubicBezTo>
                    <a:pt x="380" y="356"/>
                    <a:pt x="380" y="356"/>
                    <a:pt x="380" y="356"/>
                  </a:cubicBezTo>
                  <a:cubicBezTo>
                    <a:pt x="394" y="356"/>
                    <a:pt x="394" y="356"/>
                    <a:pt x="394" y="356"/>
                  </a:cubicBezTo>
                  <a:cubicBezTo>
                    <a:pt x="400" y="356"/>
                    <a:pt x="403" y="351"/>
                    <a:pt x="403" y="345"/>
                  </a:cubicBezTo>
                  <a:cubicBezTo>
                    <a:pt x="403" y="11"/>
                    <a:pt x="403" y="11"/>
                    <a:pt x="403" y="11"/>
                  </a:cubicBezTo>
                  <a:cubicBezTo>
                    <a:pt x="403" y="5"/>
                    <a:pt x="400" y="0"/>
                    <a:pt x="394" y="0"/>
                  </a:cubicBezTo>
                  <a:close/>
                </a:path>
              </a:pathLst>
            </a:cu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 name="Freeform 24"/>
            <p:cNvSpPr/>
            <p:nvPr/>
          </p:nvSpPr>
          <p:spPr bwMode="auto">
            <a:xfrm>
              <a:off x="3206" y="1716"/>
              <a:ext cx="12" cy="21"/>
            </a:xfrm>
            <a:custGeom>
              <a:avLst/>
              <a:gdLst>
                <a:gd name="T0" fmla="*/ 5 w 5"/>
                <a:gd name="T1" fmla="*/ 0 h 9"/>
                <a:gd name="T2" fmla="*/ 0 w 5"/>
                <a:gd name="T3" fmla="*/ 9 h 9"/>
                <a:gd name="T4" fmla="*/ 5 w 5"/>
                <a:gd name="T5" fmla="*/ 0 h 9"/>
              </a:gdLst>
              <a:ahLst/>
              <a:cxnLst>
                <a:cxn ang="0">
                  <a:pos x="T0" y="T1"/>
                </a:cxn>
                <a:cxn ang="0">
                  <a:pos x="T2" y="T3"/>
                </a:cxn>
                <a:cxn ang="0">
                  <a:pos x="T4" y="T5"/>
                </a:cxn>
              </a:cxnLst>
              <a:rect l="0" t="0" r="r" b="b"/>
              <a:pathLst>
                <a:path w="5" h="9">
                  <a:moveTo>
                    <a:pt x="5" y="0"/>
                  </a:moveTo>
                  <a:cubicBezTo>
                    <a:pt x="2" y="2"/>
                    <a:pt x="0" y="5"/>
                    <a:pt x="0" y="9"/>
                  </a:cubicBezTo>
                  <a:cubicBezTo>
                    <a:pt x="0" y="9"/>
                    <a:pt x="1" y="3"/>
                    <a:pt x="5" y="0"/>
                  </a:cubicBezTo>
                  <a:close/>
                </a:path>
              </a:pathLst>
            </a:custGeom>
            <a:solidFill>
              <a:srgbClr val="92939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 name="Freeform 25"/>
            <p:cNvSpPr/>
            <p:nvPr/>
          </p:nvSpPr>
          <p:spPr bwMode="auto">
            <a:xfrm>
              <a:off x="3206" y="2531"/>
              <a:ext cx="24" cy="24"/>
            </a:xfrm>
            <a:custGeom>
              <a:avLst/>
              <a:gdLst>
                <a:gd name="T0" fmla="*/ 0 w 10"/>
                <a:gd name="T1" fmla="*/ 0 h 10"/>
                <a:gd name="T2" fmla="*/ 10 w 10"/>
                <a:gd name="T3" fmla="*/ 9 h 10"/>
                <a:gd name="T4" fmla="*/ 0 w 10"/>
                <a:gd name="T5" fmla="*/ 0 h 10"/>
              </a:gdLst>
              <a:ahLst/>
              <a:cxnLst>
                <a:cxn ang="0">
                  <a:pos x="T0" y="T1"/>
                </a:cxn>
                <a:cxn ang="0">
                  <a:pos x="T2" y="T3"/>
                </a:cxn>
                <a:cxn ang="0">
                  <a:pos x="T4" y="T5"/>
                </a:cxn>
              </a:cxnLst>
              <a:rect l="0" t="0" r="r" b="b"/>
              <a:pathLst>
                <a:path w="10" h="10">
                  <a:moveTo>
                    <a:pt x="0" y="0"/>
                  </a:moveTo>
                  <a:cubicBezTo>
                    <a:pt x="1" y="10"/>
                    <a:pt x="10" y="9"/>
                    <a:pt x="10" y="9"/>
                  </a:cubicBezTo>
                  <a:cubicBezTo>
                    <a:pt x="5" y="9"/>
                    <a:pt x="1" y="5"/>
                    <a:pt x="0" y="0"/>
                  </a:cubicBezTo>
                  <a:close/>
                </a:path>
              </a:pathLst>
            </a:custGeom>
            <a:solidFill>
              <a:srgbClr val="5858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 name="Freeform 26"/>
            <p:cNvSpPr/>
            <p:nvPr/>
          </p:nvSpPr>
          <p:spPr bwMode="auto">
            <a:xfrm>
              <a:off x="3220" y="1713"/>
              <a:ext cx="5" cy="3"/>
            </a:xfrm>
            <a:custGeom>
              <a:avLst/>
              <a:gdLst>
                <a:gd name="T0" fmla="*/ 0 w 2"/>
                <a:gd name="T1" fmla="*/ 1 h 1"/>
                <a:gd name="T2" fmla="*/ 2 w 2"/>
                <a:gd name="T3" fmla="*/ 0 h 1"/>
                <a:gd name="T4" fmla="*/ 0 w 2"/>
                <a:gd name="T5" fmla="*/ 1 h 1"/>
              </a:gdLst>
              <a:ahLst/>
              <a:cxnLst>
                <a:cxn ang="0">
                  <a:pos x="T0" y="T1"/>
                </a:cxn>
                <a:cxn ang="0">
                  <a:pos x="T2" y="T3"/>
                </a:cxn>
                <a:cxn ang="0">
                  <a:pos x="T4" y="T5"/>
                </a:cxn>
              </a:cxnLst>
              <a:rect l="0" t="0" r="r" b="b"/>
              <a:pathLst>
                <a:path w="2" h="1">
                  <a:moveTo>
                    <a:pt x="0" y="1"/>
                  </a:moveTo>
                  <a:cubicBezTo>
                    <a:pt x="0" y="0"/>
                    <a:pt x="1" y="0"/>
                    <a:pt x="2" y="0"/>
                  </a:cubicBezTo>
                  <a:cubicBezTo>
                    <a:pt x="1" y="0"/>
                    <a:pt x="0" y="0"/>
                    <a:pt x="0" y="1"/>
                  </a:cubicBezTo>
                  <a:close/>
                </a:path>
              </a:pathLst>
            </a:custGeom>
            <a:solidFill>
              <a:srgbClr val="5858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7" name="Freeform 27"/>
            <p:cNvSpPr/>
            <p:nvPr/>
          </p:nvSpPr>
          <p:spPr bwMode="auto">
            <a:xfrm>
              <a:off x="3218" y="1716"/>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5858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8" name="Freeform 28"/>
            <p:cNvSpPr/>
            <p:nvPr/>
          </p:nvSpPr>
          <p:spPr bwMode="auto">
            <a:xfrm>
              <a:off x="3225" y="1713"/>
              <a:ext cx="2" cy="0"/>
            </a:xfrm>
            <a:custGeom>
              <a:avLst/>
              <a:gdLst>
                <a:gd name="T0" fmla="*/ 0 w 2"/>
                <a:gd name="T1" fmla="*/ 2 w 2"/>
                <a:gd name="T2" fmla="*/ 0 w 2"/>
              </a:gdLst>
              <a:ahLst/>
              <a:cxnLst>
                <a:cxn ang="0">
                  <a:pos x="T0" y="0"/>
                </a:cxn>
                <a:cxn ang="0">
                  <a:pos x="T1" y="0"/>
                </a:cxn>
                <a:cxn ang="0">
                  <a:pos x="T2" y="0"/>
                </a:cxn>
              </a:cxnLst>
              <a:rect l="0" t="0" r="r" b="b"/>
              <a:pathLst>
                <a:path w="2">
                  <a:moveTo>
                    <a:pt x="0" y="0"/>
                  </a:moveTo>
                  <a:lnTo>
                    <a:pt x="2" y="0"/>
                  </a:lnTo>
                  <a:lnTo>
                    <a:pt x="0" y="0"/>
                  </a:lnTo>
                  <a:close/>
                </a:path>
              </a:pathLst>
            </a:custGeom>
            <a:solidFill>
              <a:srgbClr val="5858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9" name="Freeform 29"/>
            <p:cNvSpPr/>
            <p:nvPr/>
          </p:nvSpPr>
          <p:spPr bwMode="auto">
            <a:xfrm>
              <a:off x="3204" y="1711"/>
              <a:ext cx="1206" cy="844"/>
            </a:xfrm>
            <a:custGeom>
              <a:avLst/>
              <a:gdLst>
                <a:gd name="T0" fmla="*/ 20 w 509"/>
                <a:gd name="T1" fmla="*/ 336 h 356"/>
                <a:gd name="T2" fmla="*/ 20 w 509"/>
                <a:gd name="T3" fmla="*/ 24 h 356"/>
                <a:gd name="T4" fmla="*/ 154 w 509"/>
                <a:gd name="T5" fmla="*/ 24 h 356"/>
                <a:gd name="T6" fmla="*/ 129 w 509"/>
                <a:gd name="T7" fmla="*/ 0 h 356"/>
                <a:gd name="T8" fmla="*/ 11 w 509"/>
                <a:gd name="T9" fmla="*/ 0 h 356"/>
                <a:gd name="T10" fmla="*/ 10 w 509"/>
                <a:gd name="T11" fmla="*/ 0 h 356"/>
                <a:gd name="T12" fmla="*/ 9 w 509"/>
                <a:gd name="T13" fmla="*/ 1 h 356"/>
                <a:gd name="T14" fmla="*/ 9 w 509"/>
                <a:gd name="T15" fmla="*/ 1 h 356"/>
                <a:gd name="T16" fmla="*/ 7 w 509"/>
                <a:gd name="T17" fmla="*/ 2 h 356"/>
                <a:gd name="T18" fmla="*/ 6 w 509"/>
                <a:gd name="T19" fmla="*/ 2 h 356"/>
                <a:gd name="T20" fmla="*/ 5 w 509"/>
                <a:gd name="T21" fmla="*/ 2 h 356"/>
                <a:gd name="T22" fmla="*/ 0 w 509"/>
                <a:gd name="T23" fmla="*/ 11 h 356"/>
                <a:gd name="T24" fmla="*/ 0 w 509"/>
                <a:gd name="T25" fmla="*/ 345 h 356"/>
                <a:gd name="T26" fmla="*/ 1 w 509"/>
                <a:gd name="T27" fmla="*/ 346 h 356"/>
                <a:gd name="T28" fmla="*/ 11 w 509"/>
                <a:gd name="T29" fmla="*/ 356 h 356"/>
                <a:gd name="T30" fmla="*/ 509 w 509"/>
                <a:gd name="T31" fmla="*/ 356 h 356"/>
                <a:gd name="T32" fmla="*/ 487 w 509"/>
                <a:gd name="T33" fmla="*/ 336 h 356"/>
                <a:gd name="T34" fmla="*/ 20 w 509"/>
                <a:gd name="T35" fmla="*/ 336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9" h="356">
                  <a:moveTo>
                    <a:pt x="20" y="336"/>
                  </a:moveTo>
                  <a:cubicBezTo>
                    <a:pt x="20" y="24"/>
                    <a:pt x="20" y="24"/>
                    <a:pt x="20" y="24"/>
                  </a:cubicBezTo>
                  <a:cubicBezTo>
                    <a:pt x="154" y="24"/>
                    <a:pt x="154" y="24"/>
                    <a:pt x="154" y="24"/>
                  </a:cubicBezTo>
                  <a:cubicBezTo>
                    <a:pt x="129" y="0"/>
                    <a:pt x="129" y="0"/>
                    <a:pt x="129" y="0"/>
                  </a:cubicBezTo>
                  <a:cubicBezTo>
                    <a:pt x="11" y="0"/>
                    <a:pt x="11" y="0"/>
                    <a:pt x="11" y="0"/>
                  </a:cubicBezTo>
                  <a:cubicBezTo>
                    <a:pt x="11" y="0"/>
                    <a:pt x="11" y="0"/>
                    <a:pt x="10" y="0"/>
                  </a:cubicBezTo>
                  <a:cubicBezTo>
                    <a:pt x="9" y="1"/>
                    <a:pt x="9" y="1"/>
                    <a:pt x="9" y="1"/>
                  </a:cubicBezTo>
                  <a:cubicBezTo>
                    <a:pt x="9" y="1"/>
                    <a:pt x="9" y="1"/>
                    <a:pt x="9" y="1"/>
                  </a:cubicBezTo>
                  <a:cubicBezTo>
                    <a:pt x="8" y="1"/>
                    <a:pt x="7" y="1"/>
                    <a:pt x="7" y="2"/>
                  </a:cubicBezTo>
                  <a:cubicBezTo>
                    <a:pt x="6" y="2"/>
                    <a:pt x="6" y="2"/>
                    <a:pt x="6" y="2"/>
                  </a:cubicBezTo>
                  <a:cubicBezTo>
                    <a:pt x="5" y="2"/>
                    <a:pt x="5" y="2"/>
                    <a:pt x="5" y="2"/>
                  </a:cubicBezTo>
                  <a:cubicBezTo>
                    <a:pt x="1" y="5"/>
                    <a:pt x="0" y="11"/>
                    <a:pt x="0" y="11"/>
                  </a:cubicBezTo>
                  <a:cubicBezTo>
                    <a:pt x="0" y="345"/>
                    <a:pt x="0" y="345"/>
                    <a:pt x="0" y="345"/>
                  </a:cubicBezTo>
                  <a:cubicBezTo>
                    <a:pt x="0" y="345"/>
                    <a:pt x="1" y="346"/>
                    <a:pt x="1" y="346"/>
                  </a:cubicBezTo>
                  <a:cubicBezTo>
                    <a:pt x="1" y="352"/>
                    <a:pt x="6" y="356"/>
                    <a:pt x="11" y="356"/>
                  </a:cubicBezTo>
                  <a:cubicBezTo>
                    <a:pt x="509" y="356"/>
                    <a:pt x="509" y="356"/>
                    <a:pt x="509" y="356"/>
                  </a:cubicBezTo>
                  <a:cubicBezTo>
                    <a:pt x="487" y="336"/>
                    <a:pt x="487" y="336"/>
                    <a:pt x="487" y="336"/>
                  </a:cubicBezTo>
                  <a:lnTo>
                    <a:pt x="20" y="336"/>
                  </a:lnTo>
                  <a:close/>
                </a:path>
              </a:pathLst>
            </a:custGeom>
            <a:solidFill>
              <a:srgbClr val="5858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31" name="椭圆 30"/>
          <p:cNvSpPr/>
          <p:nvPr/>
        </p:nvSpPr>
        <p:spPr>
          <a:xfrm>
            <a:off x="11312850" y="6451600"/>
            <a:ext cx="252000" cy="252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椭圆 31"/>
          <p:cNvSpPr/>
          <p:nvPr/>
        </p:nvSpPr>
        <p:spPr>
          <a:xfrm>
            <a:off x="10863425" y="6451600"/>
            <a:ext cx="252000" cy="252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椭圆 32"/>
          <p:cNvSpPr/>
          <p:nvPr/>
        </p:nvSpPr>
        <p:spPr>
          <a:xfrm>
            <a:off x="10414000" y="6451600"/>
            <a:ext cx="252000" cy="252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椭圆 33"/>
          <p:cNvSpPr/>
          <p:nvPr/>
        </p:nvSpPr>
        <p:spPr>
          <a:xfrm>
            <a:off x="11762275" y="6451600"/>
            <a:ext cx="252000" cy="252000"/>
          </a:xfrm>
          <a:prstGeom prst="ellipse">
            <a:avLst/>
          </a:prstGeom>
          <a:solidFill>
            <a:srgbClr val="EF6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文本框 29"/>
          <p:cNvSpPr txBox="1"/>
          <p:nvPr/>
        </p:nvSpPr>
        <p:spPr>
          <a:xfrm>
            <a:off x="1487170" y="1490345"/>
            <a:ext cx="9376410" cy="4225925"/>
          </a:xfrm>
          <a:prstGeom prst="rect">
            <a:avLst/>
          </a:prstGeom>
          <a:noFill/>
        </p:spPr>
        <p:txBody>
          <a:bodyPr wrap="square" rtlCol="0">
            <a:spAutoFit/>
          </a:bodyPr>
          <a:p>
            <a:pPr>
              <a:lnSpc>
                <a:spcPct val="140000"/>
              </a:lnSpc>
            </a:pPr>
            <a:r>
              <a:rPr lang="zh-CN" altLang="en-US" sz="2400">
                <a:solidFill>
                  <a:schemeClr val="bg2"/>
                </a:solidFill>
              </a:rPr>
              <a:t>在被高斯白噪声干扰的信道中，计算最大信息传送速率C公式：</a:t>
            </a:r>
            <a:endParaRPr lang="zh-CN" altLang="en-US" sz="2400">
              <a:solidFill>
                <a:schemeClr val="bg2"/>
              </a:solidFill>
            </a:endParaRPr>
          </a:p>
          <a:p>
            <a:pPr>
              <a:lnSpc>
                <a:spcPct val="140000"/>
              </a:lnSpc>
            </a:pPr>
            <a:endParaRPr lang="zh-CN" altLang="en-US" sz="2400">
              <a:solidFill>
                <a:schemeClr val="bg2"/>
              </a:solidFill>
            </a:endParaRPr>
          </a:p>
          <a:p>
            <a:pPr>
              <a:lnSpc>
                <a:spcPct val="140000"/>
              </a:lnSpc>
            </a:pPr>
            <a:endParaRPr lang="zh-CN" altLang="en-US" sz="2400">
              <a:solidFill>
                <a:schemeClr val="bg2"/>
              </a:solidFill>
            </a:endParaRPr>
          </a:p>
          <a:p>
            <a:pPr>
              <a:lnSpc>
                <a:spcPct val="140000"/>
              </a:lnSpc>
            </a:pPr>
            <a:endParaRPr lang="zh-CN" altLang="en-US" sz="2400">
              <a:solidFill>
                <a:schemeClr val="bg2"/>
              </a:solidFill>
            </a:endParaRPr>
          </a:p>
          <a:p>
            <a:pPr>
              <a:lnSpc>
                <a:spcPct val="140000"/>
              </a:lnSpc>
            </a:pPr>
            <a:endParaRPr lang="zh-CN" altLang="en-US" sz="2400">
              <a:solidFill>
                <a:schemeClr val="bg2"/>
              </a:solidFill>
            </a:endParaRPr>
          </a:p>
          <a:p>
            <a:pPr>
              <a:lnSpc>
                <a:spcPct val="140000"/>
              </a:lnSpc>
            </a:pPr>
            <a:endParaRPr lang="zh-CN" altLang="en-US" sz="2400">
              <a:solidFill>
                <a:schemeClr val="bg2"/>
              </a:solidFill>
            </a:endParaRPr>
          </a:p>
          <a:p>
            <a:pPr>
              <a:lnSpc>
                <a:spcPct val="140000"/>
              </a:lnSpc>
            </a:pPr>
            <a:r>
              <a:rPr lang="zh-CN" altLang="en-US" sz="2400">
                <a:solidFill>
                  <a:schemeClr val="bg2"/>
                </a:solidFill>
              </a:rPr>
              <a:t>B是信道带宽（赫兹），S是信道内所传信号的平均功率（瓦），</a:t>
            </a:r>
            <a:endParaRPr lang="zh-CN" altLang="en-US" sz="2400">
              <a:solidFill>
                <a:schemeClr val="bg2"/>
              </a:solidFill>
            </a:endParaRPr>
          </a:p>
          <a:p>
            <a:pPr>
              <a:lnSpc>
                <a:spcPct val="140000"/>
              </a:lnSpc>
            </a:pPr>
            <a:r>
              <a:rPr lang="zh-CN" altLang="en-US" sz="2400">
                <a:solidFill>
                  <a:schemeClr val="bg2"/>
                </a:solidFill>
              </a:rPr>
              <a:t>N是信道内部的高斯噪声功率（瓦）。</a:t>
            </a:r>
            <a:endParaRPr lang="zh-CN" altLang="en-US" sz="2400">
              <a:solidFill>
                <a:schemeClr val="bg2"/>
              </a:solidFill>
            </a:endParaRPr>
          </a:p>
        </p:txBody>
      </p:sp>
      <p:pic>
        <p:nvPicPr>
          <p:cNvPr id="44" name="图片 2"/>
          <p:cNvPicPr>
            <a:picLocks noChangeAspect="1"/>
          </p:cNvPicPr>
          <p:nvPr/>
        </p:nvPicPr>
        <p:blipFill>
          <a:blip r:embed="rId1"/>
          <a:stretch>
            <a:fillRect/>
          </a:stretch>
        </p:blipFill>
        <p:spPr>
          <a:xfrm>
            <a:off x="4283710" y="2825115"/>
            <a:ext cx="3624580" cy="1208405"/>
          </a:xfrm>
          <a:prstGeom prst="rect">
            <a:avLst/>
          </a:prstGeom>
          <a:solidFill>
            <a:schemeClr val="bg2"/>
          </a:solidFill>
          <a:ln>
            <a:noFill/>
          </a:ln>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2" presetClass="entr" presetSubtype="2" fill="hold" grpId="0" nodeType="withEffect">
                                  <p:stCondLst>
                                    <p:cond delay="0"/>
                                  </p:stCondLst>
                                  <p:childTnLst>
                                    <p:set>
                                      <p:cBhvr>
                                        <p:cTn id="11" dur="1" fill="hold">
                                          <p:stCondLst>
                                            <p:cond delay="0"/>
                                          </p:stCondLst>
                                        </p:cTn>
                                        <p:tgtEl>
                                          <p:spTgt spid="31"/>
                                        </p:tgtEl>
                                        <p:attrNameLst>
                                          <p:attrName>style.visibility</p:attrName>
                                        </p:attrNameLst>
                                      </p:cBhvr>
                                      <p:to>
                                        <p:strVal val="visible"/>
                                      </p:to>
                                    </p:set>
                                    <p:anim calcmode="lin" valueType="num">
                                      <p:cBhvr additive="base">
                                        <p:cTn id="12" dur="500" fill="hold"/>
                                        <p:tgtEl>
                                          <p:spTgt spid="31"/>
                                        </p:tgtEl>
                                        <p:attrNameLst>
                                          <p:attrName>ppt_x</p:attrName>
                                        </p:attrNameLst>
                                      </p:cBhvr>
                                      <p:tavLst>
                                        <p:tav tm="0">
                                          <p:val>
                                            <p:strVal val="1+#ppt_w/2"/>
                                          </p:val>
                                        </p:tav>
                                        <p:tav tm="100000">
                                          <p:val>
                                            <p:strVal val="#ppt_x"/>
                                          </p:val>
                                        </p:tav>
                                      </p:tavLst>
                                    </p:anim>
                                    <p:anim calcmode="lin" valueType="num">
                                      <p:cBhvr additive="base">
                                        <p:cTn id="13" dur="500" fill="hold"/>
                                        <p:tgtEl>
                                          <p:spTgt spid="31"/>
                                        </p:tgtEl>
                                        <p:attrNameLst>
                                          <p:attrName>ppt_y</p:attrName>
                                        </p:attrNameLst>
                                      </p:cBhvr>
                                      <p:tavLst>
                                        <p:tav tm="0">
                                          <p:val>
                                            <p:strVal val="#ppt_y"/>
                                          </p:val>
                                        </p:tav>
                                        <p:tav tm="100000">
                                          <p:val>
                                            <p:strVal val="#ppt_y"/>
                                          </p:val>
                                        </p:tav>
                                      </p:tavLst>
                                    </p:anim>
                                  </p:childTnLst>
                                </p:cTn>
                              </p:par>
                              <p:par>
                                <p:cTn id="14" presetID="2" presetClass="entr" presetSubtype="2" fill="hold" grpId="0" nodeType="withEffect">
                                  <p:stCondLst>
                                    <p:cond delay="0"/>
                                  </p:stCondLst>
                                  <p:childTnLst>
                                    <p:set>
                                      <p:cBhvr>
                                        <p:cTn id="15" dur="1" fill="hold">
                                          <p:stCondLst>
                                            <p:cond delay="0"/>
                                          </p:stCondLst>
                                        </p:cTn>
                                        <p:tgtEl>
                                          <p:spTgt spid="32"/>
                                        </p:tgtEl>
                                        <p:attrNameLst>
                                          <p:attrName>style.visibility</p:attrName>
                                        </p:attrNameLst>
                                      </p:cBhvr>
                                      <p:to>
                                        <p:strVal val="visible"/>
                                      </p:to>
                                    </p:set>
                                    <p:anim calcmode="lin" valueType="num">
                                      <p:cBhvr additive="base">
                                        <p:cTn id="16" dur="500" fill="hold"/>
                                        <p:tgtEl>
                                          <p:spTgt spid="32"/>
                                        </p:tgtEl>
                                        <p:attrNameLst>
                                          <p:attrName>ppt_x</p:attrName>
                                        </p:attrNameLst>
                                      </p:cBhvr>
                                      <p:tavLst>
                                        <p:tav tm="0">
                                          <p:val>
                                            <p:strVal val="1+#ppt_w/2"/>
                                          </p:val>
                                        </p:tav>
                                        <p:tav tm="100000">
                                          <p:val>
                                            <p:strVal val="#ppt_x"/>
                                          </p:val>
                                        </p:tav>
                                      </p:tavLst>
                                    </p:anim>
                                    <p:anim calcmode="lin" valueType="num">
                                      <p:cBhvr additive="base">
                                        <p:cTn id="17" dur="500" fill="hold"/>
                                        <p:tgtEl>
                                          <p:spTgt spid="32"/>
                                        </p:tgtEl>
                                        <p:attrNameLst>
                                          <p:attrName>ppt_y</p:attrName>
                                        </p:attrNameLst>
                                      </p:cBhvr>
                                      <p:tavLst>
                                        <p:tav tm="0">
                                          <p:val>
                                            <p:strVal val="#ppt_y"/>
                                          </p:val>
                                        </p:tav>
                                        <p:tav tm="100000">
                                          <p:val>
                                            <p:strVal val="#ppt_y"/>
                                          </p:val>
                                        </p:tav>
                                      </p:tavLst>
                                    </p:anim>
                                  </p:childTnLst>
                                </p:cTn>
                              </p:par>
                              <p:par>
                                <p:cTn id="18" presetID="2" presetClass="entr" presetSubtype="2" fill="hold" grpId="0" nodeType="withEffect">
                                  <p:stCondLst>
                                    <p:cond delay="0"/>
                                  </p:stCondLst>
                                  <p:childTnLst>
                                    <p:set>
                                      <p:cBhvr>
                                        <p:cTn id="19" dur="1" fill="hold">
                                          <p:stCondLst>
                                            <p:cond delay="0"/>
                                          </p:stCondLst>
                                        </p:cTn>
                                        <p:tgtEl>
                                          <p:spTgt spid="33"/>
                                        </p:tgtEl>
                                        <p:attrNameLst>
                                          <p:attrName>style.visibility</p:attrName>
                                        </p:attrNameLst>
                                      </p:cBhvr>
                                      <p:to>
                                        <p:strVal val="visible"/>
                                      </p:to>
                                    </p:set>
                                    <p:anim calcmode="lin" valueType="num">
                                      <p:cBhvr additive="base">
                                        <p:cTn id="20" dur="500" fill="hold"/>
                                        <p:tgtEl>
                                          <p:spTgt spid="33"/>
                                        </p:tgtEl>
                                        <p:attrNameLst>
                                          <p:attrName>ppt_x</p:attrName>
                                        </p:attrNameLst>
                                      </p:cBhvr>
                                      <p:tavLst>
                                        <p:tav tm="0">
                                          <p:val>
                                            <p:strVal val="1+#ppt_w/2"/>
                                          </p:val>
                                        </p:tav>
                                        <p:tav tm="100000">
                                          <p:val>
                                            <p:strVal val="#ppt_x"/>
                                          </p:val>
                                        </p:tav>
                                      </p:tavLst>
                                    </p:anim>
                                    <p:anim calcmode="lin" valueType="num">
                                      <p:cBhvr additive="base">
                                        <p:cTn id="21" dur="500" fill="hold"/>
                                        <p:tgtEl>
                                          <p:spTgt spid="33"/>
                                        </p:tgtEl>
                                        <p:attrNameLst>
                                          <p:attrName>ppt_y</p:attrName>
                                        </p:attrNameLst>
                                      </p:cBhvr>
                                      <p:tavLst>
                                        <p:tav tm="0">
                                          <p:val>
                                            <p:strVal val="#ppt_y"/>
                                          </p:val>
                                        </p:tav>
                                        <p:tav tm="100000">
                                          <p:val>
                                            <p:strVal val="#ppt_y"/>
                                          </p:val>
                                        </p:tav>
                                      </p:tavLst>
                                    </p:anim>
                                  </p:childTnLst>
                                </p:cTn>
                              </p:par>
                              <p:par>
                                <p:cTn id="22" presetID="2" presetClass="entr" presetSubtype="2" fill="hold" grpId="0" nodeType="withEffect">
                                  <p:stCondLst>
                                    <p:cond delay="0"/>
                                  </p:stCondLst>
                                  <p:childTnLst>
                                    <p:set>
                                      <p:cBhvr>
                                        <p:cTn id="23" dur="1" fill="hold">
                                          <p:stCondLst>
                                            <p:cond delay="0"/>
                                          </p:stCondLst>
                                        </p:cTn>
                                        <p:tgtEl>
                                          <p:spTgt spid="34"/>
                                        </p:tgtEl>
                                        <p:attrNameLst>
                                          <p:attrName>style.visibility</p:attrName>
                                        </p:attrNameLst>
                                      </p:cBhvr>
                                      <p:to>
                                        <p:strVal val="visible"/>
                                      </p:to>
                                    </p:set>
                                    <p:anim calcmode="lin" valueType="num">
                                      <p:cBhvr additive="base">
                                        <p:cTn id="24" dur="500" fill="hold"/>
                                        <p:tgtEl>
                                          <p:spTgt spid="34"/>
                                        </p:tgtEl>
                                        <p:attrNameLst>
                                          <p:attrName>ppt_x</p:attrName>
                                        </p:attrNameLst>
                                      </p:cBhvr>
                                      <p:tavLst>
                                        <p:tav tm="0">
                                          <p:val>
                                            <p:strVal val="1+#ppt_w/2"/>
                                          </p:val>
                                        </p:tav>
                                        <p:tav tm="100000">
                                          <p:val>
                                            <p:strVal val="#ppt_x"/>
                                          </p:val>
                                        </p:tav>
                                      </p:tavLst>
                                    </p:anim>
                                    <p:anim calcmode="lin" valueType="num">
                                      <p:cBhvr additive="base">
                                        <p:cTn id="25" dur="500" fill="hold"/>
                                        <p:tgtEl>
                                          <p:spTgt spid="34"/>
                                        </p:tgtEl>
                                        <p:attrNameLst>
                                          <p:attrName>ppt_y</p:attrName>
                                        </p:attrNameLst>
                                      </p:cBhvr>
                                      <p:tavLst>
                                        <p:tav tm="0">
                                          <p:val>
                                            <p:strVal val="#ppt_y"/>
                                          </p:val>
                                        </p:tav>
                                        <p:tav tm="100000">
                                          <p:val>
                                            <p:strVal val="#ppt_y"/>
                                          </p:val>
                                        </p:tav>
                                      </p:tavLst>
                                    </p:anim>
                                  </p:childTnLst>
                                </p:cTn>
                              </p:par>
                            </p:childTnLst>
                          </p:cTn>
                        </p:par>
                        <p:par>
                          <p:cTn id="26" fill="hold">
                            <p:stCondLst>
                              <p:cond delay="500"/>
                            </p:stCondLst>
                            <p:childTnLst>
                              <p:par>
                                <p:cTn id="27" presetID="2" presetClass="entr" presetSubtype="2" fill="hold" grpId="0" nodeType="after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500" fill="hold"/>
                                        <p:tgtEl>
                                          <p:spTgt spid="2"/>
                                        </p:tgtEl>
                                        <p:attrNameLst>
                                          <p:attrName>ppt_x</p:attrName>
                                        </p:attrNameLst>
                                      </p:cBhvr>
                                      <p:tavLst>
                                        <p:tav tm="0">
                                          <p:val>
                                            <p:strVal val="1+#ppt_w/2"/>
                                          </p:val>
                                        </p:tav>
                                        <p:tav tm="100000">
                                          <p:val>
                                            <p:strVal val="#ppt_x"/>
                                          </p:val>
                                        </p:tav>
                                      </p:tavLst>
                                    </p:anim>
                                    <p:anim calcmode="lin" valueType="num">
                                      <p:cBhvr additive="base">
                                        <p:cTn id="3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1" grpId="0" animBg="1"/>
      <p:bldP spid="32" grpId="0" animBg="1"/>
      <p:bldP spid="33" grpId="0" animBg="1"/>
      <p:bldP spid="3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2022"/>
          <p:cNvSpPr txBox="1"/>
          <p:nvPr/>
        </p:nvSpPr>
        <p:spPr>
          <a:xfrm>
            <a:off x="1487170" y="384810"/>
            <a:ext cx="8485505" cy="495935"/>
          </a:xfrm>
          <a:prstGeom prst="rect">
            <a:avLst/>
          </a:prstGeom>
          <a:ln w="12700">
            <a:miter lim="400000"/>
          </a:ln>
        </p:spPr>
        <p:txBody>
          <a:bodyPr lIns="0" tIns="0" rIns="0" bIns="0">
            <a:noAutofit/>
          </a:bodyPr>
          <a:lstStyle>
            <a:lvl1pPr defTabSz="609600">
              <a:defRPr sz="2665">
                <a:solidFill>
                  <a:srgbClr val="3A5063"/>
                </a:solidFill>
                <a:uFill>
                  <a:solidFill>
                    <a:srgbClr val="3A5063"/>
                  </a:solidFill>
                </a:uFill>
                <a:latin typeface="+mn-ea"/>
                <a:ea typeface="+mn-ea"/>
                <a:cs typeface="+mn-cs"/>
                <a:sym typeface="Bebas Neue"/>
              </a:defRPr>
            </a:lvl1pPr>
            <a:lvl2pPr defTabSz="609600">
              <a:defRPr sz="2665">
                <a:solidFill>
                  <a:srgbClr val="3A5063"/>
                </a:solidFill>
                <a:uFill>
                  <a:solidFill>
                    <a:srgbClr val="3A5063"/>
                  </a:solidFill>
                </a:uFill>
                <a:latin typeface="+mn-lt"/>
                <a:ea typeface="+mn-ea"/>
                <a:cs typeface="+mn-cs"/>
                <a:sym typeface="Bebas Neue"/>
              </a:defRPr>
            </a:lvl2pPr>
            <a:lvl3pPr defTabSz="609600">
              <a:defRPr sz="2665">
                <a:solidFill>
                  <a:srgbClr val="3A5063"/>
                </a:solidFill>
                <a:uFill>
                  <a:solidFill>
                    <a:srgbClr val="3A5063"/>
                  </a:solidFill>
                </a:uFill>
                <a:latin typeface="+mn-lt"/>
                <a:ea typeface="+mn-ea"/>
                <a:cs typeface="+mn-cs"/>
                <a:sym typeface="Bebas Neue"/>
              </a:defRPr>
            </a:lvl3pPr>
            <a:lvl4pPr defTabSz="609600">
              <a:defRPr sz="2665">
                <a:solidFill>
                  <a:srgbClr val="3A5063"/>
                </a:solidFill>
                <a:uFill>
                  <a:solidFill>
                    <a:srgbClr val="3A5063"/>
                  </a:solidFill>
                </a:uFill>
                <a:latin typeface="+mn-lt"/>
                <a:ea typeface="+mn-ea"/>
                <a:cs typeface="+mn-cs"/>
                <a:sym typeface="Bebas Neue"/>
              </a:defRPr>
            </a:lvl4pPr>
            <a:lvl5pPr defTabSz="609600">
              <a:defRPr sz="2665">
                <a:solidFill>
                  <a:srgbClr val="3A5063"/>
                </a:solidFill>
                <a:uFill>
                  <a:solidFill>
                    <a:srgbClr val="3A5063"/>
                  </a:solidFill>
                </a:uFill>
                <a:latin typeface="+mn-lt"/>
                <a:ea typeface="+mn-ea"/>
                <a:cs typeface="+mn-cs"/>
                <a:sym typeface="Bebas Neue"/>
              </a:defRPr>
            </a:lvl5pPr>
            <a:lvl6pPr defTabSz="609600">
              <a:defRPr sz="2665">
                <a:solidFill>
                  <a:srgbClr val="3A5063"/>
                </a:solidFill>
                <a:uFill>
                  <a:solidFill>
                    <a:srgbClr val="3A5063"/>
                  </a:solidFill>
                </a:uFill>
                <a:latin typeface="+mn-lt"/>
                <a:ea typeface="+mn-ea"/>
                <a:cs typeface="+mn-cs"/>
                <a:sym typeface="Bebas Neue"/>
              </a:defRPr>
            </a:lvl6pPr>
            <a:lvl7pPr defTabSz="609600">
              <a:defRPr sz="2665">
                <a:solidFill>
                  <a:srgbClr val="3A5063"/>
                </a:solidFill>
                <a:uFill>
                  <a:solidFill>
                    <a:srgbClr val="3A5063"/>
                  </a:solidFill>
                </a:uFill>
                <a:latin typeface="+mn-lt"/>
                <a:ea typeface="+mn-ea"/>
                <a:cs typeface="+mn-cs"/>
                <a:sym typeface="Bebas Neue"/>
              </a:defRPr>
            </a:lvl7pPr>
            <a:lvl8pPr defTabSz="609600">
              <a:defRPr sz="2665">
                <a:solidFill>
                  <a:srgbClr val="3A5063"/>
                </a:solidFill>
                <a:uFill>
                  <a:solidFill>
                    <a:srgbClr val="3A5063"/>
                  </a:solidFill>
                </a:uFill>
                <a:latin typeface="+mn-lt"/>
                <a:ea typeface="+mn-ea"/>
                <a:cs typeface="+mn-cs"/>
                <a:sym typeface="Bebas Neue"/>
              </a:defRPr>
            </a:lvl8pPr>
            <a:lvl9pPr defTabSz="609600">
              <a:defRPr sz="2665">
                <a:solidFill>
                  <a:srgbClr val="3A5063"/>
                </a:solidFill>
                <a:uFill>
                  <a:solidFill>
                    <a:srgbClr val="3A5063"/>
                  </a:solidFill>
                </a:uFill>
                <a:latin typeface="+mn-lt"/>
                <a:ea typeface="+mn-ea"/>
                <a:cs typeface="+mn-cs"/>
                <a:sym typeface="Bebas Neue"/>
              </a:defRPr>
            </a:lvl9pPr>
          </a:lstStyle>
          <a:p>
            <a:pPr lvl="0">
              <a:defRPr sz="1800">
                <a:solidFill>
                  <a:srgbClr val="000000"/>
                </a:solidFill>
                <a:uFillTx/>
              </a:defRPr>
            </a:pPr>
            <a:r>
              <a:rPr kumimoji="0" lang="en-US" altLang="zh-CN" sz="4000" i="0" u="none" strike="noStrike" kern="0" cap="none" spc="0" normalizeH="0" baseline="0" noProof="0" dirty="0">
                <a:ln>
                  <a:noFill/>
                </a:ln>
                <a:solidFill>
                  <a:schemeClr val="bg1"/>
                </a:solidFill>
                <a:effectLst/>
                <a:uLnTx/>
                <a:uFillTx/>
                <a:latin typeface="+mn-lt"/>
                <a:cs typeface="+mn-ea"/>
                <a:sym typeface="+mn-lt"/>
              </a:rPr>
              <a:t>SNR</a:t>
            </a:r>
            <a:r>
              <a:rPr kumimoji="0" lang="zh-CN" altLang="en-US" sz="4000" i="0" u="none" strike="noStrike" kern="0" cap="none" spc="0" normalizeH="0" baseline="0" noProof="0" dirty="0">
                <a:ln>
                  <a:noFill/>
                </a:ln>
                <a:solidFill>
                  <a:schemeClr val="bg1"/>
                </a:solidFill>
                <a:effectLst/>
                <a:uLnTx/>
                <a:uFillTx/>
                <a:latin typeface="+mn-lt"/>
                <a:cs typeface="+mn-ea"/>
                <a:sym typeface="+mn-lt"/>
              </a:rPr>
              <a:t>信噪比（</a:t>
            </a:r>
            <a:r>
              <a:rPr kumimoji="0" lang="en-US" altLang="zh-CN" sz="4000" i="0" u="none" strike="noStrike" kern="0" cap="none" spc="0" normalizeH="0" baseline="0" noProof="0" dirty="0">
                <a:ln>
                  <a:noFill/>
                </a:ln>
                <a:solidFill>
                  <a:schemeClr val="bg1"/>
                </a:solidFill>
                <a:effectLst/>
                <a:uLnTx/>
                <a:uFillTx/>
                <a:latin typeface="+mn-lt"/>
                <a:cs typeface="+mn-ea"/>
                <a:sym typeface="+mn-lt"/>
              </a:rPr>
              <a:t>Signal-Noise Ratio)</a:t>
            </a:r>
            <a:endParaRPr kumimoji="0" lang="en-US" altLang="zh-CN" sz="4000" i="0" u="none" strike="noStrike" kern="0" cap="none" spc="0" normalizeH="0" baseline="0" noProof="0" dirty="0">
              <a:ln>
                <a:noFill/>
              </a:ln>
              <a:solidFill>
                <a:schemeClr val="bg1"/>
              </a:solidFill>
              <a:effectLst/>
              <a:uLnTx/>
              <a:uFillTx/>
              <a:latin typeface="+mn-lt"/>
              <a:cs typeface="+mn-ea"/>
              <a:sym typeface="+mn-lt"/>
            </a:endParaRPr>
          </a:p>
        </p:txBody>
      </p:sp>
      <p:grpSp>
        <p:nvGrpSpPr>
          <p:cNvPr id="3" name="Group 4"/>
          <p:cNvGrpSpPr>
            <a:grpSpLocks noChangeAspect="1"/>
          </p:cNvGrpSpPr>
          <p:nvPr/>
        </p:nvGrpSpPr>
        <p:grpSpPr bwMode="auto">
          <a:xfrm>
            <a:off x="289775" y="193045"/>
            <a:ext cx="993824" cy="993824"/>
            <a:chOff x="2848" y="1168"/>
            <a:chExt cx="1984" cy="1984"/>
          </a:xfrm>
        </p:grpSpPr>
        <p:sp>
          <p:nvSpPr>
            <p:cNvPr id="4" name="AutoShape 3"/>
            <p:cNvSpPr>
              <a:spLocks noChangeAspect="1" noChangeArrowheads="1" noTextEdit="1"/>
            </p:cNvSpPr>
            <p:nvPr/>
          </p:nvSpPr>
          <p:spPr bwMode="auto">
            <a:xfrm>
              <a:off x="2848" y="1168"/>
              <a:ext cx="1984" cy="1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 name="Oval 5"/>
            <p:cNvSpPr>
              <a:spLocks noChangeArrowheads="1"/>
            </p:cNvSpPr>
            <p:nvPr/>
          </p:nvSpPr>
          <p:spPr bwMode="auto">
            <a:xfrm>
              <a:off x="2846" y="1166"/>
              <a:ext cx="1984" cy="1986"/>
            </a:xfrm>
            <a:prstGeom prst="ellipse">
              <a:avLst/>
            </a:prstGeom>
            <a:solidFill>
              <a:srgbClr val="FACC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 name="Freeform 6"/>
            <p:cNvSpPr/>
            <p:nvPr/>
          </p:nvSpPr>
          <p:spPr bwMode="auto">
            <a:xfrm>
              <a:off x="3061" y="1720"/>
              <a:ext cx="1769" cy="1432"/>
            </a:xfrm>
            <a:custGeom>
              <a:avLst/>
              <a:gdLst>
                <a:gd name="T0" fmla="*/ 745 w 746"/>
                <a:gd name="T1" fmla="*/ 154 h 604"/>
                <a:gd name="T2" fmla="*/ 591 w 746"/>
                <a:gd name="T3" fmla="*/ 0 h 604"/>
                <a:gd name="T4" fmla="*/ 76 w 746"/>
                <a:gd name="T5" fmla="*/ 317 h 604"/>
                <a:gd name="T6" fmla="*/ 76 w 746"/>
                <a:gd name="T7" fmla="*/ 364 h 604"/>
                <a:gd name="T8" fmla="*/ 3 w 746"/>
                <a:gd name="T9" fmla="*/ 364 h 604"/>
                <a:gd name="T10" fmla="*/ 0 w 746"/>
                <a:gd name="T11" fmla="*/ 365 h 604"/>
                <a:gd name="T12" fmla="*/ 234 w 746"/>
                <a:gd name="T13" fmla="*/ 592 h 604"/>
                <a:gd name="T14" fmla="*/ 327 w 746"/>
                <a:gd name="T15" fmla="*/ 604 h 604"/>
                <a:gd name="T16" fmla="*/ 746 w 746"/>
                <a:gd name="T17" fmla="*/ 185 h 604"/>
                <a:gd name="T18" fmla="*/ 745 w 746"/>
                <a:gd name="T19" fmla="*/ 15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6" h="604">
                  <a:moveTo>
                    <a:pt x="745" y="154"/>
                  </a:moveTo>
                  <a:cubicBezTo>
                    <a:pt x="591" y="0"/>
                    <a:pt x="591" y="0"/>
                    <a:pt x="591" y="0"/>
                  </a:cubicBezTo>
                  <a:cubicBezTo>
                    <a:pt x="76" y="317"/>
                    <a:pt x="76" y="317"/>
                    <a:pt x="76" y="317"/>
                  </a:cubicBezTo>
                  <a:cubicBezTo>
                    <a:pt x="76" y="364"/>
                    <a:pt x="76" y="364"/>
                    <a:pt x="76" y="364"/>
                  </a:cubicBezTo>
                  <a:cubicBezTo>
                    <a:pt x="3" y="364"/>
                    <a:pt x="3" y="364"/>
                    <a:pt x="3" y="364"/>
                  </a:cubicBezTo>
                  <a:cubicBezTo>
                    <a:pt x="0" y="365"/>
                    <a:pt x="0" y="365"/>
                    <a:pt x="0" y="365"/>
                  </a:cubicBezTo>
                  <a:cubicBezTo>
                    <a:pt x="234" y="592"/>
                    <a:pt x="234" y="592"/>
                    <a:pt x="234" y="592"/>
                  </a:cubicBezTo>
                  <a:cubicBezTo>
                    <a:pt x="265" y="601"/>
                    <a:pt x="279" y="604"/>
                    <a:pt x="327" y="604"/>
                  </a:cubicBezTo>
                  <a:cubicBezTo>
                    <a:pt x="559" y="604"/>
                    <a:pt x="746" y="417"/>
                    <a:pt x="746" y="185"/>
                  </a:cubicBezTo>
                  <a:cubicBezTo>
                    <a:pt x="746" y="175"/>
                    <a:pt x="746" y="165"/>
                    <a:pt x="745" y="154"/>
                  </a:cubicBezTo>
                </a:path>
              </a:pathLst>
            </a:custGeom>
            <a:solidFill>
              <a:srgbClr val="EFBF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 name="Rectangle 7"/>
            <p:cNvSpPr>
              <a:spLocks noChangeArrowheads="1"/>
            </p:cNvSpPr>
            <p:nvPr/>
          </p:nvSpPr>
          <p:spPr bwMode="auto">
            <a:xfrm>
              <a:off x="3232" y="1749"/>
              <a:ext cx="1204" cy="777"/>
            </a:xfrm>
            <a:prstGeom prst="rect">
              <a:avLst/>
            </a:prstGeom>
            <a:solidFill>
              <a:srgbClr val="00AD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 name="Rectangle 8"/>
            <p:cNvSpPr>
              <a:spLocks noChangeArrowheads="1"/>
            </p:cNvSpPr>
            <p:nvPr/>
          </p:nvSpPr>
          <p:spPr bwMode="auto">
            <a:xfrm>
              <a:off x="3232" y="1749"/>
              <a:ext cx="1204" cy="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 name="Freeform 9"/>
            <p:cNvSpPr/>
            <p:nvPr/>
          </p:nvSpPr>
          <p:spPr bwMode="auto">
            <a:xfrm>
              <a:off x="3708" y="2526"/>
              <a:ext cx="264" cy="14"/>
            </a:xfrm>
            <a:custGeom>
              <a:avLst/>
              <a:gdLst>
                <a:gd name="T0" fmla="*/ 264 w 264"/>
                <a:gd name="T1" fmla="*/ 0 h 14"/>
                <a:gd name="T2" fmla="*/ 0 w 264"/>
                <a:gd name="T3" fmla="*/ 0 h 14"/>
                <a:gd name="T4" fmla="*/ 15 w 264"/>
                <a:gd name="T5" fmla="*/ 14 h 14"/>
                <a:gd name="T6" fmla="*/ 264 w 264"/>
                <a:gd name="T7" fmla="*/ 12 h 14"/>
                <a:gd name="T8" fmla="*/ 264 w 264"/>
                <a:gd name="T9" fmla="*/ 0 h 14"/>
              </a:gdLst>
              <a:ahLst/>
              <a:cxnLst>
                <a:cxn ang="0">
                  <a:pos x="T0" y="T1"/>
                </a:cxn>
                <a:cxn ang="0">
                  <a:pos x="T2" y="T3"/>
                </a:cxn>
                <a:cxn ang="0">
                  <a:pos x="T4" y="T5"/>
                </a:cxn>
                <a:cxn ang="0">
                  <a:pos x="T6" y="T7"/>
                </a:cxn>
                <a:cxn ang="0">
                  <a:pos x="T8" y="T9"/>
                </a:cxn>
              </a:cxnLst>
              <a:rect l="0" t="0" r="r" b="b"/>
              <a:pathLst>
                <a:path w="264" h="14">
                  <a:moveTo>
                    <a:pt x="264" y="0"/>
                  </a:moveTo>
                  <a:lnTo>
                    <a:pt x="0" y="0"/>
                  </a:lnTo>
                  <a:lnTo>
                    <a:pt x="15" y="14"/>
                  </a:lnTo>
                  <a:lnTo>
                    <a:pt x="264" y="12"/>
                  </a:lnTo>
                  <a:lnTo>
                    <a:pt x="264" y="0"/>
                  </a:lnTo>
                  <a:close/>
                </a:path>
              </a:pathLst>
            </a:custGeom>
            <a:solidFill>
              <a:srgbClr val="77A0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 name="Freeform 10"/>
            <p:cNvSpPr/>
            <p:nvPr/>
          </p:nvSpPr>
          <p:spPr bwMode="auto">
            <a:xfrm>
              <a:off x="3708" y="2526"/>
              <a:ext cx="264" cy="14"/>
            </a:xfrm>
            <a:custGeom>
              <a:avLst/>
              <a:gdLst>
                <a:gd name="T0" fmla="*/ 264 w 264"/>
                <a:gd name="T1" fmla="*/ 0 h 14"/>
                <a:gd name="T2" fmla="*/ 0 w 264"/>
                <a:gd name="T3" fmla="*/ 0 h 14"/>
                <a:gd name="T4" fmla="*/ 15 w 264"/>
                <a:gd name="T5" fmla="*/ 14 h 14"/>
                <a:gd name="T6" fmla="*/ 264 w 264"/>
                <a:gd name="T7" fmla="*/ 12 h 14"/>
                <a:gd name="T8" fmla="*/ 264 w 264"/>
                <a:gd name="T9" fmla="*/ 0 h 14"/>
              </a:gdLst>
              <a:ahLst/>
              <a:cxnLst>
                <a:cxn ang="0">
                  <a:pos x="T0" y="T1"/>
                </a:cxn>
                <a:cxn ang="0">
                  <a:pos x="T2" y="T3"/>
                </a:cxn>
                <a:cxn ang="0">
                  <a:pos x="T4" y="T5"/>
                </a:cxn>
                <a:cxn ang="0">
                  <a:pos x="T6" y="T7"/>
                </a:cxn>
                <a:cxn ang="0">
                  <a:pos x="T8" y="T9"/>
                </a:cxn>
              </a:cxnLst>
              <a:rect l="0" t="0" r="r" b="b"/>
              <a:pathLst>
                <a:path w="264" h="14">
                  <a:moveTo>
                    <a:pt x="264" y="0"/>
                  </a:moveTo>
                  <a:lnTo>
                    <a:pt x="0" y="0"/>
                  </a:lnTo>
                  <a:lnTo>
                    <a:pt x="15" y="14"/>
                  </a:lnTo>
                  <a:lnTo>
                    <a:pt x="264" y="12"/>
                  </a:lnTo>
                  <a:lnTo>
                    <a:pt x="26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 name="Freeform 11"/>
            <p:cNvSpPr/>
            <p:nvPr/>
          </p:nvSpPr>
          <p:spPr bwMode="auto">
            <a:xfrm>
              <a:off x="3516" y="1931"/>
              <a:ext cx="911" cy="595"/>
            </a:xfrm>
            <a:custGeom>
              <a:avLst/>
              <a:gdLst>
                <a:gd name="T0" fmla="*/ 645 w 911"/>
                <a:gd name="T1" fmla="*/ 0 h 595"/>
                <a:gd name="T2" fmla="*/ 605 w 911"/>
                <a:gd name="T3" fmla="*/ 183 h 595"/>
                <a:gd name="T4" fmla="*/ 512 w 911"/>
                <a:gd name="T5" fmla="*/ 88 h 595"/>
                <a:gd name="T6" fmla="*/ 465 w 911"/>
                <a:gd name="T7" fmla="*/ 273 h 595"/>
                <a:gd name="T8" fmla="*/ 375 w 911"/>
                <a:gd name="T9" fmla="*/ 180 h 595"/>
                <a:gd name="T10" fmla="*/ 323 w 911"/>
                <a:gd name="T11" fmla="*/ 225 h 595"/>
                <a:gd name="T12" fmla="*/ 240 w 911"/>
                <a:gd name="T13" fmla="*/ 143 h 595"/>
                <a:gd name="T14" fmla="*/ 188 w 911"/>
                <a:gd name="T15" fmla="*/ 339 h 595"/>
                <a:gd name="T16" fmla="*/ 109 w 911"/>
                <a:gd name="T17" fmla="*/ 256 h 595"/>
                <a:gd name="T18" fmla="*/ 57 w 911"/>
                <a:gd name="T19" fmla="*/ 455 h 595"/>
                <a:gd name="T20" fmla="*/ 0 w 911"/>
                <a:gd name="T21" fmla="*/ 503 h 595"/>
                <a:gd name="T22" fmla="*/ 57 w 911"/>
                <a:gd name="T23" fmla="*/ 576 h 595"/>
                <a:gd name="T24" fmla="*/ 176 w 911"/>
                <a:gd name="T25" fmla="*/ 579 h 595"/>
                <a:gd name="T26" fmla="*/ 192 w 911"/>
                <a:gd name="T27" fmla="*/ 595 h 595"/>
                <a:gd name="T28" fmla="*/ 456 w 911"/>
                <a:gd name="T29" fmla="*/ 595 h 595"/>
                <a:gd name="T30" fmla="*/ 456 w 911"/>
                <a:gd name="T31" fmla="*/ 579 h 595"/>
                <a:gd name="T32" fmla="*/ 560 w 911"/>
                <a:gd name="T33" fmla="*/ 581 h 595"/>
                <a:gd name="T34" fmla="*/ 560 w 911"/>
                <a:gd name="T35" fmla="*/ 579 h 595"/>
                <a:gd name="T36" fmla="*/ 614 w 911"/>
                <a:gd name="T37" fmla="*/ 579 h 595"/>
                <a:gd name="T38" fmla="*/ 614 w 911"/>
                <a:gd name="T39" fmla="*/ 579 h 595"/>
                <a:gd name="T40" fmla="*/ 911 w 911"/>
                <a:gd name="T41" fmla="*/ 576 h 595"/>
                <a:gd name="T42" fmla="*/ 911 w 911"/>
                <a:gd name="T43" fmla="*/ 271 h 595"/>
                <a:gd name="T44" fmla="*/ 645 w 911"/>
                <a:gd name="T45" fmla="*/ 0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11" h="595">
                  <a:moveTo>
                    <a:pt x="645" y="0"/>
                  </a:moveTo>
                  <a:lnTo>
                    <a:pt x="605" y="183"/>
                  </a:lnTo>
                  <a:lnTo>
                    <a:pt x="512" y="88"/>
                  </a:lnTo>
                  <a:lnTo>
                    <a:pt x="465" y="273"/>
                  </a:lnTo>
                  <a:lnTo>
                    <a:pt x="375" y="180"/>
                  </a:lnTo>
                  <a:lnTo>
                    <a:pt x="323" y="225"/>
                  </a:lnTo>
                  <a:lnTo>
                    <a:pt x="240" y="143"/>
                  </a:lnTo>
                  <a:lnTo>
                    <a:pt x="188" y="339"/>
                  </a:lnTo>
                  <a:lnTo>
                    <a:pt x="109" y="256"/>
                  </a:lnTo>
                  <a:lnTo>
                    <a:pt x="57" y="455"/>
                  </a:lnTo>
                  <a:lnTo>
                    <a:pt x="0" y="503"/>
                  </a:lnTo>
                  <a:lnTo>
                    <a:pt x="57" y="576"/>
                  </a:lnTo>
                  <a:lnTo>
                    <a:pt x="176" y="579"/>
                  </a:lnTo>
                  <a:lnTo>
                    <a:pt x="192" y="595"/>
                  </a:lnTo>
                  <a:lnTo>
                    <a:pt x="456" y="595"/>
                  </a:lnTo>
                  <a:lnTo>
                    <a:pt x="456" y="579"/>
                  </a:lnTo>
                  <a:lnTo>
                    <a:pt x="560" y="581"/>
                  </a:lnTo>
                  <a:lnTo>
                    <a:pt x="560" y="579"/>
                  </a:lnTo>
                  <a:lnTo>
                    <a:pt x="614" y="579"/>
                  </a:lnTo>
                  <a:lnTo>
                    <a:pt x="614" y="579"/>
                  </a:lnTo>
                  <a:lnTo>
                    <a:pt x="911" y="576"/>
                  </a:lnTo>
                  <a:lnTo>
                    <a:pt x="911" y="271"/>
                  </a:lnTo>
                  <a:lnTo>
                    <a:pt x="645" y="0"/>
                  </a:lnTo>
                  <a:close/>
                </a:path>
              </a:pathLst>
            </a:custGeom>
            <a:solidFill>
              <a:srgbClr val="0095A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2" name="Freeform 12"/>
            <p:cNvSpPr/>
            <p:nvPr/>
          </p:nvSpPr>
          <p:spPr bwMode="auto">
            <a:xfrm>
              <a:off x="3516" y="1931"/>
              <a:ext cx="911" cy="595"/>
            </a:xfrm>
            <a:custGeom>
              <a:avLst/>
              <a:gdLst>
                <a:gd name="T0" fmla="*/ 645 w 911"/>
                <a:gd name="T1" fmla="*/ 0 h 595"/>
                <a:gd name="T2" fmla="*/ 605 w 911"/>
                <a:gd name="T3" fmla="*/ 183 h 595"/>
                <a:gd name="T4" fmla="*/ 512 w 911"/>
                <a:gd name="T5" fmla="*/ 88 h 595"/>
                <a:gd name="T6" fmla="*/ 465 w 911"/>
                <a:gd name="T7" fmla="*/ 273 h 595"/>
                <a:gd name="T8" fmla="*/ 375 w 911"/>
                <a:gd name="T9" fmla="*/ 180 h 595"/>
                <a:gd name="T10" fmla="*/ 323 w 911"/>
                <a:gd name="T11" fmla="*/ 225 h 595"/>
                <a:gd name="T12" fmla="*/ 240 w 911"/>
                <a:gd name="T13" fmla="*/ 143 h 595"/>
                <a:gd name="T14" fmla="*/ 188 w 911"/>
                <a:gd name="T15" fmla="*/ 339 h 595"/>
                <a:gd name="T16" fmla="*/ 109 w 911"/>
                <a:gd name="T17" fmla="*/ 256 h 595"/>
                <a:gd name="T18" fmla="*/ 57 w 911"/>
                <a:gd name="T19" fmla="*/ 455 h 595"/>
                <a:gd name="T20" fmla="*/ 0 w 911"/>
                <a:gd name="T21" fmla="*/ 503 h 595"/>
                <a:gd name="T22" fmla="*/ 57 w 911"/>
                <a:gd name="T23" fmla="*/ 576 h 595"/>
                <a:gd name="T24" fmla="*/ 176 w 911"/>
                <a:gd name="T25" fmla="*/ 579 h 595"/>
                <a:gd name="T26" fmla="*/ 192 w 911"/>
                <a:gd name="T27" fmla="*/ 595 h 595"/>
                <a:gd name="T28" fmla="*/ 456 w 911"/>
                <a:gd name="T29" fmla="*/ 595 h 595"/>
                <a:gd name="T30" fmla="*/ 456 w 911"/>
                <a:gd name="T31" fmla="*/ 579 h 595"/>
                <a:gd name="T32" fmla="*/ 560 w 911"/>
                <a:gd name="T33" fmla="*/ 581 h 595"/>
                <a:gd name="T34" fmla="*/ 560 w 911"/>
                <a:gd name="T35" fmla="*/ 579 h 595"/>
                <a:gd name="T36" fmla="*/ 614 w 911"/>
                <a:gd name="T37" fmla="*/ 579 h 595"/>
                <a:gd name="T38" fmla="*/ 614 w 911"/>
                <a:gd name="T39" fmla="*/ 579 h 595"/>
                <a:gd name="T40" fmla="*/ 911 w 911"/>
                <a:gd name="T41" fmla="*/ 576 h 595"/>
                <a:gd name="T42" fmla="*/ 911 w 911"/>
                <a:gd name="T43" fmla="*/ 271 h 595"/>
                <a:gd name="T44" fmla="*/ 645 w 911"/>
                <a:gd name="T45" fmla="*/ 0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11" h="595">
                  <a:moveTo>
                    <a:pt x="645" y="0"/>
                  </a:moveTo>
                  <a:lnTo>
                    <a:pt x="605" y="183"/>
                  </a:lnTo>
                  <a:lnTo>
                    <a:pt x="512" y="88"/>
                  </a:lnTo>
                  <a:lnTo>
                    <a:pt x="465" y="273"/>
                  </a:lnTo>
                  <a:lnTo>
                    <a:pt x="375" y="180"/>
                  </a:lnTo>
                  <a:lnTo>
                    <a:pt x="323" y="225"/>
                  </a:lnTo>
                  <a:lnTo>
                    <a:pt x="240" y="143"/>
                  </a:lnTo>
                  <a:lnTo>
                    <a:pt x="188" y="339"/>
                  </a:lnTo>
                  <a:lnTo>
                    <a:pt x="109" y="256"/>
                  </a:lnTo>
                  <a:lnTo>
                    <a:pt x="57" y="455"/>
                  </a:lnTo>
                  <a:lnTo>
                    <a:pt x="0" y="503"/>
                  </a:lnTo>
                  <a:lnTo>
                    <a:pt x="57" y="576"/>
                  </a:lnTo>
                  <a:lnTo>
                    <a:pt x="176" y="579"/>
                  </a:lnTo>
                  <a:lnTo>
                    <a:pt x="192" y="595"/>
                  </a:lnTo>
                  <a:lnTo>
                    <a:pt x="456" y="595"/>
                  </a:lnTo>
                  <a:lnTo>
                    <a:pt x="456" y="579"/>
                  </a:lnTo>
                  <a:lnTo>
                    <a:pt x="560" y="581"/>
                  </a:lnTo>
                  <a:lnTo>
                    <a:pt x="560" y="579"/>
                  </a:lnTo>
                  <a:lnTo>
                    <a:pt x="614" y="579"/>
                  </a:lnTo>
                  <a:lnTo>
                    <a:pt x="614" y="579"/>
                  </a:lnTo>
                  <a:lnTo>
                    <a:pt x="911" y="576"/>
                  </a:lnTo>
                  <a:lnTo>
                    <a:pt x="911" y="271"/>
                  </a:lnTo>
                  <a:lnTo>
                    <a:pt x="6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 name="Rectangle 13"/>
            <p:cNvSpPr>
              <a:spLocks noChangeArrowheads="1"/>
            </p:cNvSpPr>
            <p:nvPr/>
          </p:nvSpPr>
          <p:spPr bwMode="auto">
            <a:xfrm>
              <a:off x="3516" y="2185"/>
              <a:ext cx="105" cy="246"/>
            </a:xfrm>
            <a:prstGeom prst="rect">
              <a:avLst/>
            </a:prstGeom>
            <a:solidFill>
              <a:srgbClr val="55C2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 name="Rectangle 14"/>
            <p:cNvSpPr>
              <a:spLocks noChangeArrowheads="1"/>
            </p:cNvSpPr>
            <p:nvPr/>
          </p:nvSpPr>
          <p:spPr bwMode="auto">
            <a:xfrm>
              <a:off x="3659" y="2071"/>
              <a:ext cx="94" cy="360"/>
            </a:xfrm>
            <a:prstGeom prst="rect">
              <a:avLst/>
            </a:prstGeom>
            <a:solidFill>
              <a:srgbClr val="55C2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 name="Rectangle 15"/>
            <p:cNvSpPr>
              <a:spLocks noChangeArrowheads="1"/>
            </p:cNvSpPr>
            <p:nvPr/>
          </p:nvSpPr>
          <p:spPr bwMode="auto">
            <a:xfrm>
              <a:off x="3782" y="2109"/>
              <a:ext cx="104" cy="322"/>
            </a:xfrm>
            <a:prstGeom prst="rect">
              <a:avLst/>
            </a:prstGeom>
            <a:solidFill>
              <a:srgbClr val="55C2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6" name="Rectangle 16"/>
            <p:cNvSpPr>
              <a:spLocks noChangeArrowheads="1"/>
            </p:cNvSpPr>
            <p:nvPr/>
          </p:nvSpPr>
          <p:spPr bwMode="auto">
            <a:xfrm>
              <a:off x="3924" y="2014"/>
              <a:ext cx="114" cy="417"/>
            </a:xfrm>
            <a:prstGeom prst="rect">
              <a:avLst/>
            </a:prstGeom>
            <a:solidFill>
              <a:srgbClr val="55C2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 name="Rectangle 17"/>
            <p:cNvSpPr>
              <a:spLocks noChangeArrowheads="1"/>
            </p:cNvSpPr>
            <p:nvPr/>
          </p:nvSpPr>
          <p:spPr bwMode="auto">
            <a:xfrm>
              <a:off x="4057" y="1938"/>
              <a:ext cx="95" cy="493"/>
            </a:xfrm>
            <a:prstGeom prst="rect">
              <a:avLst/>
            </a:prstGeom>
            <a:solidFill>
              <a:srgbClr val="55C2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 name="Freeform 18"/>
            <p:cNvSpPr/>
            <p:nvPr/>
          </p:nvSpPr>
          <p:spPr bwMode="auto">
            <a:xfrm>
              <a:off x="3049" y="2555"/>
              <a:ext cx="1574" cy="49"/>
            </a:xfrm>
            <a:custGeom>
              <a:avLst/>
              <a:gdLst>
                <a:gd name="T0" fmla="*/ 0 w 664"/>
                <a:gd name="T1" fmla="*/ 0 h 21"/>
                <a:gd name="T2" fmla="*/ 0 w 664"/>
                <a:gd name="T3" fmla="*/ 10 h 21"/>
                <a:gd name="T4" fmla="*/ 32 w 664"/>
                <a:gd name="T5" fmla="*/ 21 h 21"/>
                <a:gd name="T6" fmla="*/ 641 w 664"/>
                <a:gd name="T7" fmla="*/ 21 h 21"/>
                <a:gd name="T8" fmla="*/ 664 w 664"/>
                <a:gd name="T9" fmla="*/ 10 h 21"/>
                <a:gd name="T10" fmla="*/ 664 w 664"/>
                <a:gd name="T11" fmla="*/ 0 h 21"/>
                <a:gd name="T12" fmla="*/ 0 w 664"/>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664" h="21">
                  <a:moveTo>
                    <a:pt x="0" y="0"/>
                  </a:moveTo>
                  <a:cubicBezTo>
                    <a:pt x="0" y="10"/>
                    <a:pt x="0" y="10"/>
                    <a:pt x="0" y="10"/>
                  </a:cubicBezTo>
                  <a:cubicBezTo>
                    <a:pt x="0" y="10"/>
                    <a:pt x="10" y="21"/>
                    <a:pt x="32" y="21"/>
                  </a:cubicBezTo>
                  <a:cubicBezTo>
                    <a:pt x="54" y="21"/>
                    <a:pt x="641" y="21"/>
                    <a:pt x="641" y="21"/>
                  </a:cubicBezTo>
                  <a:cubicBezTo>
                    <a:pt x="641" y="21"/>
                    <a:pt x="657" y="15"/>
                    <a:pt x="664" y="10"/>
                  </a:cubicBezTo>
                  <a:cubicBezTo>
                    <a:pt x="664" y="0"/>
                    <a:pt x="664" y="0"/>
                    <a:pt x="664" y="0"/>
                  </a:cubicBezTo>
                  <a:lnTo>
                    <a:pt x="0" y="0"/>
                  </a:lnTo>
                  <a:close/>
                </a:path>
              </a:pathLst>
            </a:custGeom>
            <a:solidFill>
              <a:srgbClr val="E6E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 name="Freeform 19"/>
            <p:cNvSpPr/>
            <p:nvPr/>
          </p:nvSpPr>
          <p:spPr bwMode="auto">
            <a:xfrm>
              <a:off x="3225" y="171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92939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 name="Freeform 20"/>
            <p:cNvSpPr/>
            <p:nvPr/>
          </p:nvSpPr>
          <p:spPr bwMode="auto">
            <a:xfrm>
              <a:off x="3218" y="1716"/>
              <a:ext cx="2" cy="0"/>
            </a:xfrm>
            <a:custGeom>
              <a:avLst/>
              <a:gdLst>
                <a:gd name="T0" fmla="*/ 0 w 2"/>
                <a:gd name="T1" fmla="*/ 2 w 2"/>
                <a:gd name="T2" fmla="*/ 0 w 2"/>
              </a:gdLst>
              <a:ahLst/>
              <a:cxnLst>
                <a:cxn ang="0">
                  <a:pos x="T0" y="0"/>
                </a:cxn>
                <a:cxn ang="0">
                  <a:pos x="T1" y="0"/>
                </a:cxn>
                <a:cxn ang="0">
                  <a:pos x="T2" y="0"/>
                </a:cxn>
              </a:cxnLst>
              <a:rect l="0" t="0" r="r" b="b"/>
              <a:pathLst>
                <a:path w="2">
                  <a:moveTo>
                    <a:pt x="0" y="0"/>
                  </a:moveTo>
                  <a:lnTo>
                    <a:pt x="2" y="0"/>
                  </a:lnTo>
                  <a:lnTo>
                    <a:pt x="0" y="0"/>
                  </a:lnTo>
                  <a:close/>
                </a:path>
              </a:pathLst>
            </a:custGeom>
            <a:solidFill>
              <a:srgbClr val="92939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1" name="Freeform 21"/>
            <p:cNvSpPr/>
            <p:nvPr/>
          </p:nvSpPr>
          <p:spPr bwMode="auto">
            <a:xfrm>
              <a:off x="3206" y="2529"/>
              <a:ext cx="0" cy="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92939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2" name="Freeform 22"/>
            <p:cNvSpPr/>
            <p:nvPr/>
          </p:nvSpPr>
          <p:spPr bwMode="auto">
            <a:xfrm>
              <a:off x="3227" y="1711"/>
              <a:ext cx="3" cy="2"/>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1" y="1"/>
                    <a:pt x="1" y="0"/>
                    <a:pt x="1" y="0"/>
                  </a:cubicBezTo>
                  <a:cubicBezTo>
                    <a:pt x="1" y="0"/>
                    <a:pt x="1" y="1"/>
                    <a:pt x="0" y="1"/>
                  </a:cubicBezTo>
                  <a:close/>
                </a:path>
              </a:pathLst>
            </a:custGeom>
            <a:solidFill>
              <a:srgbClr val="92939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 name="Freeform 23"/>
            <p:cNvSpPr/>
            <p:nvPr/>
          </p:nvSpPr>
          <p:spPr bwMode="auto">
            <a:xfrm>
              <a:off x="3509" y="1711"/>
              <a:ext cx="956" cy="844"/>
            </a:xfrm>
            <a:custGeom>
              <a:avLst/>
              <a:gdLst>
                <a:gd name="T0" fmla="*/ 394 w 403"/>
                <a:gd name="T1" fmla="*/ 0 h 356"/>
                <a:gd name="T2" fmla="*/ 0 w 403"/>
                <a:gd name="T3" fmla="*/ 0 h 356"/>
                <a:gd name="T4" fmla="*/ 25 w 403"/>
                <a:gd name="T5" fmla="*/ 24 h 356"/>
                <a:gd name="T6" fmla="*/ 383 w 403"/>
                <a:gd name="T7" fmla="*/ 24 h 356"/>
                <a:gd name="T8" fmla="*/ 383 w 403"/>
                <a:gd name="T9" fmla="*/ 336 h 356"/>
                <a:gd name="T10" fmla="*/ 358 w 403"/>
                <a:gd name="T11" fmla="*/ 336 h 356"/>
                <a:gd name="T12" fmla="*/ 380 w 403"/>
                <a:gd name="T13" fmla="*/ 356 h 356"/>
                <a:gd name="T14" fmla="*/ 394 w 403"/>
                <a:gd name="T15" fmla="*/ 356 h 356"/>
                <a:gd name="T16" fmla="*/ 403 w 403"/>
                <a:gd name="T17" fmla="*/ 345 h 356"/>
                <a:gd name="T18" fmla="*/ 403 w 403"/>
                <a:gd name="T19" fmla="*/ 11 h 356"/>
                <a:gd name="T20" fmla="*/ 394 w 403"/>
                <a:gd name="T21"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3" h="356">
                  <a:moveTo>
                    <a:pt x="394" y="0"/>
                  </a:moveTo>
                  <a:cubicBezTo>
                    <a:pt x="0" y="0"/>
                    <a:pt x="0" y="0"/>
                    <a:pt x="0" y="0"/>
                  </a:cubicBezTo>
                  <a:cubicBezTo>
                    <a:pt x="25" y="24"/>
                    <a:pt x="25" y="24"/>
                    <a:pt x="25" y="24"/>
                  </a:cubicBezTo>
                  <a:cubicBezTo>
                    <a:pt x="383" y="24"/>
                    <a:pt x="383" y="24"/>
                    <a:pt x="383" y="24"/>
                  </a:cubicBezTo>
                  <a:cubicBezTo>
                    <a:pt x="383" y="336"/>
                    <a:pt x="383" y="336"/>
                    <a:pt x="383" y="336"/>
                  </a:cubicBezTo>
                  <a:cubicBezTo>
                    <a:pt x="358" y="336"/>
                    <a:pt x="358" y="336"/>
                    <a:pt x="358" y="336"/>
                  </a:cubicBezTo>
                  <a:cubicBezTo>
                    <a:pt x="380" y="356"/>
                    <a:pt x="380" y="356"/>
                    <a:pt x="380" y="356"/>
                  </a:cubicBezTo>
                  <a:cubicBezTo>
                    <a:pt x="394" y="356"/>
                    <a:pt x="394" y="356"/>
                    <a:pt x="394" y="356"/>
                  </a:cubicBezTo>
                  <a:cubicBezTo>
                    <a:pt x="400" y="356"/>
                    <a:pt x="403" y="351"/>
                    <a:pt x="403" y="345"/>
                  </a:cubicBezTo>
                  <a:cubicBezTo>
                    <a:pt x="403" y="11"/>
                    <a:pt x="403" y="11"/>
                    <a:pt x="403" y="11"/>
                  </a:cubicBezTo>
                  <a:cubicBezTo>
                    <a:pt x="403" y="5"/>
                    <a:pt x="400" y="0"/>
                    <a:pt x="394" y="0"/>
                  </a:cubicBezTo>
                  <a:close/>
                </a:path>
              </a:pathLst>
            </a:cu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 name="Freeform 24"/>
            <p:cNvSpPr/>
            <p:nvPr/>
          </p:nvSpPr>
          <p:spPr bwMode="auto">
            <a:xfrm>
              <a:off x="3206" y="1716"/>
              <a:ext cx="12" cy="21"/>
            </a:xfrm>
            <a:custGeom>
              <a:avLst/>
              <a:gdLst>
                <a:gd name="T0" fmla="*/ 5 w 5"/>
                <a:gd name="T1" fmla="*/ 0 h 9"/>
                <a:gd name="T2" fmla="*/ 0 w 5"/>
                <a:gd name="T3" fmla="*/ 9 h 9"/>
                <a:gd name="T4" fmla="*/ 5 w 5"/>
                <a:gd name="T5" fmla="*/ 0 h 9"/>
              </a:gdLst>
              <a:ahLst/>
              <a:cxnLst>
                <a:cxn ang="0">
                  <a:pos x="T0" y="T1"/>
                </a:cxn>
                <a:cxn ang="0">
                  <a:pos x="T2" y="T3"/>
                </a:cxn>
                <a:cxn ang="0">
                  <a:pos x="T4" y="T5"/>
                </a:cxn>
              </a:cxnLst>
              <a:rect l="0" t="0" r="r" b="b"/>
              <a:pathLst>
                <a:path w="5" h="9">
                  <a:moveTo>
                    <a:pt x="5" y="0"/>
                  </a:moveTo>
                  <a:cubicBezTo>
                    <a:pt x="2" y="2"/>
                    <a:pt x="0" y="5"/>
                    <a:pt x="0" y="9"/>
                  </a:cubicBezTo>
                  <a:cubicBezTo>
                    <a:pt x="0" y="9"/>
                    <a:pt x="1" y="3"/>
                    <a:pt x="5" y="0"/>
                  </a:cubicBezTo>
                  <a:close/>
                </a:path>
              </a:pathLst>
            </a:custGeom>
            <a:solidFill>
              <a:srgbClr val="92939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 name="Freeform 25"/>
            <p:cNvSpPr/>
            <p:nvPr/>
          </p:nvSpPr>
          <p:spPr bwMode="auto">
            <a:xfrm>
              <a:off x="3206" y="2531"/>
              <a:ext cx="24" cy="24"/>
            </a:xfrm>
            <a:custGeom>
              <a:avLst/>
              <a:gdLst>
                <a:gd name="T0" fmla="*/ 0 w 10"/>
                <a:gd name="T1" fmla="*/ 0 h 10"/>
                <a:gd name="T2" fmla="*/ 10 w 10"/>
                <a:gd name="T3" fmla="*/ 9 h 10"/>
                <a:gd name="T4" fmla="*/ 0 w 10"/>
                <a:gd name="T5" fmla="*/ 0 h 10"/>
              </a:gdLst>
              <a:ahLst/>
              <a:cxnLst>
                <a:cxn ang="0">
                  <a:pos x="T0" y="T1"/>
                </a:cxn>
                <a:cxn ang="0">
                  <a:pos x="T2" y="T3"/>
                </a:cxn>
                <a:cxn ang="0">
                  <a:pos x="T4" y="T5"/>
                </a:cxn>
              </a:cxnLst>
              <a:rect l="0" t="0" r="r" b="b"/>
              <a:pathLst>
                <a:path w="10" h="10">
                  <a:moveTo>
                    <a:pt x="0" y="0"/>
                  </a:moveTo>
                  <a:cubicBezTo>
                    <a:pt x="1" y="10"/>
                    <a:pt x="10" y="9"/>
                    <a:pt x="10" y="9"/>
                  </a:cubicBezTo>
                  <a:cubicBezTo>
                    <a:pt x="5" y="9"/>
                    <a:pt x="1" y="5"/>
                    <a:pt x="0" y="0"/>
                  </a:cubicBezTo>
                  <a:close/>
                </a:path>
              </a:pathLst>
            </a:custGeom>
            <a:solidFill>
              <a:srgbClr val="5858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 name="Freeform 26"/>
            <p:cNvSpPr/>
            <p:nvPr/>
          </p:nvSpPr>
          <p:spPr bwMode="auto">
            <a:xfrm>
              <a:off x="3220" y="1713"/>
              <a:ext cx="5" cy="3"/>
            </a:xfrm>
            <a:custGeom>
              <a:avLst/>
              <a:gdLst>
                <a:gd name="T0" fmla="*/ 0 w 2"/>
                <a:gd name="T1" fmla="*/ 1 h 1"/>
                <a:gd name="T2" fmla="*/ 2 w 2"/>
                <a:gd name="T3" fmla="*/ 0 h 1"/>
                <a:gd name="T4" fmla="*/ 0 w 2"/>
                <a:gd name="T5" fmla="*/ 1 h 1"/>
              </a:gdLst>
              <a:ahLst/>
              <a:cxnLst>
                <a:cxn ang="0">
                  <a:pos x="T0" y="T1"/>
                </a:cxn>
                <a:cxn ang="0">
                  <a:pos x="T2" y="T3"/>
                </a:cxn>
                <a:cxn ang="0">
                  <a:pos x="T4" y="T5"/>
                </a:cxn>
              </a:cxnLst>
              <a:rect l="0" t="0" r="r" b="b"/>
              <a:pathLst>
                <a:path w="2" h="1">
                  <a:moveTo>
                    <a:pt x="0" y="1"/>
                  </a:moveTo>
                  <a:cubicBezTo>
                    <a:pt x="0" y="0"/>
                    <a:pt x="1" y="0"/>
                    <a:pt x="2" y="0"/>
                  </a:cubicBezTo>
                  <a:cubicBezTo>
                    <a:pt x="1" y="0"/>
                    <a:pt x="0" y="0"/>
                    <a:pt x="0" y="1"/>
                  </a:cubicBezTo>
                  <a:close/>
                </a:path>
              </a:pathLst>
            </a:custGeom>
            <a:solidFill>
              <a:srgbClr val="5858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7" name="Freeform 27"/>
            <p:cNvSpPr/>
            <p:nvPr/>
          </p:nvSpPr>
          <p:spPr bwMode="auto">
            <a:xfrm>
              <a:off x="3218" y="1716"/>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5858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8" name="Freeform 28"/>
            <p:cNvSpPr/>
            <p:nvPr/>
          </p:nvSpPr>
          <p:spPr bwMode="auto">
            <a:xfrm>
              <a:off x="3225" y="1713"/>
              <a:ext cx="2" cy="0"/>
            </a:xfrm>
            <a:custGeom>
              <a:avLst/>
              <a:gdLst>
                <a:gd name="T0" fmla="*/ 0 w 2"/>
                <a:gd name="T1" fmla="*/ 2 w 2"/>
                <a:gd name="T2" fmla="*/ 0 w 2"/>
              </a:gdLst>
              <a:ahLst/>
              <a:cxnLst>
                <a:cxn ang="0">
                  <a:pos x="T0" y="0"/>
                </a:cxn>
                <a:cxn ang="0">
                  <a:pos x="T1" y="0"/>
                </a:cxn>
                <a:cxn ang="0">
                  <a:pos x="T2" y="0"/>
                </a:cxn>
              </a:cxnLst>
              <a:rect l="0" t="0" r="r" b="b"/>
              <a:pathLst>
                <a:path w="2">
                  <a:moveTo>
                    <a:pt x="0" y="0"/>
                  </a:moveTo>
                  <a:lnTo>
                    <a:pt x="2" y="0"/>
                  </a:lnTo>
                  <a:lnTo>
                    <a:pt x="0" y="0"/>
                  </a:lnTo>
                  <a:close/>
                </a:path>
              </a:pathLst>
            </a:custGeom>
            <a:solidFill>
              <a:srgbClr val="5858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9" name="Freeform 29"/>
            <p:cNvSpPr/>
            <p:nvPr/>
          </p:nvSpPr>
          <p:spPr bwMode="auto">
            <a:xfrm>
              <a:off x="3204" y="1711"/>
              <a:ext cx="1206" cy="844"/>
            </a:xfrm>
            <a:custGeom>
              <a:avLst/>
              <a:gdLst>
                <a:gd name="T0" fmla="*/ 20 w 509"/>
                <a:gd name="T1" fmla="*/ 336 h 356"/>
                <a:gd name="T2" fmla="*/ 20 w 509"/>
                <a:gd name="T3" fmla="*/ 24 h 356"/>
                <a:gd name="T4" fmla="*/ 154 w 509"/>
                <a:gd name="T5" fmla="*/ 24 h 356"/>
                <a:gd name="T6" fmla="*/ 129 w 509"/>
                <a:gd name="T7" fmla="*/ 0 h 356"/>
                <a:gd name="T8" fmla="*/ 11 w 509"/>
                <a:gd name="T9" fmla="*/ 0 h 356"/>
                <a:gd name="T10" fmla="*/ 10 w 509"/>
                <a:gd name="T11" fmla="*/ 0 h 356"/>
                <a:gd name="T12" fmla="*/ 9 w 509"/>
                <a:gd name="T13" fmla="*/ 1 h 356"/>
                <a:gd name="T14" fmla="*/ 9 w 509"/>
                <a:gd name="T15" fmla="*/ 1 h 356"/>
                <a:gd name="T16" fmla="*/ 7 w 509"/>
                <a:gd name="T17" fmla="*/ 2 h 356"/>
                <a:gd name="T18" fmla="*/ 6 w 509"/>
                <a:gd name="T19" fmla="*/ 2 h 356"/>
                <a:gd name="T20" fmla="*/ 5 w 509"/>
                <a:gd name="T21" fmla="*/ 2 h 356"/>
                <a:gd name="T22" fmla="*/ 0 w 509"/>
                <a:gd name="T23" fmla="*/ 11 h 356"/>
                <a:gd name="T24" fmla="*/ 0 w 509"/>
                <a:gd name="T25" fmla="*/ 345 h 356"/>
                <a:gd name="T26" fmla="*/ 1 w 509"/>
                <a:gd name="T27" fmla="*/ 346 h 356"/>
                <a:gd name="T28" fmla="*/ 11 w 509"/>
                <a:gd name="T29" fmla="*/ 356 h 356"/>
                <a:gd name="T30" fmla="*/ 509 w 509"/>
                <a:gd name="T31" fmla="*/ 356 h 356"/>
                <a:gd name="T32" fmla="*/ 487 w 509"/>
                <a:gd name="T33" fmla="*/ 336 h 356"/>
                <a:gd name="T34" fmla="*/ 20 w 509"/>
                <a:gd name="T35" fmla="*/ 336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9" h="356">
                  <a:moveTo>
                    <a:pt x="20" y="336"/>
                  </a:moveTo>
                  <a:cubicBezTo>
                    <a:pt x="20" y="24"/>
                    <a:pt x="20" y="24"/>
                    <a:pt x="20" y="24"/>
                  </a:cubicBezTo>
                  <a:cubicBezTo>
                    <a:pt x="154" y="24"/>
                    <a:pt x="154" y="24"/>
                    <a:pt x="154" y="24"/>
                  </a:cubicBezTo>
                  <a:cubicBezTo>
                    <a:pt x="129" y="0"/>
                    <a:pt x="129" y="0"/>
                    <a:pt x="129" y="0"/>
                  </a:cubicBezTo>
                  <a:cubicBezTo>
                    <a:pt x="11" y="0"/>
                    <a:pt x="11" y="0"/>
                    <a:pt x="11" y="0"/>
                  </a:cubicBezTo>
                  <a:cubicBezTo>
                    <a:pt x="11" y="0"/>
                    <a:pt x="11" y="0"/>
                    <a:pt x="10" y="0"/>
                  </a:cubicBezTo>
                  <a:cubicBezTo>
                    <a:pt x="9" y="1"/>
                    <a:pt x="9" y="1"/>
                    <a:pt x="9" y="1"/>
                  </a:cubicBezTo>
                  <a:cubicBezTo>
                    <a:pt x="9" y="1"/>
                    <a:pt x="9" y="1"/>
                    <a:pt x="9" y="1"/>
                  </a:cubicBezTo>
                  <a:cubicBezTo>
                    <a:pt x="8" y="1"/>
                    <a:pt x="7" y="1"/>
                    <a:pt x="7" y="2"/>
                  </a:cubicBezTo>
                  <a:cubicBezTo>
                    <a:pt x="6" y="2"/>
                    <a:pt x="6" y="2"/>
                    <a:pt x="6" y="2"/>
                  </a:cubicBezTo>
                  <a:cubicBezTo>
                    <a:pt x="5" y="2"/>
                    <a:pt x="5" y="2"/>
                    <a:pt x="5" y="2"/>
                  </a:cubicBezTo>
                  <a:cubicBezTo>
                    <a:pt x="1" y="5"/>
                    <a:pt x="0" y="11"/>
                    <a:pt x="0" y="11"/>
                  </a:cubicBezTo>
                  <a:cubicBezTo>
                    <a:pt x="0" y="345"/>
                    <a:pt x="0" y="345"/>
                    <a:pt x="0" y="345"/>
                  </a:cubicBezTo>
                  <a:cubicBezTo>
                    <a:pt x="0" y="345"/>
                    <a:pt x="1" y="346"/>
                    <a:pt x="1" y="346"/>
                  </a:cubicBezTo>
                  <a:cubicBezTo>
                    <a:pt x="1" y="352"/>
                    <a:pt x="6" y="356"/>
                    <a:pt x="11" y="356"/>
                  </a:cubicBezTo>
                  <a:cubicBezTo>
                    <a:pt x="509" y="356"/>
                    <a:pt x="509" y="356"/>
                    <a:pt x="509" y="356"/>
                  </a:cubicBezTo>
                  <a:cubicBezTo>
                    <a:pt x="487" y="336"/>
                    <a:pt x="487" y="336"/>
                    <a:pt x="487" y="336"/>
                  </a:cubicBezTo>
                  <a:lnTo>
                    <a:pt x="20" y="336"/>
                  </a:lnTo>
                  <a:close/>
                </a:path>
              </a:pathLst>
            </a:custGeom>
            <a:solidFill>
              <a:srgbClr val="5858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31" name="椭圆 30"/>
          <p:cNvSpPr/>
          <p:nvPr/>
        </p:nvSpPr>
        <p:spPr>
          <a:xfrm>
            <a:off x="11312850" y="6451600"/>
            <a:ext cx="252000" cy="252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椭圆 33"/>
          <p:cNvSpPr/>
          <p:nvPr/>
        </p:nvSpPr>
        <p:spPr>
          <a:xfrm>
            <a:off x="11762275" y="6451600"/>
            <a:ext cx="252000" cy="252000"/>
          </a:xfrm>
          <a:prstGeom prst="ellipse">
            <a:avLst/>
          </a:prstGeom>
          <a:solidFill>
            <a:srgbClr val="EF6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7" name="Oval 9"/>
          <p:cNvSpPr/>
          <p:nvPr/>
        </p:nvSpPr>
        <p:spPr>
          <a:xfrm>
            <a:off x="4157825" y="2234737"/>
            <a:ext cx="3860800" cy="3860800"/>
          </a:xfrm>
          <a:prstGeom prst="ellipse">
            <a:avLst/>
          </a:prstGeom>
          <a:solidFill>
            <a:srgbClr val="809EC2">
              <a:lumMod val="60000"/>
              <a:lumOff val="4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schemeClr val="bg1"/>
              </a:solidFill>
              <a:effectLst/>
              <a:uLnTx/>
              <a:uFillTx/>
              <a:cs typeface="+mn-ea"/>
              <a:sym typeface="+mn-lt"/>
            </a:endParaRPr>
          </a:p>
        </p:txBody>
      </p:sp>
      <p:graphicFrame>
        <p:nvGraphicFramePr>
          <p:cNvPr id="48" name="Diagram 18"/>
          <p:cNvGraphicFramePr/>
          <p:nvPr/>
        </p:nvGraphicFramePr>
        <p:xfrm>
          <a:off x="4618281" y="2695193"/>
          <a:ext cx="2939888" cy="293988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pSp>
        <p:nvGrpSpPr>
          <p:cNvPr id="32" name="组合 31"/>
          <p:cNvGrpSpPr/>
          <p:nvPr/>
        </p:nvGrpSpPr>
        <p:grpSpPr>
          <a:xfrm>
            <a:off x="1313180" y="2207260"/>
            <a:ext cx="3454400" cy="758825"/>
            <a:chOff x="2068" y="3476"/>
            <a:chExt cx="5440" cy="1195"/>
          </a:xfrm>
        </p:grpSpPr>
        <p:sp>
          <p:nvSpPr>
            <p:cNvPr id="57" name="TextBox 33"/>
            <p:cNvSpPr txBox="1"/>
            <p:nvPr/>
          </p:nvSpPr>
          <p:spPr>
            <a:xfrm>
              <a:off x="2425" y="3476"/>
              <a:ext cx="3766" cy="628"/>
            </a:xfrm>
            <a:prstGeom prst="rect">
              <a:avLst/>
            </a:prstGeom>
            <a:noFill/>
          </p:spPr>
          <p:txBody>
            <a:bodyPr wrap="square" rtlCol="0">
              <a:spAutoFit/>
            </a:bodyPr>
            <a:lstStyle/>
            <a:p>
              <a:pPr eaLnBrk="1" fontAlgn="auto" hangingPunct="1">
                <a:spcBef>
                  <a:spcPts val="0"/>
                </a:spcBef>
                <a:spcAft>
                  <a:spcPts val="0"/>
                </a:spcAft>
                <a:buFontTx/>
                <a:buNone/>
              </a:pPr>
              <a:r>
                <a:rPr lang="zh-CN" altLang="en-US" sz="2000">
                  <a:solidFill>
                    <a:schemeClr val="bg1"/>
                  </a:solidFill>
                  <a:cs typeface="+mn-ea"/>
                  <a:sym typeface="+mn-lt"/>
                </a:rPr>
                <a:t>单位：分贝（</a:t>
              </a:r>
              <a:r>
                <a:rPr lang="en-US" altLang="zh-CN" sz="2000">
                  <a:solidFill>
                    <a:schemeClr val="bg1"/>
                  </a:solidFill>
                  <a:cs typeface="+mn-ea"/>
                  <a:sym typeface="+mn-lt"/>
                </a:rPr>
                <a:t>dB</a:t>
              </a:r>
              <a:r>
                <a:rPr lang="zh-CN" altLang="en-US" sz="2000">
                  <a:solidFill>
                    <a:schemeClr val="bg1"/>
                  </a:solidFill>
                  <a:cs typeface="+mn-ea"/>
                  <a:sym typeface="+mn-lt"/>
                </a:rPr>
                <a:t>）</a:t>
              </a:r>
              <a:endParaRPr lang="zh-CN" altLang="en-US" sz="2000">
                <a:solidFill>
                  <a:schemeClr val="bg1"/>
                </a:solidFill>
                <a:cs typeface="+mn-ea"/>
                <a:sym typeface="+mn-lt"/>
              </a:endParaRPr>
            </a:p>
          </p:txBody>
        </p:sp>
        <p:grpSp>
          <p:nvGrpSpPr>
            <p:cNvPr id="39" name="组合 38"/>
            <p:cNvGrpSpPr/>
            <p:nvPr/>
          </p:nvGrpSpPr>
          <p:grpSpPr>
            <a:xfrm>
              <a:off x="2068" y="3711"/>
              <a:ext cx="5440" cy="960"/>
              <a:chOff x="2068" y="4399"/>
              <a:chExt cx="5440" cy="960"/>
            </a:xfrm>
          </p:grpSpPr>
          <p:sp>
            <p:nvSpPr>
              <p:cNvPr id="49" name="Oval 21"/>
              <p:cNvSpPr/>
              <p:nvPr/>
            </p:nvSpPr>
            <p:spPr>
              <a:xfrm>
                <a:off x="6548" y="4399"/>
                <a:ext cx="960" cy="960"/>
              </a:xfrm>
              <a:prstGeom prst="ellipse">
                <a:avLst/>
              </a:prstGeom>
              <a:solidFill>
                <a:srgbClr val="1FD89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schemeClr val="bg1"/>
                  </a:solidFill>
                  <a:effectLst/>
                  <a:uLnTx/>
                  <a:uFillTx/>
                  <a:cs typeface="+mn-ea"/>
                  <a:sym typeface="+mn-lt"/>
                </a:endParaRPr>
              </a:p>
            </p:txBody>
          </p:sp>
          <p:grpSp>
            <p:nvGrpSpPr>
              <p:cNvPr id="38" name="组合 37"/>
              <p:cNvGrpSpPr/>
              <p:nvPr/>
            </p:nvGrpSpPr>
            <p:grpSpPr>
              <a:xfrm>
                <a:off x="2068" y="4584"/>
                <a:ext cx="5241" cy="532"/>
                <a:chOff x="2068" y="4613"/>
                <a:chExt cx="5241" cy="532"/>
              </a:xfrm>
            </p:grpSpPr>
            <p:cxnSp>
              <p:nvCxnSpPr>
                <p:cNvPr id="53" name="Straight Connector 25"/>
                <p:cNvCxnSpPr/>
                <p:nvPr/>
              </p:nvCxnSpPr>
              <p:spPr>
                <a:xfrm flipH="1">
                  <a:off x="2068" y="4880"/>
                  <a:ext cx="4480" cy="0"/>
                </a:xfrm>
                <a:prstGeom prst="line">
                  <a:avLst/>
                </a:prstGeom>
                <a:noFill/>
                <a:ln w="28575" cap="flat" cmpd="sng" algn="ctr">
                  <a:solidFill>
                    <a:srgbClr val="1FD89C"/>
                  </a:solidFill>
                  <a:prstDash val="solid"/>
                  <a:miter lim="800000"/>
                  <a:headEnd w="sm" len="med"/>
                  <a:tailEnd type="oval"/>
                </a:ln>
                <a:effectLst/>
              </p:spPr>
            </p:cxnSp>
            <p:sp>
              <p:nvSpPr>
                <p:cNvPr id="65" name="Freeform 29"/>
                <p:cNvSpPr>
                  <a:spLocks noEditPoints="1"/>
                </p:cNvSpPr>
                <p:nvPr/>
              </p:nvSpPr>
              <p:spPr bwMode="auto">
                <a:xfrm>
                  <a:off x="6749" y="4613"/>
                  <a:ext cx="561" cy="533"/>
                </a:xfrm>
                <a:custGeom>
                  <a:avLst/>
                  <a:gdLst>
                    <a:gd name="T0" fmla="*/ 64 w 538"/>
                    <a:gd name="T1" fmla="*/ 416 h 512"/>
                    <a:gd name="T2" fmla="*/ 26 w 538"/>
                    <a:gd name="T3" fmla="*/ 438 h 512"/>
                    <a:gd name="T4" fmla="*/ 5 w 538"/>
                    <a:gd name="T5" fmla="*/ 400 h 512"/>
                    <a:gd name="T6" fmla="*/ 32 w 538"/>
                    <a:gd name="T7" fmla="*/ 302 h 512"/>
                    <a:gd name="T8" fmla="*/ 70 w 538"/>
                    <a:gd name="T9" fmla="*/ 281 h 512"/>
                    <a:gd name="T10" fmla="*/ 167 w 538"/>
                    <a:gd name="T11" fmla="*/ 308 h 512"/>
                    <a:gd name="T12" fmla="*/ 189 w 538"/>
                    <a:gd name="T13" fmla="*/ 346 h 512"/>
                    <a:gd name="T14" fmla="*/ 151 w 538"/>
                    <a:gd name="T15" fmla="*/ 368 h 512"/>
                    <a:gd name="T16" fmla="*/ 121 w 538"/>
                    <a:gd name="T17" fmla="*/ 359 h 512"/>
                    <a:gd name="T18" fmla="*/ 159 w 538"/>
                    <a:gd name="T19" fmla="*/ 397 h 512"/>
                    <a:gd name="T20" fmla="*/ 238 w 538"/>
                    <a:gd name="T21" fmla="*/ 431 h 512"/>
                    <a:gd name="T22" fmla="*/ 238 w 538"/>
                    <a:gd name="T23" fmla="*/ 279 h 512"/>
                    <a:gd name="T24" fmla="*/ 168 w 538"/>
                    <a:gd name="T25" fmla="*/ 279 h 512"/>
                    <a:gd name="T26" fmla="*/ 137 w 538"/>
                    <a:gd name="T27" fmla="*/ 248 h 512"/>
                    <a:gd name="T28" fmla="*/ 168 w 538"/>
                    <a:gd name="T29" fmla="*/ 217 h 512"/>
                    <a:gd name="T30" fmla="*/ 238 w 538"/>
                    <a:gd name="T31" fmla="*/ 217 h 512"/>
                    <a:gd name="T32" fmla="*/ 238 w 538"/>
                    <a:gd name="T33" fmla="*/ 186 h 512"/>
                    <a:gd name="T34" fmla="*/ 202 w 538"/>
                    <a:gd name="T35" fmla="*/ 163 h 512"/>
                    <a:gd name="T36" fmla="*/ 173 w 538"/>
                    <a:gd name="T37" fmla="*/ 96 h 512"/>
                    <a:gd name="T38" fmla="*/ 202 w 538"/>
                    <a:gd name="T39" fmla="*/ 28 h 512"/>
                    <a:gd name="T40" fmla="*/ 269 w 538"/>
                    <a:gd name="T41" fmla="*/ 0 h 512"/>
                    <a:gd name="T42" fmla="*/ 337 w 538"/>
                    <a:gd name="T43" fmla="*/ 28 h 512"/>
                    <a:gd name="T44" fmla="*/ 365 w 538"/>
                    <a:gd name="T45" fmla="*/ 96 h 512"/>
                    <a:gd name="T46" fmla="*/ 337 w 538"/>
                    <a:gd name="T47" fmla="*/ 163 h 512"/>
                    <a:gd name="T48" fmla="*/ 300 w 538"/>
                    <a:gd name="T49" fmla="*/ 186 h 512"/>
                    <a:gd name="T50" fmla="*/ 300 w 538"/>
                    <a:gd name="T51" fmla="*/ 217 h 512"/>
                    <a:gd name="T52" fmla="*/ 370 w 538"/>
                    <a:gd name="T53" fmla="*/ 217 h 512"/>
                    <a:gd name="T54" fmla="*/ 402 w 538"/>
                    <a:gd name="T55" fmla="*/ 248 h 512"/>
                    <a:gd name="T56" fmla="*/ 370 w 538"/>
                    <a:gd name="T57" fmla="*/ 279 h 512"/>
                    <a:gd name="T58" fmla="*/ 300 w 538"/>
                    <a:gd name="T59" fmla="*/ 279 h 512"/>
                    <a:gd name="T60" fmla="*/ 300 w 538"/>
                    <a:gd name="T61" fmla="*/ 431 h 512"/>
                    <a:gd name="T62" fmla="*/ 380 w 538"/>
                    <a:gd name="T63" fmla="*/ 397 h 512"/>
                    <a:gd name="T64" fmla="*/ 418 w 538"/>
                    <a:gd name="T65" fmla="*/ 359 h 512"/>
                    <a:gd name="T66" fmla="*/ 388 w 538"/>
                    <a:gd name="T67" fmla="*/ 368 h 512"/>
                    <a:gd name="T68" fmla="*/ 349 w 538"/>
                    <a:gd name="T69" fmla="*/ 346 h 512"/>
                    <a:gd name="T70" fmla="*/ 371 w 538"/>
                    <a:gd name="T71" fmla="*/ 308 h 512"/>
                    <a:gd name="T72" fmla="*/ 468 w 538"/>
                    <a:gd name="T73" fmla="*/ 281 h 512"/>
                    <a:gd name="T74" fmla="*/ 507 w 538"/>
                    <a:gd name="T75" fmla="*/ 302 h 512"/>
                    <a:gd name="T76" fmla="*/ 534 w 538"/>
                    <a:gd name="T77" fmla="*/ 400 h 512"/>
                    <a:gd name="T78" fmla="*/ 512 w 538"/>
                    <a:gd name="T79" fmla="*/ 438 h 512"/>
                    <a:gd name="T80" fmla="*/ 474 w 538"/>
                    <a:gd name="T81" fmla="*/ 416 h 512"/>
                    <a:gd name="T82" fmla="*/ 468 w 538"/>
                    <a:gd name="T83" fmla="*/ 395 h 512"/>
                    <a:gd name="T84" fmla="*/ 417 w 538"/>
                    <a:gd name="T85" fmla="*/ 447 h 512"/>
                    <a:gd name="T86" fmla="*/ 122 w 538"/>
                    <a:gd name="T87" fmla="*/ 447 h 512"/>
                    <a:gd name="T88" fmla="*/ 70 w 538"/>
                    <a:gd name="T89" fmla="*/ 395 h 512"/>
                    <a:gd name="T90" fmla="*/ 64 w 538"/>
                    <a:gd name="T91" fmla="*/ 416 h 512"/>
                    <a:gd name="T92" fmla="*/ 293 w 538"/>
                    <a:gd name="T93" fmla="*/ 72 h 512"/>
                    <a:gd name="T94" fmla="*/ 269 w 538"/>
                    <a:gd name="T95" fmla="*/ 62 h 512"/>
                    <a:gd name="T96" fmla="*/ 246 w 538"/>
                    <a:gd name="T97" fmla="*/ 72 h 512"/>
                    <a:gd name="T98" fmla="*/ 236 w 538"/>
                    <a:gd name="T99" fmla="*/ 96 h 512"/>
                    <a:gd name="T100" fmla="*/ 246 w 538"/>
                    <a:gd name="T101" fmla="*/ 119 h 512"/>
                    <a:gd name="T102" fmla="*/ 269 w 538"/>
                    <a:gd name="T103" fmla="*/ 129 h 512"/>
                    <a:gd name="T104" fmla="*/ 293 w 538"/>
                    <a:gd name="T105" fmla="*/ 119 h 512"/>
                    <a:gd name="T106" fmla="*/ 303 w 538"/>
                    <a:gd name="T107" fmla="*/ 96 h 512"/>
                    <a:gd name="T108" fmla="*/ 293 w 538"/>
                    <a:gd name="T109" fmla="*/ 7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38" h="512">
                      <a:moveTo>
                        <a:pt x="64" y="416"/>
                      </a:moveTo>
                      <a:cubicBezTo>
                        <a:pt x="60" y="433"/>
                        <a:pt x="43" y="442"/>
                        <a:pt x="26" y="438"/>
                      </a:cubicBezTo>
                      <a:cubicBezTo>
                        <a:pt x="10" y="433"/>
                        <a:pt x="0" y="416"/>
                        <a:pt x="5" y="400"/>
                      </a:cubicBezTo>
                      <a:cubicBezTo>
                        <a:pt x="32" y="302"/>
                        <a:pt x="32" y="302"/>
                        <a:pt x="32" y="302"/>
                      </a:cubicBezTo>
                      <a:cubicBezTo>
                        <a:pt x="36" y="286"/>
                        <a:pt x="54" y="276"/>
                        <a:pt x="70" y="281"/>
                      </a:cubicBezTo>
                      <a:cubicBezTo>
                        <a:pt x="167" y="308"/>
                        <a:pt x="167" y="308"/>
                        <a:pt x="167" y="308"/>
                      </a:cubicBezTo>
                      <a:cubicBezTo>
                        <a:pt x="184" y="312"/>
                        <a:pt x="194" y="329"/>
                        <a:pt x="189" y="346"/>
                      </a:cubicBezTo>
                      <a:cubicBezTo>
                        <a:pt x="185" y="363"/>
                        <a:pt x="167" y="372"/>
                        <a:pt x="151" y="368"/>
                      </a:cubicBezTo>
                      <a:cubicBezTo>
                        <a:pt x="121" y="359"/>
                        <a:pt x="121" y="359"/>
                        <a:pt x="121" y="359"/>
                      </a:cubicBezTo>
                      <a:cubicBezTo>
                        <a:pt x="132" y="374"/>
                        <a:pt x="144" y="386"/>
                        <a:pt x="159" y="397"/>
                      </a:cubicBezTo>
                      <a:cubicBezTo>
                        <a:pt x="182" y="414"/>
                        <a:pt x="209" y="426"/>
                        <a:pt x="238" y="431"/>
                      </a:cubicBezTo>
                      <a:cubicBezTo>
                        <a:pt x="238" y="279"/>
                        <a:pt x="238" y="279"/>
                        <a:pt x="238" y="279"/>
                      </a:cubicBezTo>
                      <a:cubicBezTo>
                        <a:pt x="168" y="279"/>
                        <a:pt x="168" y="279"/>
                        <a:pt x="168" y="279"/>
                      </a:cubicBezTo>
                      <a:cubicBezTo>
                        <a:pt x="151" y="279"/>
                        <a:pt x="137" y="265"/>
                        <a:pt x="137" y="248"/>
                      </a:cubicBezTo>
                      <a:cubicBezTo>
                        <a:pt x="137" y="231"/>
                        <a:pt x="151" y="217"/>
                        <a:pt x="168" y="217"/>
                      </a:cubicBezTo>
                      <a:cubicBezTo>
                        <a:pt x="238" y="217"/>
                        <a:pt x="238" y="217"/>
                        <a:pt x="238" y="217"/>
                      </a:cubicBezTo>
                      <a:cubicBezTo>
                        <a:pt x="238" y="186"/>
                        <a:pt x="238" y="186"/>
                        <a:pt x="238" y="186"/>
                      </a:cubicBezTo>
                      <a:cubicBezTo>
                        <a:pt x="224" y="182"/>
                        <a:pt x="212" y="174"/>
                        <a:pt x="202" y="163"/>
                      </a:cubicBezTo>
                      <a:cubicBezTo>
                        <a:pt x="184" y="146"/>
                        <a:pt x="173" y="122"/>
                        <a:pt x="173" y="96"/>
                      </a:cubicBezTo>
                      <a:cubicBezTo>
                        <a:pt x="173" y="69"/>
                        <a:pt x="184" y="45"/>
                        <a:pt x="202" y="28"/>
                      </a:cubicBezTo>
                      <a:cubicBezTo>
                        <a:pt x="219" y="11"/>
                        <a:pt x="243" y="0"/>
                        <a:pt x="269" y="0"/>
                      </a:cubicBezTo>
                      <a:cubicBezTo>
                        <a:pt x="296" y="0"/>
                        <a:pt x="320" y="11"/>
                        <a:pt x="337" y="28"/>
                      </a:cubicBezTo>
                      <a:cubicBezTo>
                        <a:pt x="354" y="45"/>
                        <a:pt x="365" y="69"/>
                        <a:pt x="365" y="96"/>
                      </a:cubicBezTo>
                      <a:cubicBezTo>
                        <a:pt x="365" y="122"/>
                        <a:pt x="354" y="146"/>
                        <a:pt x="337" y="163"/>
                      </a:cubicBezTo>
                      <a:cubicBezTo>
                        <a:pt x="327" y="174"/>
                        <a:pt x="314" y="182"/>
                        <a:pt x="300" y="186"/>
                      </a:cubicBezTo>
                      <a:cubicBezTo>
                        <a:pt x="300" y="217"/>
                        <a:pt x="300" y="217"/>
                        <a:pt x="300" y="217"/>
                      </a:cubicBezTo>
                      <a:cubicBezTo>
                        <a:pt x="370" y="217"/>
                        <a:pt x="370" y="217"/>
                        <a:pt x="370" y="217"/>
                      </a:cubicBezTo>
                      <a:cubicBezTo>
                        <a:pt x="388" y="217"/>
                        <a:pt x="402" y="231"/>
                        <a:pt x="402" y="248"/>
                      </a:cubicBezTo>
                      <a:cubicBezTo>
                        <a:pt x="402" y="265"/>
                        <a:pt x="388" y="279"/>
                        <a:pt x="370" y="279"/>
                      </a:cubicBezTo>
                      <a:cubicBezTo>
                        <a:pt x="300" y="279"/>
                        <a:pt x="300" y="279"/>
                        <a:pt x="300" y="279"/>
                      </a:cubicBezTo>
                      <a:cubicBezTo>
                        <a:pt x="300" y="431"/>
                        <a:pt x="300" y="431"/>
                        <a:pt x="300" y="431"/>
                      </a:cubicBezTo>
                      <a:cubicBezTo>
                        <a:pt x="330" y="426"/>
                        <a:pt x="357" y="414"/>
                        <a:pt x="380" y="397"/>
                      </a:cubicBezTo>
                      <a:cubicBezTo>
                        <a:pt x="394" y="386"/>
                        <a:pt x="407" y="374"/>
                        <a:pt x="418" y="359"/>
                      </a:cubicBezTo>
                      <a:cubicBezTo>
                        <a:pt x="388" y="368"/>
                        <a:pt x="388" y="368"/>
                        <a:pt x="388" y="368"/>
                      </a:cubicBezTo>
                      <a:cubicBezTo>
                        <a:pt x="371" y="372"/>
                        <a:pt x="354" y="363"/>
                        <a:pt x="349" y="346"/>
                      </a:cubicBezTo>
                      <a:cubicBezTo>
                        <a:pt x="345" y="329"/>
                        <a:pt x="354" y="312"/>
                        <a:pt x="371" y="308"/>
                      </a:cubicBezTo>
                      <a:cubicBezTo>
                        <a:pt x="468" y="281"/>
                        <a:pt x="468" y="281"/>
                        <a:pt x="468" y="281"/>
                      </a:cubicBezTo>
                      <a:cubicBezTo>
                        <a:pt x="485" y="276"/>
                        <a:pt x="502" y="286"/>
                        <a:pt x="507" y="302"/>
                      </a:cubicBezTo>
                      <a:cubicBezTo>
                        <a:pt x="534" y="400"/>
                        <a:pt x="534" y="400"/>
                        <a:pt x="534" y="400"/>
                      </a:cubicBezTo>
                      <a:cubicBezTo>
                        <a:pt x="538" y="416"/>
                        <a:pt x="529" y="433"/>
                        <a:pt x="512" y="438"/>
                      </a:cubicBezTo>
                      <a:cubicBezTo>
                        <a:pt x="496" y="442"/>
                        <a:pt x="479" y="433"/>
                        <a:pt x="474" y="416"/>
                      </a:cubicBezTo>
                      <a:cubicBezTo>
                        <a:pt x="468" y="395"/>
                        <a:pt x="468" y="395"/>
                        <a:pt x="468" y="395"/>
                      </a:cubicBezTo>
                      <a:cubicBezTo>
                        <a:pt x="454" y="415"/>
                        <a:pt x="436" y="432"/>
                        <a:pt x="417" y="447"/>
                      </a:cubicBezTo>
                      <a:cubicBezTo>
                        <a:pt x="329" y="512"/>
                        <a:pt x="209" y="512"/>
                        <a:pt x="122" y="447"/>
                      </a:cubicBezTo>
                      <a:cubicBezTo>
                        <a:pt x="102" y="432"/>
                        <a:pt x="85" y="415"/>
                        <a:pt x="70" y="395"/>
                      </a:cubicBezTo>
                      <a:cubicBezTo>
                        <a:pt x="64" y="416"/>
                        <a:pt x="64" y="416"/>
                        <a:pt x="64" y="416"/>
                      </a:cubicBezTo>
                      <a:close/>
                      <a:moveTo>
                        <a:pt x="293" y="72"/>
                      </a:moveTo>
                      <a:cubicBezTo>
                        <a:pt x="287" y="66"/>
                        <a:pt x="278" y="62"/>
                        <a:pt x="269" y="62"/>
                      </a:cubicBezTo>
                      <a:cubicBezTo>
                        <a:pt x="260" y="62"/>
                        <a:pt x="252" y="66"/>
                        <a:pt x="246" y="72"/>
                      </a:cubicBezTo>
                      <a:cubicBezTo>
                        <a:pt x="240" y="78"/>
                        <a:pt x="236" y="87"/>
                        <a:pt x="236" y="96"/>
                      </a:cubicBezTo>
                      <a:cubicBezTo>
                        <a:pt x="236" y="105"/>
                        <a:pt x="240" y="113"/>
                        <a:pt x="246" y="119"/>
                      </a:cubicBezTo>
                      <a:cubicBezTo>
                        <a:pt x="252" y="125"/>
                        <a:pt x="260" y="129"/>
                        <a:pt x="269" y="129"/>
                      </a:cubicBezTo>
                      <a:cubicBezTo>
                        <a:pt x="278" y="129"/>
                        <a:pt x="287" y="125"/>
                        <a:pt x="293" y="119"/>
                      </a:cubicBezTo>
                      <a:cubicBezTo>
                        <a:pt x="299" y="113"/>
                        <a:pt x="303" y="105"/>
                        <a:pt x="303" y="96"/>
                      </a:cubicBezTo>
                      <a:cubicBezTo>
                        <a:pt x="303" y="87"/>
                        <a:pt x="299" y="78"/>
                        <a:pt x="293" y="72"/>
                      </a:cubicBezTo>
                      <a:close/>
                    </a:path>
                  </a:pathLst>
                </a:custGeom>
                <a:solidFill>
                  <a:sysClr val="window" lastClr="FFFFFF"/>
                </a:solidFill>
                <a:ln>
                  <a:noFill/>
                </a:ln>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cs typeface="+mn-ea"/>
                    <a:sym typeface="+mn-lt"/>
                  </a:endParaRPr>
                </a:p>
              </p:txBody>
            </p:sp>
          </p:grpSp>
        </p:grpSp>
      </p:grpSp>
      <p:pic>
        <p:nvPicPr>
          <p:cNvPr id="30" name="图片 29"/>
          <p:cNvPicPr>
            <a:picLocks noChangeAspect="1"/>
          </p:cNvPicPr>
          <p:nvPr/>
        </p:nvPicPr>
        <p:blipFill>
          <a:blip r:embed="rId6"/>
          <a:stretch>
            <a:fillRect/>
          </a:stretch>
        </p:blipFill>
        <p:spPr>
          <a:xfrm>
            <a:off x="4745355" y="3098800"/>
            <a:ext cx="2682875" cy="968375"/>
          </a:xfrm>
          <a:prstGeom prst="rect">
            <a:avLst/>
          </a:prstGeom>
          <a:noFill/>
          <a:ln>
            <a:noFill/>
          </a:ln>
        </p:spPr>
      </p:pic>
      <p:pic>
        <p:nvPicPr>
          <p:cNvPr id="35" name="图片 34"/>
          <p:cNvPicPr>
            <a:picLocks noChangeAspect="1"/>
          </p:cNvPicPr>
          <p:nvPr/>
        </p:nvPicPr>
        <p:blipFill>
          <a:blip r:embed="rId7"/>
          <a:stretch>
            <a:fillRect/>
          </a:stretch>
        </p:blipFill>
        <p:spPr>
          <a:xfrm>
            <a:off x="5159375" y="4364990"/>
            <a:ext cx="1858010" cy="1158240"/>
          </a:xfrm>
          <a:prstGeom prst="rect">
            <a:avLst/>
          </a:prstGeom>
          <a:noFill/>
          <a:ln>
            <a:noFill/>
          </a:ln>
        </p:spPr>
      </p:pic>
      <p:grpSp>
        <p:nvGrpSpPr>
          <p:cNvPr id="33" name="组合 32"/>
          <p:cNvGrpSpPr/>
          <p:nvPr/>
        </p:nvGrpSpPr>
        <p:grpSpPr>
          <a:xfrm>
            <a:off x="742950" y="3451225"/>
            <a:ext cx="4027805" cy="2532380"/>
            <a:chOff x="1170" y="5435"/>
            <a:chExt cx="6343" cy="3988"/>
          </a:xfrm>
        </p:grpSpPr>
        <p:grpSp>
          <p:nvGrpSpPr>
            <p:cNvPr id="40" name="组合 39"/>
            <p:cNvGrpSpPr/>
            <p:nvPr/>
          </p:nvGrpSpPr>
          <p:grpSpPr>
            <a:xfrm>
              <a:off x="1343" y="8463"/>
              <a:ext cx="6171" cy="960"/>
              <a:chOff x="2074" y="7839"/>
              <a:chExt cx="5440" cy="960"/>
            </a:xfrm>
          </p:grpSpPr>
          <p:grpSp>
            <p:nvGrpSpPr>
              <p:cNvPr id="37" name="组合 36"/>
              <p:cNvGrpSpPr/>
              <p:nvPr/>
            </p:nvGrpSpPr>
            <p:grpSpPr>
              <a:xfrm>
                <a:off x="2074" y="7839"/>
                <a:ext cx="5440" cy="960"/>
                <a:chOff x="2068" y="7839"/>
                <a:chExt cx="5440" cy="960"/>
              </a:xfrm>
            </p:grpSpPr>
            <p:sp>
              <p:nvSpPr>
                <p:cNvPr id="51" name="Oval 23"/>
                <p:cNvSpPr/>
                <p:nvPr/>
              </p:nvSpPr>
              <p:spPr>
                <a:xfrm>
                  <a:off x="6548" y="7839"/>
                  <a:ext cx="960" cy="960"/>
                </a:xfrm>
                <a:prstGeom prst="ellipse">
                  <a:avLst/>
                </a:prstGeom>
                <a:solidFill>
                  <a:srgbClr val="F4C60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schemeClr val="bg1"/>
                    </a:solidFill>
                    <a:effectLst/>
                    <a:uLnTx/>
                    <a:uFillTx/>
                    <a:cs typeface="+mn-ea"/>
                    <a:sym typeface="+mn-lt"/>
                  </a:endParaRPr>
                </a:p>
              </p:txBody>
            </p:sp>
            <p:cxnSp>
              <p:nvCxnSpPr>
                <p:cNvPr id="54" name="Straight Connector 27"/>
                <p:cNvCxnSpPr/>
                <p:nvPr/>
              </p:nvCxnSpPr>
              <p:spPr>
                <a:xfrm flipH="1">
                  <a:off x="2068" y="8319"/>
                  <a:ext cx="4480" cy="0"/>
                </a:xfrm>
                <a:prstGeom prst="line">
                  <a:avLst/>
                </a:prstGeom>
                <a:noFill/>
                <a:ln w="28575" cap="flat" cmpd="sng" algn="ctr">
                  <a:solidFill>
                    <a:srgbClr val="F4C60E"/>
                  </a:solidFill>
                  <a:prstDash val="solid"/>
                  <a:miter lim="800000"/>
                  <a:headEnd w="sm" len="med"/>
                  <a:tailEnd type="oval"/>
                </a:ln>
                <a:effectLst/>
              </p:spPr>
            </p:cxnSp>
          </p:grpSp>
          <p:sp>
            <p:nvSpPr>
              <p:cNvPr id="67" name="Freeform 32"/>
              <p:cNvSpPr>
                <a:spLocks noEditPoints="1"/>
              </p:cNvSpPr>
              <p:nvPr/>
            </p:nvSpPr>
            <p:spPr bwMode="auto">
              <a:xfrm>
                <a:off x="6814" y="8038"/>
                <a:ext cx="428" cy="562"/>
              </a:xfrm>
              <a:custGeom>
                <a:avLst/>
                <a:gdLst>
                  <a:gd name="T0" fmla="*/ 0 w 375"/>
                  <a:gd name="T1" fmla="*/ 398 h 492"/>
                  <a:gd name="T2" fmla="*/ 0 w 375"/>
                  <a:gd name="T3" fmla="*/ 461 h 492"/>
                  <a:gd name="T4" fmla="*/ 31 w 375"/>
                  <a:gd name="T5" fmla="*/ 492 h 492"/>
                  <a:gd name="T6" fmla="*/ 344 w 375"/>
                  <a:gd name="T7" fmla="*/ 492 h 492"/>
                  <a:gd name="T8" fmla="*/ 375 w 375"/>
                  <a:gd name="T9" fmla="*/ 461 h 492"/>
                  <a:gd name="T10" fmla="*/ 375 w 375"/>
                  <a:gd name="T11" fmla="*/ 398 h 492"/>
                  <a:gd name="T12" fmla="*/ 270 w 375"/>
                  <a:gd name="T13" fmla="*/ 314 h 492"/>
                  <a:gd name="T14" fmla="*/ 206 w 375"/>
                  <a:gd name="T15" fmla="*/ 467 h 492"/>
                  <a:gd name="T16" fmla="*/ 195 w 375"/>
                  <a:gd name="T17" fmla="*/ 373 h 492"/>
                  <a:gd name="T18" fmla="*/ 197 w 375"/>
                  <a:gd name="T19" fmla="*/ 367 h 492"/>
                  <a:gd name="T20" fmla="*/ 208 w 375"/>
                  <a:gd name="T21" fmla="*/ 346 h 492"/>
                  <a:gd name="T22" fmla="*/ 208 w 375"/>
                  <a:gd name="T23" fmla="*/ 342 h 492"/>
                  <a:gd name="T24" fmla="*/ 205 w 375"/>
                  <a:gd name="T25" fmla="*/ 341 h 492"/>
                  <a:gd name="T26" fmla="*/ 171 w 375"/>
                  <a:gd name="T27" fmla="*/ 341 h 492"/>
                  <a:gd name="T28" fmla="*/ 168 w 375"/>
                  <a:gd name="T29" fmla="*/ 342 h 492"/>
                  <a:gd name="T30" fmla="*/ 168 w 375"/>
                  <a:gd name="T31" fmla="*/ 346 h 492"/>
                  <a:gd name="T32" fmla="*/ 179 w 375"/>
                  <a:gd name="T33" fmla="*/ 367 h 492"/>
                  <a:gd name="T34" fmla="*/ 181 w 375"/>
                  <a:gd name="T35" fmla="*/ 373 h 492"/>
                  <a:gd name="T36" fmla="*/ 170 w 375"/>
                  <a:gd name="T37" fmla="*/ 469 h 492"/>
                  <a:gd name="T38" fmla="*/ 105 w 375"/>
                  <a:gd name="T39" fmla="*/ 314 h 492"/>
                  <a:gd name="T40" fmla="*/ 0 w 375"/>
                  <a:gd name="T41" fmla="*/ 398 h 492"/>
                  <a:gd name="T42" fmla="*/ 188 w 375"/>
                  <a:gd name="T43" fmla="*/ 279 h 492"/>
                  <a:gd name="T44" fmla="*/ 119 w 375"/>
                  <a:gd name="T45" fmla="*/ 236 h 492"/>
                  <a:gd name="T46" fmla="*/ 88 w 375"/>
                  <a:gd name="T47" fmla="*/ 146 h 492"/>
                  <a:gd name="T48" fmla="*/ 88 w 375"/>
                  <a:gd name="T49" fmla="*/ 146 h 492"/>
                  <a:gd name="T50" fmla="*/ 88 w 375"/>
                  <a:gd name="T51" fmla="*/ 145 h 492"/>
                  <a:gd name="T52" fmla="*/ 88 w 375"/>
                  <a:gd name="T53" fmla="*/ 139 h 492"/>
                  <a:gd name="T54" fmla="*/ 188 w 375"/>
                  <a:gd name="T55" fmla="*/ 0 h 492"/>
                  <a:gd name="T56" fmla="*/ 287 w 375"/>
                  <a:gd name="T57" fmla="*/ 139 h 492"/>
                  <a:gd name="T58" fmla="*/ 287 w 375"/>
                  <a:gd name="T59" fmla="*/ 145 h 492"/>
                  <a:gd name="T60" fmla="*/ 287 w 375"/>
                  <a:gd name="T61" fmla="*/ 146 h 492"/>
                  <a:gd name="T62" fmla="*/ 287 w 375"/>
                  <a:gd name="T63" fmla="*/ 146 h 492"/>
                  <a:gd name="T64" fmla="*/ 256 w 375"/>
                  <a:gd name="T65" fmla="*/ 236 h 492"/>
                  <a:gd name="T66" fmla="*/ 188 w 375"/>
                  <a:gd name="T67" fmla="*/ 279 h 492"/>
                  <a:gd name="T68" fmla="*/ 130 w 375"/>
                  <a:gd name="T69" fmla="*/ 228 h 492"/>
                  <a:gd name="T70" fmla="*/ 188 w 375"/>
                  <a:gd name="T71" fmla="*/ 265 h 492"/>
                  <a:gd name="T72" fmla="*/ 245 w 375"/>
                  <a:gd name="T73" fmla="*/ 228 h 492"/>
                  <a:gd name="T74" fmla="*/ 273 w 375"/>
                  <a:gd name="T75" fmla="*/ 147 h 492"/>
                  <a:gd name="T76" fmla="*/ 267 w 375"/>
                  <a:gd name="T77" fmla="*/ 124 h 492"/>
                  <a:gd name="T78" fmla="*/ 265 w 375"/>
                  <a:gd name="T79" fmla="*/ 101 h 492"/>
                  <a:gd name="T80" fmla="*/ 259 w 375"/>
                  <a:gd name="T81" fmla="*/ 76 h 492"/>
                  <a:gd name="T82" fmla="*/ 222 w 375"/>
                  <a:gd name="T83" fmla="*/ 72 h 492"/>
                  <a:gd name="T84" fmla="*/ 188 w 375"/>
                  <a:gd name="T85" fmla="*/ 79 h 492"/>
                  <a:gd name="T86" fmla="*/ 153 w 375"/>
                  <a:gd name="T87" fmla="*/ 72 h 492"/>
                  <a:gd name="T88" fmla="*/ 153 w 375"/>
                  <a:gd name="T89" fmla="*/ 72 h 492"/>
                  <a:gd name="T90" fmla="*/ 116 w 375"/>
                  <a:gd name="T91" fmla="*/ 76 h 492"/>
                  <a:gd name="T92" fmla="*/ 110 w 375"/>
                  <a:gd name="T93" fmla="*/ 101 h 492"/>
                  <a:gd name="T94" fmla="*/ 108 w 375"/>
                  <a:gd name="T95" fmla="*/ 124 h 492"/>
                  <a:gd name="T96" fmla="*/ 102 w 375"/>
                  <a:gd name="T97" fmla="*/ 147 h 492"/>
                  <a:gd name="T98" fmla="*/ 130 w 375"/>
                  <a:gd name="T99" fmla="*/ 228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75" h="492">
                    <a:moveTo>
                      <a:pt x="0" y="398"/>
                    </a:moveTo>
                    <a:cubicBezTo>
                      <a:pt x="0" y="419"/>
                      <a:pt x="0" y="440"/>
                      <a:pt x="0" y="461"/>
                    </a:cubicBezTo>
                    <a:cubicBezTo>
                      <a:pt x="0" y="478"/>
                      <a:pt x="14" y="492"/>
                      <a:pt x="31" y="492"/>
                    </a:cubicBezTo>
                    <a:cubicBezTo>
                      <a:pt x="135" y="492"/>
                      <a:pt x="240" y="492"/>
                      <a:pt x="344" y="492"/>
                    </a:cubicBezTo>
                    <a:cubicBezTo>
                      <a:pt x="361" y="492"/>
                      <a:pt x="375" y="478"/>
                      <a:pt x="375" y="461"/>
                    </a:cubicBezTo>
                    <a:cubicBezTo>
                      <a:pt x="375" y="398"/>
                      <a:pt x="375" y="398"/>
                      <a:pt x="375" y="398"/>
                    </a:cubicBezTo>
                    <a:cubicBezTo>
                      <a:pt x="375" y="355"/>
                      <a:pt x="329" y="327"/>
                      <a:pt x="270" y="314"/>
                    </a:cubicBezTo>
                    <a:cubicBezTo>
                      <a:pt x="252" y="386"/>
                      <a:pt x="235" y="411"/>
                      <a:pt x="206" y="467"/>
                    </a:cubicBezTo>
                    <a:cubicBezTo>
                      <a:pt x="195" y="373"/>
                      <a:pt x="195" y="373"/>
                      <a:pt x="195" y="373"/>
                    </a:cubicBezTo>
                    <a:cubicBezTo>
                      <a:pt x="195" y="371"/>
                      <a:pt x="196" y="369"/>
                      <a:pt x="197" y="367"/>
                    </a:cubicBezTo>
                    <a:cubicBezTo>
                      <a:pt x="208" y="346"/>
                      <a:pt x="208" y="346"/>
                      <a:pt x="208" y="346"/>
                    </a:cubicBezTo>
                    <a:cubicBezTo>
                      <a:pt x="209" y="345"/>
                      <a:pt x="209" y="344"/>
                      <a:pt x="208" y="342"/>
                    </a:cubicBezTo>
                    <a:cubicBezTo>
                      <a:pt x="207" y="341"/>
                      <a:pt x="206" y="341"/>
                      <a:pt x="205" y="341"/>
                    </a:cubicBezTo>
                    <a:cubicBezTo>
                      <a:pt x="194" y="341"/>
                      <a:pt x="182" y="341"/>
                      <a:pt x="171" y="341"/>
                    </a:cubicBezTo>
                    <a:cubicBezTo>
                      <a:pt x="170" y="341"/>
                      <a:pt x="169" y="341"/>
                      <a:pt x="168" y="342"/>
                    </a:cubicBezTo>
                    <a:cubicBezTo>
                      <a:pt x="167" y="344"/>
                      <a:pt x="167" y="345"/>
                      <a:pt x="168" y="346"/>
                    </a:cubicBezTo>
                    <a:cubicBezTo>
                      <a:pt x="179" y="367"/>
                      <a:pt x="179" y="367"/>
                      <a:pt x="179" y="367"/>
                    </a:cubicBezTo>
                    <a:cubicBezTo>
                      <a:pt x="180" y="369"/>
                      <a:pt x="181" y="371"/>
                      <a:pt x="181" y="373"/>
                    </a:cubicBezTo>
                    <a:cubicBezTo>
                      <a:pt x="170" y="469"/>
                      <a:pt x="170" y="469"/>
                      <a:pt x="170" y="469"/>
                    </a:cubicBezTo>
                    <a:cubicBezTo>
                      <a:pt x="140" y="411"/>
                      <a:pt x="123" y="387"/>
                      <a:pt x="105" y="314"/>
                    </a:cubicBezTo>
                    <a:cubicBezTo>
                      <a:pt x="46" y="327"/>
                      <a:pt x="0" y="355"/>
                      <a:pt x="0" y="398"/>
                    </a:cubicBezTo>
                    <a:close/>
                    <a:moveTo>
                      <a:pt x="188" y="279"/>
                    </a:moveTo>
                    <a:cubicBezTo>
                      <a:pt x="163" y="279"/>
                      <a:pt x="138" y="262"/>
                      <a:pt x="119" y="236"/>
                    </a:cubicBezTo>
                    <a:cubicBezTo>
                      <a:pt x="101" y="211"/>
                      <a:pt x="88" y="178"/>
                      <a:pt x="88" y="146"/>
                    </a:cubicBezTo>
                    <a:cubicBezTo>
                      <a:pt x="88" y="146"/>
                      <a:pt x="88" y="146"/>
                      <a:pt x="88" y="146"/>
                    </a:cubicBezTo>
                    <a:cubicBezTo>
                      <a:pt x="88" y="145"/>
                      <a:pt x="88" y="145"/>
                      <a:pt x="88" y="145"/>
                    </a:cubicBezTo>
                    <a:cubicBezTo>
                      <a:pt x="88" y="143"/>
                      <a:pt x="88" y="141"/>
                      <a:pt x="88" y="139"/>
                    </a:cubicBezTo>
                    <a:cubicBezTo>
                      <a:pt x="88" y="62"/>
                      <a:pt x="75" y="0"/>
                      <a:pt x="188" y="0"/>
                    </a:cubicBezTo>
                    <a:cubicBezTo>
                      <a:pt x="300" y="0"/>
                      <a:pt x="287" y="62"/>
                      <a:pt x="287" y="139"/>
                    </a:cubicBezTo>
                    <a:cubicBezTo>
                      <a:pt x="287" y="141"/>
                      <a:pt x="287" y="143"/>
                      <a:pt x="287" y="145"/>
                    </a:cubicBezTo>
                    <a:cubicBezTo>
                      <a:pt x="287" y="146"/>
                      <a:pt x="287" y="146"/>
                      <a:pt x="287" y="146"/>
                    </a:cubicBezTo>
                    <a:cubicBezTo>
                      <a:pt x="287" y="146"/>
                      <a:pt x="287" y="146"/>
                      <a:pt x="287" y="146"/>
                    </a:cubicBezTo>
                    <a:cubicBezTo>
                      <a:pt x="287" y="178"/>
                      <a:pt x="274" y="211"/>
                      <a:pt x="256" y="236"/>
                    </a:cubicBezTo>
                    <a:cubicBezTo>
                      <a:pt x="237" y="262"/>
                      <a:pt x="212" y="279"/>
                      <a:pt x="188" y="279"/>
                    </a:cubicBezTo>
                    <a:close/>
                    <a:moveTo>
                      <a:pt x="130" y="228"/>
                    </a:moveTo>
                    <a:cubicBezTo>
                      <a:pt x="146" y="250"/>
                      <a:pt x="167" y="265"/>
                      <a:pt x="188" y="265"/>
                    </a:cubicBezTo>
                    <a:cubicBezTo>
                      <a:pt x="208" y="265"/>
                      <a:pt x="229" y="250"/>
                      <a:pt x="245" y="228"/>
                    </a:cubicBezTo>
                    <a:cubicBezTo>
                      <a:pt x="261" y="206"/>
                      <a:pt x="273" y="176"/>
                      <a:pt x="273" y="147"/>
                    </a:cubicBezTo>
                    <a:cubicBezTo>
                      <a:pt x="267" y="124"/>
                      <a:pt x="267" y="124"/>
                      <a:pt x="267" y="124"/>
                    </a:cubicBezTo>
                    <a:cubicBezTo>
                      <a:pt x="265" y="116"/>
                      <a:pt x="265" y="109"/>
                      <a:pt x="265" y="101"/>
                    </a:cubicBezTo>
                    <a:cubicBezTo>
                      <a:pt x="265" y="92"/>
                      <a:pt x="264" y="83"/>
                      <a:pt x="259" y="76"/>
                    </a:cubicBezTo>
                    <a:cubicBezTo>
                      <a:pt x="251" y="64"/>
                      <a:pt x="238" y="68"/>
                      <a:pt x="222" y="72"/>
                    </a:cubicBezTo>
                    <a:cubicBezTo>
                      <a:pt x="211" y="75"/>
                      <a:pt x="200" y="79"/>
                      <a:pt x="188" y="79"/>
                    </a:cubicBezTo>
                    <a:cubicBezTo>
                      <a:pt x="175" y="79"/>
                      <a:pt x="164" y="75"/>
                      <a:pt x="153" y="72"/>
                    </a:cubicBezTo>
                    <a:cubicBezTo>
                      <a:pt x="153" y="72"/>
                      <a:pt x="153" y="72"/>
                      <a:pt x="153" y="72"/>
                    </a:cubicBezTo>
                    <a:cubicBezTo>
                      <a:pt x="137" y="68"/>
                      <a:pt x="124" y="64"/>
                      <a:pt x="116" y="76"/>
                    </a:cubicBezTo>
                    <a:cubicBezTo>
                      <a:pt x="111" y="83"/>
                      <a:pt x="110" y="92"/>
                      <a:pt x="110" y="101"/>
                    </a:cubicBezTo>
                    <a:cubicBezTo>
                      <a:pt x="110" y="109"/>
                      <a:pt x="110" y="116"/>
                      <a:pt x="108" y="124"/>
                    </a:cubicBezTo>
                    <a:cubicBezTo>
                      <a:pt x="102" y="147"/>
                      <a:pt x="102" y="147"/>
                      <a:pt x="102" y="147"/>
                    </a:cubicBezTo>
                    <a:cubicBezTo>
                      <a:pt x="102" y="176"/>
                      <a:pt x="114" y="206"/>
                      <a:pt x="130" y="228"/>
                    </a:cubicBezTo>
                    <a:close/>
                  </a:path>
                </a:pathLst>
              </a:custGeom>
              <a:solidFill>
                <a:sysClr val="window" lastClr="FFFFFF"/>
              </a:solidFill>
              <a:ln>
                <a:noFill/>
              </a:ln>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cs typeface="+mn-ea"/>
                  <a:sym typeface="+mn-lt"/>
                </a:endParaRPr>
              </a:p>
            </p:txBody>
          </p:sp>
        </p:grpSp>
        <p:sp>
          <p:nvSpPr>
            <p:cNvPr id="36" name="文本框 35"/>
            <p:cNvSpPr txBox="1"/>
            <p:nvPr/>
          </p:nvSpPr>
          <p:spPr>
            <a:xfrm>
              <a:off x="1170" y="5435"/>
              <a:ext cx="5384" cy="3165"/>
            </a:xfrm>
            <a:prstGeom prst="rect">
              <a:avLst/>
            </a:prstGeom>
            <a:noFill/>
          </p:spPr>
          <p:txBody>
            <a:bodyPr wrap="square" rtlCol="0">
              <a:spAutoFit/>
            </a:bodyPr>
            <a:p>
              <a:pPr>
                <a:lnSpc>
                  <a:spcPct val="130000"/>
                </a:lnSpc>
              </a:pPr>
              <a:r>
                <a:rPr lang="zh-CN" altLang="en-US" sz="2400">
                  <a:solidFill>
                    <a:schemeClr val="bg1"/>
                  </a:solidFill>
                </a:rPr>
                <a:t>调制解调器的标称速度为56kbps，但实际网络传输的速度都远低于56kbps ？？？</a:t>
              </a:r>
              <a:endParaRPr lang="zh-CN" altLang="en-US" sz="2400">
                <a:solidFill>
                  <a:schemeClr val="bg1"/>
                </a:solidFill>
              </a:endParaRPr>
            </a:p>
          </p:txBody>
        </p:sp>
      </p:grpSp>
      <p:grpSp>
        <p:nvGrpSpPr>
          <p:cNvPr id="43" name="组合 42"/>
          <p:cNvGrpSpPr/>
          <p:nvPr/>
        </p:nvGrpSpPr>
        <p:grpSpPr>
          <a:xfrm>
            <a:off x="8430260" y="1728470"/>
            <a:ext cx="3584670" cy="4079240"/>
            <a:chOff x="13276" y="2722"/>
            <a:chExt cx="5253" cy="6424"/>
          </a:xfrm>
        </p:grpSpPr>
        <p:pic>
          <p:nvPicPr>
            <p:cNvPr id="41" name="图片 2"/>
            <p:cNvPicPr>
              <a:picLocks noChangeAspect="1"/>
            </p:cNvPicPr>
            <p:nvPr/>
          </p:nvPicPr>
          <p:blipFill>
            <a:blip r:embed="rId8"/>
            <a:stretch>
              <a:fillRect/>
            </a:stretch>
          </p:blipFill>
          <p:spPr>
            <a:xfrm>
              <a:off x="13441" y="2722"/>
              <a:ext cx="4322" cy="1441"/>
            </a:xfrm>
            <a:prstGeom prst="rect">
              <a:avLst/>
            </a:prstGeom>
            <a:solidFill>
              <a:schemeClr val="bg2"/>
            </a:solidFill>
            <a:ln>
              <a:noFill/>
            </a:ln>
          </p:spPr>
        </p:pic>
        <p:sp>
          <p:nvSpPr>
            <p:cNvPr id="42" name="文本框 41"/>
            <p:cNvSpPr txBox="1"/>
            <p:nvPr/>
          </p:nvSpPr>
          <p:spPr>
            <a:xfrm>
              <a:off x="13276" y="4466"/>
              <a:ext cx="5253" cy="4680"/>
            </a:xfrm>
            <a:prstGeom prst="rect">
              <a:avLst/>
            </a:prstGeom>
            <a:noFill/>
          </p:spPr>
          <p:txBody>
            <a:bodyPr wrap="square" rtlCol="0">
              <a:spAutoFit/>
            </a:bodyPr>
            <a:p>
              <a:pPr>
                <a:lnSpc>
                  <a:spcPct val="130000"/>
                </a:lnSpc>
              </a:pPr>
              <a:r>
                <a:rPr lang="en-US" altLang="zh-CN" sz="2000">
                  <a:solidFill>
                    <a:schemeClr val="bg1"/>
                  </a:solidFill>
                </a:rPr>
                <a:t>B</a:t>
              </a:r>
              <a:r>
                <a:rPr lang="zh-CN" altLang="en-US" sz="2000">
                  <a:solidFill>
                    <a:schemeClr val="bg1"/>
                  </a:solidFill>
                </a:rPr>
                <a:t>=3kHz，</a:t>
              </a:r>
              <a:r>
                <a:rPr lang="en-US" altLang="zh-CN" sz="2000">
                  <a:solidFill>
                    <a:schemeClr val="bg1"/>
                  </a:solidFill>
                </a:rPr>
                <a:t>SNR=</a:t>
              </a:r>
              <a:r>
                <a:rPr lang="zh-CN" altLang="en-US" sz="2000">
                  <a:solidFill>
                    <a:schemeClr val="bg1"/>
                  </a:solidFill>
                </a:rPr>
                <a:t>30dB，</a:t>
              </a:r>
              <a:endParaRPr lang="zh-CN" altLang="en-US" sz="2000">
                <a:solidFill>
                  <a:schemeClr val="bg1"/>
                </a:solidFill>
              </a:endParaRPr>
            </a:p>
            <a:p>
              <a:pPr>
                <a:lnSpc>
                  <a:spcPct val="130000"/>
                </a:lnSpc>
              </a:pPr>
              <a:r>
                <a:rPr lang="en-US" altLang="zh-CN" sz="2000">
                  <a:solidFill>
                    <a:schemeClr val="bg1"/>
                  </a:solidFill>
                </a:rPr>
                <a:t>(</a:t>
              </a:r>
              <a:r>
                <a:rPr lang="zh-CN" altLang="en-US" sz="2000">
                  <a:solidFill>
                    <a:schemeClr val="bg1"/>
                  </a:solidFill>
                </a:rPr>
                <a:t>即S/N=1000</a:t>
              </a:r>
              <a:r>
                <a:rPr lang="en-US" altLang="zh-CN" sz="2000">
                  <a:solidFill>
                    <a:schemeClr val="bg1"/>
                  </a:solidFill>
                </a:rPr>
                <a:t>)</a:t>
              </a:r>
              <a:endParaRPr lang="en-US" altLang="zh-CN" sz="2000">
                <a:solidFill>
                  <a:schemeClr val="bg1"/>
                </a:solidFill>
              </a:endParaRPr>
            </a:p>
            <a:p>
              <a:pPr>
                <a:lnSpc>
                  <a:spcPct val="130000"/>
                </a:lnSpc>
              </a:pPr>
              <a:r>
                <a:rPr lang="zh-CN" altLang="en-US" sz="2000">
                  <a:solidFill>
                    <a:schemeClr val="bg1"/>
                  </a:solidFill>
                </a:rPr>
                <a:t>故C=3000×log</a:t>
              </a:r>
              <a:r>
                <a:rPr lang="zh-CN" altLang="en-US" sz="2000" baseline="-25000">
                  <a:solidFill>
                    <a:schemeClr val="bg1"/>
                  </a:solidFill>
                </a:rPr>
                <a:t>2</a:t>
              </a:r>
              <a:r>
                <a:rPr lang="zh-CN" altLang="en-US" sz="2000">
                  <a:solidFill>
                    <a:schemeClr val="bg1"/>
                  </a:solidFill>
                </a:rPr>
                <a:t>（1+1000）近似等于30kbps</a:t>
              </a:r>
              <a:endParaRPr lang="zh-CN" altLang="en-US" sz="2000">
                <a:solidFill>
                  <a:schemeClr val="bg1"/>
                </a:solidFill>
              </a:endParaRPr>
            </a:p>
            <a:p>
              <a:pPr>
                <a:lnSpc>
                  <a:spcPct val="130000"/>
                </a:lnSpc>
              </a:pPr>
              <a:endParaRPr lang="zh-CN" altLang="en-US" sz="2000">
                <a:solidFill>
                  <a:schemeClr val="bg1"/>
                </a:solidFill>
              </a:endParaRPr>
            </a:p>
            <a:p>
              <a:pPr>
                <a:lnSpc>
                  <a:spcPct val="130000"/>
                </a:lnSpc>
              </a:pPr>
              <a:endParaRPr lang="zh-CN" altLang="en-US" sz="2000">
                <a:solidFill>
                  <a:schemeClr val="bg1"/>
                </a:solidFill>
              </a:endParaRPr>
            </a:p>
            <a:p>
              <a:pPr>
                <a:lnSpc>
                  <a:spcPct val="130000"/>
                </a:lnSpc>
              </a:pPr>
              <a:r>
                <a:rPr lang="zh-CN" altLang="en-US" sz="2000">
                  <a:solidFill>
                    <a:schemeClr val="accent4"/>
                  </a:solidFill>
                </a:rPr>
                <a:t>提高速率 </a:t>
              </a:r>
              <a:r>
                <a:rPr lang="en-US" altLang="zh-CN" sz="2000">
                  <a:solidFill>
                    <a:schemeClr val="accent4"/>
                  </a:solidFill>
                </a:rPr>
                <a:t>—&gt; </a:t>
              </a:r>
              <a:r>
                <a:rPr lang="zh-CN" altLang="en-US" sz="2400">
                  <a:solidFill>
                    <a:schemeClr val="accent4"/>
                  </a:solidFill>
                </a:rPr>
                <a:t>提高信噪比</a:t>
              </a:r>
              <a:endParaRPr lang="zh-CN" altLang="en-US" sz="2400">
                <a:solidFill>
                  <a:schemeClr val="accent4"/>
                </a:solidFill>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2" presetClass="entr" presetSubtype="2" fill="hold" grpId="0" nodeType="withEffect">
                                  <p:stCondLst>
                                    <p:cond delay="0"/>
                                  </p:stCondLst>
                                  <p:childTnLst>
                                    <p:set>
                                      <p:cBhvr>
                                        <p:cTn id="11" dur="1" fill="hold">
                                          <p:stCondLst>
                                            <p:cond delay="0"/>
                                          </p:stCondLst>
                                        </p:cTn>
                                        <p:tgtEl>
                                          <p:spTgt spid="31"/>
                                        </p:tgtEl>
                                        <p:attrNameLst>
                                          <p:attrName>style.visibility</p:attrName>
                                        </p:attrNameLst>
                                      </p:cBhvr>
                                      <p:to>
                                        <p:strVal val="visible"/>
                                      </p:to>
                                    </p:set>
                                    <p:anim calcmode="lin" valueType="num">
                                      <p:cBhvr additive="base">
                                        <p:cTn id="12" dur="500" fill="hold"/>
                                        <p:tgtEl>
                                          <p:spTgt spid="31"/>
                                        </p:tgtEl>
                                        <p:attrNameLst>
                                          <p:attrName>ppt_x</p:attrName>
                                        </p:attrNameLst>
                                      </p:cBhvr>
                                      <p:tavLst>
                                        <p:tav tm="0">
                                          <p:val>
                                            <p:strVal val="1+#ppt_w/2"/>
                                          </p:val>
                                        </p:tav>
                                        <p:tav tm="100000">
                                          <p:val>
                                            <p:strVal val="#ppt_x"/>
                                          </p:val>
                                        </p:tav>
                                      </p:tavLst>
                                    </p:anim>
                                    <p:anim calcmode="lin" valueType="num">
                                      <p:cBhvr additive="base">
                                        <p:cTn id="13" dur="500" fill="hold"/>
                                        <p:tgtEl>
                                          <p:spTgt spid="31"/>
                                        </p:tgtEl>
                                        <p:attrNameLst>
                                          <p:attrName>ppt_y</p:attrName>
                                        </p:attrNameLst>
                                      </p:cBhvr>
                                      <p:tavLst>
                                        <p:tav tm="0">
                                          <p:val>
                                            <p:strVal val="#ppt_y"/>
                                          </p:val>
                                        </p:tav>
                                        <p:tav tm="100000">
                                          <p:val>
                                            <p:strVal val="#ppt_y"/>
                                          </p:val>
                                        </p:tav>
                                      </p:tavLst>
                                    </p:anim>
                                  </p:childTnLst>
                                </p:cTn>
                              </p:par>
                              <p:par>
                                <p:cTn id="14" presetID="2" presetClass="entr" presetSubtype="2" fill="hold" grpId="0" nodeType="withEffect">
                                  <p:stCondLst>
                                    <p:cond delay="0"/>
                                  </p:stCondLst>
                                  <p:childTnLst>
                                    <p:set>
                                      <p:cBhvr>
                                        <p:cTn id="15" dur="1" fill="hold">
                                          <p:stCondLst>
                                            <p:cond delay="0"/>
                                          </p:stCondLst>
                                        </p:cTn>
                                        <p:tgtEl>
                                          <p:spTgt spid="34"/>
                                        </p:tgtEl>
                                        <p:attrNameLst>
                                          <p:attrName>style.visibility</p:attrName>
                                        </p:attrNameLst>
                                      </p:cBhvr>
                                      <p:to>
                                        <p:strVal val="visible"/>
                                      </p:to>
                                    </p:set>
                                    <p:anim calcmode="lin" valueType="num">
                                      <p:cBhvr additive="base">
                                        <p:cTn id="16" dur="500" fill="hold"/>
                                        <p:tgtEl>
                                          <p:spTgt spid="34"/>
                                        </p:tgtEl>
                                        <p:attrNameLst>
                                          <p:attrName>ppt_x</p:attrName>
                                        </p:attrNameLst>
                                      </p:cBhvr>
                                      <p:tavLst>
                                        <p:tav tm="0">
                                          <p:val>
                                            <p:strVal val="1+#ppt_w/2"/>
                                          </p:val>
                                        </p:tav>
                                        <p:tav tm="100000">
                                          <p:val>
                                            <p:strVal val="#ppt_x"/>
                                          </p:val>
                                        </p:tav>
                                      </p:tavLst>
                                    </p:anim>
                                    <p:anim calcmode="lin" valueType="num">
                                      <p:cBhvr additive="base">
                                        <p:cTn id="17" dur="500" fill="hold"/>
                                        <p:tgtEl>
                                          <p:spTgt spid="34"/>
                                        </p:tgtEl>
                                        <p:attrNameLst>
                                          <p:attrName>ppt_y</p:attrName>
                                        </p:attrNameLst>
                                      </p:cBhvr>
                                      <p:tavLst>
                                        <p:tav tm="0">
                                          <p:val>
                                            <p:strVal val="#ppt_y"/>
                                          </p:val>
                                        </p:tav>
                                        <p:tav tm="100000">
                                          <p:val>
                                            <p:strVal val="#ppt_y"/>
                                          </p:val>
                                        </p:tav>
                                      </p:tavLst>
                                    </p:anim>
                                  </p:childTnLst>
                                </p:cTn>
                              </p:par>
                            </p:childTnLst>
                          </p:cTn>
                        </p:par>
                        <p:par>
                          <p:cTn id="18" fill="hold">
                            <p:stCondLst>
                              <p:cond delay="500"/>
                            </p:stCondLst>
                            <p:childTnLst>
                              <p:par>
                                <p:cTn id="19" presetID="2" presetClass="entr" presetSubtype="2" fill="hold" grpId="0" nodeType="after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additive="base">
                                        <p:cTn id="21" dur="500" fill="hold"/>
                                        <p:tgtEl>
                                          <p:spTgt spid="2"/>
                                        </p:tgtEl>
                                        <p:attrNameLst>
                                          <p:attrName>ppt_x</p:attrName>
                                        </p:attrNameLst>
                                      </p:cBhvr>
                                      <p:tavLst>
                                        <p:tav tm="0">
                                          <p:val>
                                            <p:strVal val="1+#ppt_w/2"/>
                                          </p:val>
                                        </p:tav>
                                        <p:tav tm="100000">
                                          <p:val>
                                            <p:strVal val="#ppt_x"/>
                                          </p:val>
                                        </p:tav>
                                      </p:tavLst>
                                    </p:anim>
                                    <p:anim calcmode="lin" valueType="num">
                                      <p:cBhvr additive="base">
                                        <p:cTn id="22" dur="500" fill="hold"/>
                                        <p:tgtEl>
                                          <p:spTgt spid="2"/>
                                        </p:tgtEl>
                                        <p:attrNameLst>
                                          <p:attrName>ppt_y</p:attrName>
                                        </p:attrNameLst>
                                      </p:cBhvr>
                                      <p:tavLst>
                                        <p:tav tm="0">
                                          <p:val>
                                            <p:strVal val="#ppt_y"/>
                                          </p:val>
                                        </p:tav>
                                        <p:tav tm="100000">
                                          <p:val>
                                            <p:strVal val="#ppt_y"/>
                                          </p:val>
                                        </p:tav>
                                      </p:tavLst>
                                    </p:anim>
                                  </p:childTnLst>
                                </p:cTn>
                              </p:par>
                            </p:childTnLst>
                          </p:cTn>
                        </p:par>
                        <p:par>
                          <p:cTn id="23" fill="hold">
                            <p:stCondLst>
                              <p:cond delay="1000"/>
                            </p:stCondLst>
                            <p:childTnLst>
                              <p:par>
                                <p:cTn id="24" presetID="53" presetClass="entr" presetSubtype="16" fill="hold" grpId="0" nodeType="afterEffect">
                                  <p:stCondLst>
                                    <p:cond delay="0"/>
                                  </p:stCondLst>
                                  <p:childTnLst>
                                    <p:set>
                                      <p:cBhvr>
                                        <p:cTn id="25" dur="1" fill="hold">
                                          <p:stCondLst>
                                            <p:cond delay="0"/>
                                          </p:stCondLst>
                                        </p:cTn>
                                        <p:tgtEl>
                                          <p:spTgt spid="48"/>
                                        </p:tgtEl>
                                        <p:attrNameLst>
                                          <p:attrName>style.visibility</p:attrName>
                                        </p:attrNameLst>
                                      </p:cBhvr>
                                      <p:to>
                                        <p:strVal val="visible"/>
                                      </p:to>
                                    </p:set>
                                    <p:anim calcmode="lin" valueType="num">
                                      <p:cBhvr>
                                        <p:cTn id="26" dur="500" fill="hold"/>
                                        <p:tgtEl>
                                          <p:spTgt spid="48"/>
                                        </p:tgtEl>
                                        <p:attrNameLst>
                                          <p:attrName>ppt_w</p:attrName>
                                        </p:attrNameLst>
                                      </p:cBhvr>
                                      <p:tavLst>
                                        <p:tav tm="0">
                                          <p:val>
                                            <p:fltVal val="0"/>
                                          </p:val>
                                        </p:tav>
                                        <p:tav tm="100000">
                                          <p:val>
                                            <p:strVal val="#ppt_w"/>
                                          </p:val>
                                        </p:tav>
                                      </p:tavLst>
                                    </p:anim>
                                    <p:anim calcmode="lin" valueType="num">
                                      <p:cBhvr>
                                        <p:cTn id="27" dur="500" fill="hold"/>
                                        <p:tgtEl>
                                          <p:spTgt spid="48"/>
                                        </p:tgtEl>
                                        <p:attrNameLst>
                                          <p:attrName>ppt_h</p:attrName>
                                        </p:attrNameLst>
                                      </p:cBhvr>
                                      <p:tavLst>
                                        <p:tav tm="0">
                                          <p:val>
                                            <p:fltVal val="0"/>
                                          </p:val>
                                        </p:tav>
                                        <p:tav tm="100000">
                                          <p:val>
                                            <p:strVal val="#ppt_h"/>
                                          </p:val>
                                        </p:tav>
                                      </p:tavLst>
                                    </p:anim>
                                    <p:animEffect transition="in" filter="fade">
                                      <p:cBhvr>
                                        <p:cTn id="28" dur="500"/>
                                        <p:tgtEl>
                                          <p:spTgt spid="48"/>
                                        </p:tgtEl>
                                      </p:cBhvr>
                                    </p:animEffect>
                                  </p:childTnLst>
                                </p:cTn>
                              </p:par>
                            </p:childTnLst>
                          </p:cTn>
                        </p:par>
                        <p:par>
                          <p:cTn id="29" fill="hold">
                            <p:stCondLst>
                              <p:cond delay="1500"/>
                            </p:stCondLst>
                            <p:childTnLst>
                              <p:par>
                                <p:cTn id="30" presetID="16" presetClass="entr" presetSubtype="21" fill="hold" grpId="0" nodeType="afterEffect">
                                  <p:stCondLst>
                                    <p:cond delay="0"/>
                                  </p:stCondLst>
                                  <p:childTnLst>
                                    <p:set>
                                      <p:cBhvr>
                                        <p:cTn id="31" dur="1" fill="hold">
                                          <p:stCondLst>
                                            <p:cond delay="0"/>
                                          </p:stCondLst>
                                        </p:cTn>
                                        <p:tgtEl>
                                          <p:spTgt spid="47"/>
                                        </p:tgtEl>
                                        <p:attrNameLst>
                                          <p:attrName>style.visibility</p:attrName>
                                        </p:attrNameLst>
                                      </p:cBhvr>
                                      <p:to>
                                        <p:strVal val="visible"/>
                                      </p:to>
                                    </p:set>
                                    <p:animEffect transition="in" filter="barn(inVertical)">
                                      <p:cBhvr>
                                        <p:cTn id="32" dur="500"/>
                                        <p:tgtEl>
                                          <p:spTgt spid="4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wipe(down)">
                                      <p:cBhvr>
                                        <p:cTn id="37" dur="500"/>
                                        <p:tgtEl>
                                          <p:spTgt spid="3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wipe(down)">
                                      <p:cBhvr>
                                        <p:cTn id="42" dur="500"/>
                                        <p:tgtEl>
                                          <p:spTgt spid="33"/>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43"/>
                                        </p:tgtEl>
                                        <p:attrNameLst>
                                          <p:attrName>style.visibility</p:attrName>
                                        </p:attrNameLst>
                                      </p:cBhvr>
                                      <p:to>
                                        <p:strVal val="visible"/>
                                      </p:to>
                                    </p:set>
                                    <p:anim calcmode="lin" valueType="num">
                                      <p:cBhvr additive="base">
                                        <p:cTn id="47" dur="500" fill="hold"/>
                                        <p:tgtEl>
                                          <p:spTgt spid="43"/>
                                        </p:tgtEl>
                                        <p:attrNameLst>
                                          <p:attrName>ppt_x</p:attrName>
                                        </p:attrNameLst>
                                      </p:cBhvr>
                                      <p:tavLst>
                                        <p:tav tm="0">
                                          <p:val>
                                            <p:strVal val="#ppt_x"/>
                                          </p:val>
                                        </p:tav>
                                        <p:tav tm="100000">
                                          <p:val>
                                            <p:strVal val="#ppt_x"/>
                                          </p:val>
                                        </p:tav>
                                      </p:tavLst>
                                    </p:anim>
                                    <p:anim calcmode="lin" valueType="num">
                                      <p:cBhvr additive="base">
                                        <p:cTn id="48"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1" grpId="0" animBg="1"/>
      <p:bldP spid="34" grpId="0" animBg="1"/>
      <p:bldP spid="47" grpId="0" animBg="1"/>
      <p:bldGraphic spid="48"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2022"/>
          <p:cNvSpPr txBox="1"/>
          <p:nvPr/>
        </p:nvSpPr>
        <p:spPr>
          <a:xfrm>
            <a:off x="1486972" y="384556"/>
            <a:ext cx="5194656" cy="495750"/>
          </a:xfrm>
          <a:prstGeom prst="rect">
            <a:avLst/>
          </a:prstGeom>
          <a:ln w="12700">
            <a:miter lim="400000"/>
          </a:ln>
        </p:spPr>
        <p:txBody>
          <a:bodyPr lIns="0" tIns="0" rIns="0" bIns="0">
            <a:noAutofit/>
          </a:bodyPr>
          <a:lstStyle>
            <a:lvl1pPr defTabSz="609600">
              <a:defRPr sz="2665">
                <a:solidFill>
                  <a:srgbClr val="3A5063"/>
                </a:solidFill>
                <a:uFill>
                  <a:solidFill>
                    <a:srgbClr val="3A5063"/>
                  </a:solidFill>
                </a:uFill>
                <a:latin typeface="+mn-ea"/>
                <a:ea typeface="+mn-ea"/>
                <a:cs typeface="+mn-cs"/>
                <a:sym typeface="Bebas Neue"/>
              </a:defRPr>
            </a:lvl1pPr>
            <a:lvl2pPr defTabSz="609600">
              <a:defRPr sz="2665">
                <a:solidFill>
                  <a:srgbClr val="3A5063"/>
                </a:solidFill>
                <a:uFill>
                  <a:solidFill>
                    <a:srgbClr val="3A5063"/>
                  </a:solidFill>
                </a:uFill>
                <a:latin typeface="+mn-lt"/>
                <a:ea typeface="+mn-ea"/>
                <a:cs typeface="+mn-cs"/>
                <a:sym typeface="Bebas Neue"/>
              </a:defRPr>
            </a:lvl2pPr>
            <a:lvl3pPr defTabSz="609600">
              <a:defRPr sz="2665">
                <a:solidFill>
                  <a:srgbClr val="3A5063"/>
                </a:solidFill>
                <a:uFill>
                  <a:solidFill>
                    <a:srgbClr val="3A5063"/>
                  </a:solidFill>
                </a:uFill>
                <a:latin typeface="+mn-lt"/>
                <a:ea typeface="+mn-ea"/>
                <a:cs typeface="+mn-cs"/>
                <a:sym typeface="Bebas Neue"/>
              </a:defRPr>
            </a:lvl3pPr>
            <a:lvl4pPr defTabSz="609600">
              <a:defRPr sz="2665">
                <a:solidFill>
                  <a:srgbClr val="3A5063"/>
                </a:solidFill>
                <a:uFill>
                  <a:solidFill>
                    <a:srgbClr val="3A5063"/>
                  </a:solidFill>
                </a:uFill>
                <a:latin typeface="+mn-lt"/>
                <a:ea typeface="+mn-ea"/>
                <a:cs typeface="+mn-cs"/>
                <a:sym typeface="Bebas Neue"/>
              </a:defRPr>
            </a:lvl4pPr>
            <a:lvl5pPr defTabSz="609600">
              <a:defRPr sz="2665">
                <a:solidFill>
                  <a:srgbClr val="3A5063"/>
                </a:solidFill>
                <a:uFill>
                  <a:solidFill>
                    <a:srgbClr val="3A5063"/>
                  </a:solidFill>
                </a:uFill>
                <a:latin typeface="+mn-lt"/>
                <a:ea typeface="+mn-ea"/>
                <a:cs typeface="+mn-cs"/>
                <a:sym typeface="Bebas Neue"/>
              </a:defRPr>
            </a:lvl5pPr>
            <a:lvl6pPr defTabSz="609600">
              <a:defRPr sz="2665">
                <a:solidFill>
                  <a:srgbClr val="3A5063"/>
                </a:solidFill>
                <a:uFill>
                  <a:solidFill>
                    <a:srgbClr val="3A5063"/>
                  </a:solidFill>
                </a:uFill>
                <a:latin typeface="+mn-lt"/>
                <a:ea typeface="+mn-ea"/>
                <a:cs typeface="+mn-cs"/>
                <a:sym typeface="Bebas Neue"/>
              </a:defRPr>
            </a:lvl6pPr>
            <a:lvl7pPr defTabSz="609600">
              <a:defRPr sz="2665">
                <a:solidFill>
                  <a:srgbClr val="3A5063"/>
                </a:solidFill>
                <a:uFill>
                  <a:solidFill>
                    <a:srgbClr val="3A5063"/>
                  </a:solidFill>
                </a:uFill>
                <a:latin typeface="+mn-lt"/>
                <a:ea typeface="+mn-ea"/>
                <a:cs typeface="+mn-cs"/>
                <a:sym typeface="Bebas Neue"/>
              </a:defRPr>
            </a:lvl7pPr>
            <a:lvl8pPr defTabSz="609600">
              <a:defRPr sz="2665">
                <a:solidFill>
                  <a:srgbClr val="3A5063"/>
                </a:solidFill>
                <a:uFill>
                  <a:solidFill>
                    <a:srgbClr val="3A5063"/>
                  </a:solidFill>
                </a:uFill>
                <a:latin typeface="+mn-lt"/>
                <a:ea typeface="+mn-ea"/>
                <a:cs typeface="+mn-cs"/>
                <a:sym typeface="Bebas Neue"/>
              </a:defRPr>
            </a:lvl8pPr>
            <a:lvl9pPr defTabSz="609600">
              <a:defRPr sz="2665">
                <a:solidFill>
                  <a:srgbClr val="3A5063"/>
                </a:solidFill>
                <a:uFill>
                  <a:solidFill>
                    <a:srgbClr val="3A5063"/>
                  </a:solidFill>
                </a:uFill>
                <a:latin typeface="+mn-lt"/>
                <a:ea typeface="+mn-ea"/>
                <a:cs typeface="+mn-cs"/>
                <a:sym typeface="Bebas Neue"/>
              </a:defRPr>
            </a:lvl9pPr>
          </a:lstStyle>
          <a:p>
            <a:pPr lvl="0">
              <a:defRPr sz="1800">
                <a:solidFill>
                  <a:srgbClr val="000000"/>
                </a:solidFill>
                <a:uFillTx/>
              </a:defRPr>
            </a:pPr>
            <a:r>
              <a:rPr kumimoji="0" lang="zh-CN" altLang="en-US" sz="4000" i="0" u="none" strike="noStrike" kern="0" cap="none" spc="0" normalizeH="0" baseline="0" noProof="0" dirty="0">
                <a:ln>
                  <a:noFill/>
                </a:ln>
                <a:solidFill>
                  <a:schemeClr val="bg1"/>
                </a:solidFill>
                <a:effectLst/>
                <a:uLnTx/>
                <a:uFillTx/>
                <a:latin typeface="+mn-lt"/>
                <a:cs typeface="+mn-ea"/>
                <a:sym typeface="+mn-lt"/>
              </a:rPr>
              <a:t>信道容量影响因素</a:t>
            </a:r>
            <a:endParaRPr kumimoji="0" lang="zh-CN" altLang="en-US" sz="4000" i="0" u="none" strike="noStrike" kern="0" cap="none" spc="0" normalizeH="0" baseline="0" noProof="0" dirty="0">
              <a:ln>
                <a:noFill/>
              </a:ln>
              <a:solidFill>
                <a:schemeClr val="bg1"/>
              </a:solidFill>
              <a:effectLst/>
              <a:uLnTx/>
              <a:uFillTx/>
              <a:latin typeface="+mn-lt"/>
              <a:cs typeface="+mn-ea"/>
              <a:sym typeface="+mn-lt"/>
            </a:endParaRPr>
          </a:p>
        </p:txBody>
      </p:sp>
      <p:grpSp>
        <p:nvGrpSpPr>
          <p:cNvPr id="3" name="Group 4"/>
          <p:cNvGrpSpPr>
            <a:grpSpLocks noChangeAspect="1"/>
          </p:cNvGrpSpPr>
          <p:nvPr/>
        </p:nvGrpSpPr>
        <p:grpSpPr bwMode="auto">
          <a:xfrm>
            <a:off x="289775" y="193045"/>
            <a:ext cx="993824" cy="993824"/>
            <a:chOff x="2848" y="1168"/>
            <a:chExt cx="1984" cy="1984"/>
          </a:xfrm>
        </p:grpSpPr>
        <p:sp>
          <p:nvSpPr>
            <p:cNvPr id="4" name="AutoShape 3"/>
            <p:cNvSpPr>
              <a:spLocks noChangeAspect="1" noChangeArrowheads="1" noTextEdit="1"/>
            </p:cNvSpPr>
            <p:nvPr/>
          </p:nvSpPr>
          <p:spPr bwMode="auto">
            <a:xfrm>
              <a:off x="2848" y="1168"/>
              <a:ext cx="1984" cy="1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 name="Oval 5"/>
            <p:cNvSpPr>
              <a:spLocks noChangeArrowheads="1"/>
            </p:cNvSpPr>
            <p:nvPr/>
          </p:nvSpPr>
          <p:spPr bwMode="auto">
            <a:xfrm>
              <a:off x="2846" y="1166"/>
              <a:ext cx="1984" cy="1986"/>
            </a:xfrm>
            <a:prstGeom prst="ellipse">
              <a:avLst/>
            </a:prstGeom>
            <a:solidFill>
              <a:srgbClr val="FACC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 name="Freeform 6"/>
            <p:cNvSpPr/>
            <p:nvPr/>
          </p:nvSpPr>
          <p:spPr bwMode="auto">
            <a:xfrm>
              <a:off x="3061" y="1720"/>
              <a:ext cx="1769" cy="1432"/>
            </a:xfrm>
            <a:custGeom>
              <a:avLst/>
              <a:gdLst>
                <a:gd name="T0" fmla="*/ 745 w 746"/>
                <a:gd name="T1" fmla="*/ 154 h 604"/>
                <a:gd name="T2" fmla="*/ 591 w 746"/>
                <a:gd name="T3" fmla="*/ 0 h 604"/>
                <a:gd name="T4" fmla="*/ 76 w 746"/>
                <a:gd name="T5" fmla="*/ 317 h 604"/>
                <a:gd name="T6" fmla="*/ 76 w 746"/>
                <a:gd name="T7" fmla="*/ 364 h 604"/>
                <a:gd name="T8" fmla="*/ 3 w 746"/>
                <a:gd name="T9" fmla="*/ 364 h 604"/>
                <a:gd name="T10" fmla="*/ 0 w 746"/>
                <a:gd name="T11" fmla="*/ 365 h 604"/>
                <a:gd name="T12" fmla="*/ 234 w 746"/>
                <a:gd name="T13" fmla="*/ 592 h 604"/>
                <a:gd name="T14" fmla="*/ 327 w 746"/>
                <a:gd name="T15" fmla="*/ 604 h 604"/>
                <a:gd name="T16" fmla="*/ 746 w 746"/>
                <a:gd name="T17" fmla="*/ 185 h 604"/>
                <a:gd name="T18" fmla="*/ 745 w 746"/>
                <a:gd name="T19" fmla="*/ 15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6" h="604">
                  <a:moveTo>
                    <a:pt x="745" y="154"/>
                  </a:moveTo>
                  <a:cubicBezTo>
                    <a:pt x="591" y="0"/>
                    <a:pt x="591" y="0"/>
                    <a:pt x="591" y="0"/>
                  </a:cubicBezTo>
                  <a:cubicBezTo>
                    <a:pt x="76" y="317"/>
                    <a:pt x="76" y="317"/>
                    <a:pt x="76" y="317"/>
                  </a:cubicBezTo>
                  <a:cubicBezTo>
                    <a:pt x="76" y="364"/>
                    <a:pt x="76" y="364"/>
                    <a:pt x="76" y="364"/>
                  </a:cubicBezTo>
                  <a:cubicBezTo>
                    <a:pt x="3" y="364"/>
                    <a:pt x="3" y="364"/>
                    <a:pt x="3" y="364"/>
                  </a:cubicBezTo>
                  <a:cubicBezTo>
                    <a:pt x="0" y="365"/>
                    <a:pt x="0" y="365"/>
                    <a:pt x="0" y="365"/>
                  </a:cubicBezTo>
                  <a:cubicBezTo>
                    <a:pt x="234" y="592"/>
                    <a:pt x="234" y="592"/>
                    <a:pt x="234" y="592"/>
                  </a:cubicBezTo>
                  <a:cubicBezTo>
                    <a:pt x="265" y="601"/>
                    <a:pt x="279" y="604"/>
                    <a:pt x="327" y="604"/>
                  </a:cubicBezTo>
                  <a:cubicBezTo>
                    <a:pt x="559" y="604"/>
                    <a:pt x="746" y="417"/>
                    <a:pt x="746" y="185"/>
                  </a:cubicBezTo>
                  <a:cubicBezTo>
                    <a:pt x="746" y="175"/>
                    <a:pt x="746" y="165"/>
                    <a:pt x="745" y="154"/>
                  </a:cubicBezTo>
                </a:path>
              </a:pathLst>
            </a:custGeom>
            <a:solidFill>
              <a:srgbClr val="EFBF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 name="Rectangle 7"/>
            <p:cNvSpPr>
              <a:spLocks noChangeArrowheads="1"/>
            </p:cNvSpPr>
            <p:nvPr/>
          </p:nvSpPr>
          <p:spPr bwMode="auto">
            <a:xfrm>
              <a:off x="3232" y="1749"/>
              <a:ext cx="1204" cy="777"/>
            </a:xfrm>
            <a:prstGeom prst="rect">
              <a:avLst/>
            </a:prstGeom>
            <a:solidFill>
              <a:srgbClr val="00AD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 name="Rectangle 8"/>
            <p:cNvSpPr>
              <a:spLocks noChangeArrowheads="1"/>
            </p:cNvSpPr>
            <p:nvPr/>
          </p:nvSpPr>
          <p:spPr bwMode="auto">
            <a:xfrm>
              <a:off x="3232" y="1749"/>
              <a:ext cx="1204" cy="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 name="Freeform 9"/>
            <p:cNvSpPr/>
            <p:nvPr/>
          </p:nvSpPr>
          <p:spPr bwMode="auto">
            <a:xfrm>
              <a:off x="3708" y="2526"/>
              <a:ext cx="264" cy="14"/>
            </a:xfrm>
            <a:custGeom>
              <a:avLst/>
              <a:gdLst>
                <a:gd name="T0" fmla="*/ 264 w 264"/>
                <a:gd name="T1" fmla="*/ 0 h 14"/>
                <a:gd name="T2" fmla="*/ 0 w 264"/>
                <a:gd name="T3" fmla="*/ 0 h 14"/>
                <a:gd name="T4" fmla="*/ 15 w 264"/>
                <a:gd name="T5" fmla="*/ 14 h 14"/>
                <a:gd name="T6" fmla="*/ 264 w 264"/>
                <a:gd name="T7" fmla="*/ 12 h 14"/>
                <a:gd name="T8" fmla="*/ 264 w 264"/>
                <a:gd name="T9" fmla="*/ 0 h 14"/>
              </a:gdLst>
              <a:ahLst/>
              <a:cxnLst>
                <a:cxn ang="0">
                  <a:pos x="T0" y="T1"/>
                </a:cxn>
                <a:cxn ang="0">
                  <a:pos x="T2" y="T3"/>
                </a:cxn>
                <a:cxn ang="0">
                  <a:pos x="T4" y="T5"/>
                </a:cxn>
                <a:cxn ang="0">
                  <a:pos x="T6" y="T7"/>
                </a:cxn>
                <a:cxn ang="0">
                  <a:pos x="T8" y="T9"/>
                </a:cxn>
              </a:cxnLst>
              <a:rect l="0" t="0" r="r" b="b"/>
              <a:pathLst>
                <a:path w="264" h="14">
                  <a:moveTo>
                    <a:pt x="264" y="0"/>
                  </a:moveTo>
                  <a:lnTo>
                    <a:pt x="0" y="0"/>
                  </a:lnTo>
                  <a:lnTo>
                    <a:pt x="15" y="14"/>
                  </a:lnTo>
                  <a:lnTo>
                    <a:pt x="264" y="12"/>
                  </a:lnTo>
                  <a:lnTo>
                    <a:pt x="264" y="0"/>
                  </a:lnTo>
                  <a:close/>
                </a:path>
              </a:pathLst>
            </a:custGeom>
            <a:solidFill>
              <a:srgbClr val="77A0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 name="Freeform 10"/>
            <p:cNvSpPr/>
            <p:nvPr/>
          </p:nvSpPr>
          <p:spPr bwMode="auto">
            <a:xfrm>
              <a:off x="3708" y="2526"/>
              <a:ext cx="264" cy="14"/>
            </a:xfrm>
            <a:custGeom>
              <a:avLst/>
              <a:gdLst>
                <a:gd name="T0" fmla="*/ 264 w 264"/>
                <a:gd name="T1" fmla="*/ 0 h 14"/>
                <a:gd name="T2" fmla="*/ 0 w 264"/>
                <a:gd name="T3" fmla="*/ 0 h 14"/>
                <a:gd name="T4" fmla="*/ 15 w 264"/>
                <a:gd name="T5" fmla="*/ 14 h 14"/>
                <a:gd name="T6" fmla="*/ 264 w 264"/>
                <a:gd name="T7" fmla="*/ 12 h 14"/>
                <a:gd name="T8" fmla="*/ 264 w 264"/>
                <a:gd name="T9" fmla="*/ 0 h 14"/>
              </a:gdLst>
              <a:ahLst/>
              <a:cxnLst>
                <a:cxn ang="0">
                  <a:pos x="T0" y="T1"/>
                </a:cxn>
                <a:cxn ang="0">
                  <a:pos x="T2" y="T3"/>
                </a:cxn>
                <a:cxn ang="0">
                  <a:pos x="T4" y="T5"/>
                </a:cxn>
                <a:cxn ang="0">
                  <a:pos x="T6" y="T7"/>
                </a:cxn>
                <a:cxn ang="0">
                  <a:pos x="T8" y="T9"/>
                </a:cxn>
              </a:cxnLst>
              <a:rect l="0" t="0" r="r" b="b"/>
              <a:pathLst>
                <a:path w="264" h="14">
                  <a:moveTo>
                    <a:pt x="264" y="0"/>
                  </a:moveTo>
                  <a:lnTo>
                    <a:pt x="0" y="0"/>
                  </a:lnTo>
                  <a:lnTo>
                    <a:pt x="15" y="14"/>
                  </a:lnTo>
                  <a:lnTo>
                    <a:pt x="264" y="12"/>
                  </a:lnTo>
                  <a:lnTo>
                    <a:pt x="26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 name="Freeform 11"/>
            <p:cNvSpPr/>
            <p:nvPr/>
          </p:nvSpPr>
          <p:spPr bwMode="auto">
            <a:xfrm>
              <a:off x="3516" y="1931"/>
              <a:ext cx="911" cy="595"/>
            </a:xfrm>
            <a:custGeom>
              <a:avLst/>
              <a:gdLst>
                <a:gd name="T0" fmla="*/ 645 w 911"/>
                <a:gd name="T1" fmla="*/ 0 h 595"/>
                <a:gd name="T2" fmla="*/ 605 w 911"/>
                <a:gd name="T3" fmla="*/ 183 h 595"/>
                <a:gd name="T4" fmla="*/ 512 w 911"/>
                <a:gd name="T5" fmla="*/ 88 h 595"/>
                <a:gd name="T6" fmla="*/ 465 w 911"/>
                <a:gd name="T7" fmla="*/ 273 h 595"/>
                <a:gd name="T8" fmla="*/ 375 w 911"/>
                <a:gd name="T9" fmla="*/ 180 h 595"/>
                <a:gd name="T10" fmla="*/ 323 w 911"/>
                <a:gd name="T11" fmla="*/ 225 h 595"/>
                <a:gd name="T12" fmla="*/ 240 w 911"/>
                <a:gd name="T13" fmla="*/ 143 h 595"/>
                <a:gd name="T14" fmla="*/ 188 w 911"/>
                <a:gd name="T15" fmla="*/ 339 h 595"/>
                <a:gd name="T16" fmla="*/ 109 w 911"/>
                <a:gd name="T17" fmla="*/ 256 h 595"/>
                <a:gd name="T18" fmla="*/ 57 w 911"/>
                <a:gd name="T19" fmla="*/ 455 h 595"/>
                <a:gd name="T20" fmla="*/ 0 w 911"/>
                <a:gd name="T21" fmla="*/ 503 h 595"/>
                <a:gd name="T22" fmla="*/ 57 w 911"/>
                <a:gd name="T23" fmla="*/ 576 h 595"/>
                <a:gd name="T24" fmla="*/ 176 w 911"/>
                <a:gd name="T25" fmla="*/ 579 h 595"/>
                <a:gd name="T26" fmla="*/ 192 w 911"/>
                <a:gd name="T27" fmla="*/ 595 h 595"/>
                <a:gd name="T28" fmla="*/ 456 w 911"/>
                <a:gd name="T29" fmla="*/ 595 h 595"/>
                <a:gd name="T30" fmla="*/ 456 w 911"/>
                <a:gd name="T31" fmla="*/ 579 h 595"/>
                <a:gd name="T32" fmla="*/ 560 w 911"/>
                <a:gd name="T33" fmla="*/ 581 h 595"/>
                <a:gd name="T34" fmla="*/ 560 w 911"/>
                <a:gd name="T35" fmla="*/ 579 h 595"/>
                <a:gd name="T36" fmla="*/ 614 w 911"/>
                <a:gd name="T37" fmla="*/ 579 h 595"/>
                <a:gd name="T38" fmla="*/ 614 w 911"/>
                <a:gd name="T39" fmla="*/ 579 h 595"/>
                <a:gd name="T40" fmla="*/ 911 w 911"/>
                <a:gd name="T41" fmla="*/ 576 h 595"/>
                <a:gd name="T42" fmla="*/ 911 w 911"/>
                <a:gd name="T43" fmla="*/ 271 h 595"/>
                <a:gd name="T44" fmla="*/ 645 w 911"/>
                <a:gd name="T45" fmla="*/ 0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11" h="595">
                  <a:moveTo>
                    <a:pt x="645" y="0"/>
                  </a:moveTo>
                  <a:lnTo>
                    <a:pt x="605" y="183"/>
                  </a:lnTo>
                  <a:lnTo>
                    <a:pt x="512" y="88"/>
                  </a:lnTo>
                  <a:lnTo>
                    <a:pt x="465" y="273"/>
                  </a:lnTo>
                  <a:lnTo>
                    <a:pt x="375" y="180"/>
                  </a:lnTo>
                  <a:lnTo>
                    <a:pt x="323" y="225"/>
                  </a:lnTo>
                  <a:lnTo>
                    <a:pt x="240" y="143"/>
                  </a:lnTo>
                  <a:lnTo>
                    <a:pt x="188" y="339"/>
                  </a:lnTo>
                  <a:lnTo>
                    <a:pt x="109" y="256"/>
                  </a:lnTo>
                  <a:lnTo>
                    <a:pt x="57" y="455"/>
                  </a:lnTo>
                  <a:lnTo>
                    <a:pt x="0" y="503"/>
                  </a:lnTo>
                  <a:lnTo>
                    <a:pt x="57" y="576"/>
                  </a:lnTo>
                  <a:lnTo>
                    <a:pt x="176" y="579"/>
                  </a:lnTo>
                  <a:lnTo>
                    <a:pt x="192" y="595"/>
                  </a:lnTo>
                  <a:lnTo>
                    <a:pt x="456" y="595"/>
                  </a:lnTo>
                  <a:lnTo>
                    <a:pt x="456" y="579"/>
                  </a:lnTo>
                  <a:lnTo>
                    <a:pt x="560" y="581"/>
                  </a:lnTo>
                  <a:lnTo>
                    <a:pt x="560" y="579"/>
                  </a:lnTo>
                  <a:lnTo>
                    <a:pt x="614" y="579"/>
                  </a:lnTo>
                  <a:lnTo>
                    <a:pt x="614" y="579"/>
                  </a:lnTo>
                  <a:lnTo>
                    <a:pt x="911" y="576"/>
                  </a:lnTo>
                  <a:lnTo>
                    <a:pt x="911" y="271"/>
                  </a:lnTo>
                  <a:lnTo>
                    <a:pt x="645" y="0"/>
                  </a:lnTo>
                  <a:close/>
                </a:path>
              </a:pathLst>
            </a:custGeom>
            <a:solidFill>
              <a:srgbClr val="0095A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2" name="Freeform 12"/>
            <p:cNvSpPr/>
            <p:nvPr/>
          </p:nvSpPr>
          <p:spPr bwMode="auto">
            <a:xfrm>
              <a:off x="3516" y="1931"/>
              <a:ext cx="911" cy="595"/>
            </a:xfrm>
            <a:custGeom>
              <a:avLst/>
              <a:gdLst>
                <a:gd name="T0" fmla="*/ 645 w 911"/>
                <a:gd name="T1" fmla="*/ 0 h 595"/>
                <a:gd name="T2" fmla="*/ 605 w 911"/>
                <a:gd name="T3" fmla="*/ 183 h 595"/>
                <a:gd name="T4" fmla="*/ 512 w 911"/>
                <a:gd name="T5" fmla="*/ 88 h 595"/>
                <a:gd name="T6" fmla="*/ 465 w 911"/>
                <a:gd name="T7" fmla="*/ 273 h 595"/>
                <a:gd name="T8" fmla="*/ 375 w 911"/>
                <a:gd name="T9" fmla="*/ 180 h 595"/>
                <a:gd name="T10" fmla="*/ 323 w 911"/>
                <a:gd name="T11" fmla="*/ 225 h 595"/>
                <a:gd name="T12" fmla="*/ 240 w 911"/>
                <a:gd name="T13" fmla="*/ 143 h 595"/>
                <a:gd name="T14" fmla="*/ 188 w 911"/>
                <a:gd name="T15" fmla="*/ 339 h 595"/>
                <a:gd name="T16" fmla="*/ 109 w 911"/>
                <a:gd name="T17" fmla="*/ 256 h 595"/>
                <a:gd name="T18" fmla="*/ 57 w 911"/>
                <a:gd name="T19" fmla="*/ 455 h 595"/>
                <a:gd name="T20" fmla="*/ 0 w 911"/>
                <a:gd name="T21" fmla="*/ 503 h 595"/>
                <a:gd name="T22" fmla="*/ 57 w 911"/>
                <a:gd name="T23" fmla="*/ 576 h 595"/>
                <a:gd name="T24" fmla="*/ 176 w 911"/>
                <a:gd name="T25" fmla="*/ 579 h 595"/>
                <a:gd name="T26" fmla="*/ 192 w 911"/>
                <a:gd name="T27" fmla="*/ 595 h 595"/>
                <a:gd name="T28" fmla="*/ 456 w 911"/>
                <a:gd name="T29" fmla="*/ 595 h 595"/>
                <a:gd name="T30" fmla="*/ 456 w 911"/>
                <a:gd name="T31" fmla="*/ 579 h 595"/>
                <a:gd name="T32" fmla="*/ 560 w 911"/>
                <a:gd name="T33" fmla="*/ 581 h 595"/>
                <a:gd name="T34" fmla="*/ 560 w 911"/>
                <a:gd name="T35" fmla="*/ 579 h 595"/>
                <a:gd name="T36" fmla="*/ 614 w 911"/>
                <a:gd name="T37" fmla="*/ 579 h 595"/>
                <a:gd name="T38" fmla="*/ 614 w 911"/>
                <a:gd name="T39" fmla="*/ 579 h 595"/>
                <a:gd name="T40" fmla="*/ 911 w 911"/>
                <a:gd name="T41" fmla="*/ 576 h 595"/>
                <a:gd name="T42" fmla="*/ 911 w 911"/>
                <a:gd name="T43" fmla="*/ 271 h 595"/>
                <a:gd name="T44" fmla="*/ 645 w 911"/>
                <a:gd name="T45" fmla="*/ 0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11" h="595">
                  <a:moveTo>
                    <a:pt x="645" y="0"/>
                  </a:moveTo>
                  <a:lnTo>
                    <a:pt x="605" y="183"/>
                  </a:lnTo>
                  <a:lnTo>
                    <a:pt x="512" y="88"/>
                  </a:lnTo>
                  <a:lnTo>
                    <a:pt x="465" y="273"/>
                  </a:lnTo>
                  <a:lnTo>
                    <a:pt x="375" y="180"/>
                  </a:lnTo>
                  <a:lnTo>
                    <a:pt x="323" y="225"/>
                  </a:lnTo>
                  <a:lnTo>
                    <a:pt x="240" y="143"/>
                  </a:lnTo>
                  <a:lnTo>
                    <a:pt x="188" y="339"/>
                  </a:lnTo>
                  <a:lnTo>
                    <a:pt x="109" y="256"/>
                  </a:lnTo>
                  <a:lnTo>
                    <a:pt x="57" y="455"/>
                  </a:lnTo>
                  <a:lnTo>
                    <a:pt x="0" y="503"/>
                  </a:lnTo>
                  <a:lnTo>
                    <a:pt x="57" y="576"/>
                  </a:lnTo>
                  <a:lnTo>
                    <a:pt x="176" y="579"/>
                  </a:lnTo>
                  <a:lnTo>
                    <a:pt x="192" y="595"/>
                  </a:lnTo>
                  <a:lnTo>
                    <a:pt x="456" y="595"/>
                  </a:lnTo>
                  <a:lnTo>
                    <a:pt x="456" y="579"/>
                  </a:lnTo>
                  <a:lnTo>
                    <a:pt x="560" y="581"/>
                  </a:lnTo>
                  <a:lnTo>
                    <a:pt x="560" y="579"/>
                  </a:lnTo>
                  <a:lnTo>
                    <a:pt x="614" y="579"/>
                  </a:lnTo>
                  <a:lnTo>
                    <a:pt x="614" y="579"/>
                  </a:lnTo>
                  <a:lnTo>
                    <a:pt x="911" y="576"/>
                  </a:lnTo>
                  <a:lnTo>
                    <a:pt x="911" y="271"/>
                  </a:lnTo>
                  <a:lnTo>
                    <a:pt x="6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 name="Rectangle 13"/>
            <p:cNvSpPr>
              <a:spLocks noChangeArrowheads="1"/>
            </p:cNvSpPr>
            <p:nvPr/>
          </p:nvSpPr>
          <p:spPr bwMode="auto">
            <a:xfrm>
              <a:off x="3516" y="2185"/>
              <a:ext cx="105" cy="246"/>
            </a:xfrm>
            <a:prstGeom prst="rect">
              <a:avLst/>
            </a:prstGeom>
            <a:solidFill>
              <a:srgbClr val="55C2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 name="Rectangle 14"/>
            <p:cNvSpPr>
              <a:spLocks noChangeArrowheads="1"/>
            </p:cNvSpPr>
            <p:nvPr/>
          </p:nvSpPr>
          <p:spPr bwMode="auto">
            <a:xfrm>
              <a:off x="3659" y="2071"/>
              <a:ext cx="94" cy="360"/>
            </a:xfrm>
            <a:prstGeom prst="rect">
              <a:avLst/>
            </a:prstGeom>
            <a:solidFill>
              <a:srgbClr val="55C2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 name="Rectangle 15"/>
            <p:cNvSpPr>
              <a:spLocks noChangeArrowheads="1"/>
            </p:cNvSpPr>
            <p:nvPr/>
          </p:nvSpPr>
          <p:spPr bwMode="auto">
            <a:xfrm>
              <a:off x="3782" y="2109"/>
              <a:ext cx="104" cy="322"/>
            </a:xfrm>
            <a:prstGeom prst="rect">
              <a:avLst/>
            </a:prstGeom>
            <a:solidFill>
              <a:srgbClr val="55C2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6" name="Rectangle 16"/>
            <p:cNvSpPr>
              <a:spLocks noChangeArrowheads="1"/>
            </p:cNvSpPr>
            <p:nvPr/>
          </p:nvSpPr>
          <p:spPr bwMode="auto">
            <a:xfrm>
              <a:off x="3924" y="2014"/>
              <a:ext cx="114" cy="417"/>
            </a:xfrm>
            <a:prstGeom prst="rect">
              <a:avLst/>
            </a:prstGeom>
            <a:solidFill>
              <a:srgbClr val="55C2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 name="Rectangle 17"/>
            <p:cNvSpPr>
              <a:spLocks noChangeArrowheads="1"/>
            </p:cNvSpPr>
            <p:nvPr/>
          </p:nvSpPr>
          <p:spPr bwMode="auto">
            <a:xfrm>
              <a:off x="4057" y="1938"/>
              <a:ext cx="95" cy="493"/>
            </a:xfrm>
            <a:prstGeom prst="rect">
              <a:avLst/>
            </a:prstGeom>
            <a:solidFill>
              <a:srgbClr val="55C2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 name="Freeform 18"/>
            <p:cNvSpPr/>
            <p:nvPr/>
          </p:nvSpPr>
          <p:spPr bwMode="auto">
            <a:xfrm>
              <a:off x="3049" y="2555"/>
              <a:ext cx="1574" cy="49"/>
            </a:xfrm>
            <a:custGeom>
              <a:avLst/>
              <a:gdLst>
                <a:gd name="T0" fmla="*/ 0 w 664"/>
                <a:gd name="T1" fmla="*/ 0 h 21"/>
                <a:gd name="T2" fmla="*/ 0 w 664"/>
                <a:gd name="T3" fmla="*/ 10 h 21"/>
                <a:gd name="T4" fmla="*/ 32 w 664"/>
                <a:gd name="T5" fmla="*/ 21 h 21"/>
                <a:gd name="T6" fmla="*/ 641 w 664"/>
                <a:gd name="T7" fmla="*/ 21 h 21"/>
                <a:gd name="T8" fmla="*/ 664 w 664"/>
                <a:gd name="T9" fmla="*/ 10 h 21"/>
                <a:gd name="T10" fmla="*/ 664 w 664"/>
                <a:gd name="T11" fmla="*/ 0 h 21"/>
                <a:gd name="T12" fmla="*/ 0 w 664"/>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664" h="21">
                  <a:moveTo>
                    <a:pt x="0" y="0"/>
                  </a:moveTo>
                  <a:cubicBezTo>
                    <a:pt x="0" y="10"/>
                    <a:pt x="0" y="10"/>
                    <a:pt x="0" y="10"/>
                  </a:cubicBezTo>
                  <a:cubicBezTo>
                    <a:pt x="0" y="10"/>
                    <a:pt x="10" y="21"/>
                    <a:pt x="32" y="21"/>
                  </a:cubicBezTo>
                  <a:cubicBezTo>
                    <a:pt x="54" y="21"/>
                    <a:pt x="641" y="21"/>
                    <a:pt x="641" y="21"/>
                  </a:cubicBezTo>
                  <a:cubicBezTo>
                    <a:pt x="641" y="21"/>
                    <a:pt x="657" y="15"/>
                    <a:pt x="664" y="10"/>
                  </a:cubicBezTo>
                  <a:cubicBezTo>
                    <a:pt x="664" y="0"/>
                    <a:pt x="664" y="0"/>
                    <a:pt x="664" y="0"/>
                  </a:cubicBezTo>
                  <a:lnTo>
                    <a:pt x="0" y="0"/>
                  </a:lnTo>
                  <a:close/>
                </a:path>
              </a:pathLst>
            </a:custGeom>
            <a:solidFill>
              <a:srgbClr val="E6E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 name="Freeform 19"/>
            <p:cNvSpPr/>
            <p:nvPr/>
          </p:nvSpPr>
          <p:spPr bwMode="auto">
            <a:xfrm>
              <a:off x="3225" y="171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92939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 name="Freeform 20"/>
            <p:cNvSpPr/>
            <p:nvPr/>
          </p:nvSpPr>
          <p:spPr bwMode="auto">
            <a:xfrm>
              <a:off x="3218" y="1716"/>
              <a:ext cx="2" cy="0"/>
            </a:xfrm>
            <a:custGeom>
              <a:avLst/>
              <a:gdLst>
                <a:gd name="T0" fmla="*/ 0 w 2"/>
                <a:gd name="T1" fmla="*/ 2 w 2"/>
                <a:gd name="T2" fmla="*/ 0 w 2"/>
              </a:gdLst>
              <a:ahLst/>
              <a:cxnLst>
                <a:cxn ang="0">
                  <a:pos x="T0" y="0"/>
                </a:cxn>
                <a:cxn ang="0">
                  <a:pos x="T1" y="0"/>
                </a:cxn>
                <a:cxn ang="0">
                  <a:pos x="T2" y="0"/>
                </a:cxn>
              </a:cxnLst>
              <a:rect l="0" t="0" r="r" b="b"/>
              <a:pathLst>
                <a:path w="2">
                  <a:moveTo>
                    <a:pt x="0" y="0"/>
                  </a:moveTo>
                  <a:lnTo>
                    <a:pt x="2" y="0"/>
                  </a:lnTo>
                  <a:lnTo>
                    <a:pt x="0" y="0"/>
                  </a:lnTo>
                  <a:close/>
                </a:path>
              </a:pathLst>
            </a:custGeom>
            <a:solidFill>
              <a:srgbClr val="92939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1" name="Freeform 21"/>
            <p:cNvSpPr/>
            <p:nvPr/>
          </p:nvSpPr>
          <p:spPr bwMode="auto">
            <a:xfrm>
              <a:off x="3206" y="2529"/>
              <a:ext cx="0" cy="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92939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2" name="Freeform 22"/>
            <p:cNvSpPr/>
            <p:nvPr/>
          </p:nvSpPr>
          <p:spPr bwMode="auto">
            <a:xfrm>
              <a:off x="3227" y="1711"/>
              <a:ext cx="3" cy="2"/>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1" y="1"/>
                    <a:pt x="1" y="0"/>
                    <a:pt x="1" y="0"/>
                  </a:cubicBezTo>
                  <a:cubicBezTo>
                    <a:pt x="1" y="0"/>
                    <a:pt x="1" y="1"/>
                    <a:pt x="0" y="1"/>
                  </a:cubicBezTo>
                  <a:close/>
                </a:path>
              </a:pathLst>
            </a:custGeom>
            <a:solidFill>
              <a:srgbClr val="92939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 name="Freeform 23"/>
            <p:cNvSpPr/>
            <p:nvPr/>
          </p:nvSpPr>
          <p:spPr bwMode="auto">
            <a:xfrm>
              <a:off x="3509" y="1711"/>
              <a:ext cx="956" cy="844"/>
            </a:xfrm>
            <a:custGeom>
              <a:avLst/>
              <a:gdLst>
                <a:gd name="T0" fmla="*/ 394 w 403"/>
                <a:gd name="T1" fmla="*/ 0 h 356"/>
                <a:gd name="T2" fmla="*/ 0 w 403"/>
                <a:gd name="T3" fmla="*/ 0 h 356"/>
                <a:gd name="T4" fmla="*/ 25 w 403"/>
                <a:gd name="T5" fmla="*/ 24 h 356"/>
                <a:gd name="T6" fmla="*/ 383 w 403"/>
                <a:gd name="T7" fmla="*/ 24 h 356"/>
                <a:gd name="T8" fmla="*/ 383 w 403"/>
                <a:gd name="T9" fmla="*/ 336 h 356"/>
                <a:gd name="T10" fmla="*/ 358 w 403"/>
                <a:gd name="T11" fmla="*/ 336 h 356"/>
                <a:gd name="T12" fmla="*/ 380 w 403"/>
                <a:gd name="T13" fmla="*/ 356 h 356"/>
                <a:gd name="T14" fmla="*/ 394 w 403"/>
                <a:gd name="T15" fmla="*/ 356 h 356"/>
                <a:gd name="T16" fmla="*/ 403 w 403"/>
                <a:gd name="T17" fmla="*/ 345 h 356"/>
                <a:gd name="T18" fmla="*/ 403 w 403"/>
                <a:gd name="T19" fmla="*/ 11 h 356"/>
                <a:gd name="T20" fmla="*/ 394 w 403"/>
                <a:gd name="T21"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3" h="356">
                  <a:moveTo>
                    <a:pt x="394" y="0"/>
                  </a:moveTo>
                  <a:cubicBezTo>
                    <a:pt x="0" y="0"/>
                    <a:pt x="0" y="0"/>
                    <a:pt x="0" y="0"/>
                  </a:cubicBezTo>
                  <a:cubicBezTo>
                    <a:pt x="25" y="24"/>
                    <a:pt x="25" y="24"/>
                    <a:pt x="25" y="24"/>
                  </a:cubicBezTo>
                  <a:cubicBezTo>
                    <a:pt x="383" y="24"/>
                    <a:pt x="383" y="24"/>
                    <a:pt x="383" y="24"/>
                  </a:cubicBezTo>
                  <a:cubicBezTo>
                    <a:pt x="383" y="336"/>
                    <a:pt x="383" y="336"/>
                    <a:pt x="383" y="336"/>
                  </a:cubicBezTo>
                  <a:cubicBezTo>
                    <a:pt x="358" y="336"/>
                    <a:pt x="358" y="336"/>
                    <a:pt x="358" y="336"/>
                  </a:cubicBezTo>
                  <a:cubicBezTo>
                    <a:pt x="380" y="356"/>
                    <a:pt x="380" y="356"/>
                    <a:pt x="380" y="356"/>
                  </a:cubicBezTo>
                  <a:cubicBezTo>
                    <a:pt x="394" y="356"/>
                    <a:pt x="394" y="356"/>
                    <a:pt x="394" y="356"/>
                  </a:cubicBezTo>
                  <a:cubicBezTo>
                    <a:pt x="400" y="356"/>
                    <a:pt x="403" y="351"/>
                    <a:pt x="403" y="345"/>
                  </a:cubicBezTo>
                  <a:cubicBezTo>
                    <a:pt x="403" y="11"/>
                    <a:pt x="403" y="11"/>
                    <a:pt x="403" y="11"/>
                  </a:cubicBezTo>
                  <a:cubicBezTo>
                    <a:pt x="403" y="5"/>
                    <a:pt x="400" y="0"/>
                    <a:pt x="394" y="0"/>
                  </a:cubicBezTo>
                  <a:close/>
                </a:path>
              </a:pathLst>
            </a:cu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 name="Freeform 24"/>
            <p:cNvSpPr/>
            <p:nvPr/>
          </p:nvSpPr>
          <p:spPr bwMode="auto">
            <a:xfrm>
              <a:off x="3206" y="1716"/>
              <a:ext cx="12" cy="21"/>
            </a:xfrm>
            <a:custGeom>
              <a:avLst/>
              <a:gdLst>
                <a:gd name="T0" fmla="*/ 5 w 5"/>
                <a:gd name="T1" fmla="*/ 0 h 9"/>
                <a:gd name="T2" fmla="*/ 0 w 5"/>
                <a:gd name="T3" fmla="*/ 9 h 9"/>
                <a:gd name="T4" fmla="*/ 5 w 5"/>
                <a:gd name="T5" fmla="*/ 0 h 9"/>
              </a:gdLst>
              <a:ahLst/>
              <a:cxnLst>
                <a:cxn ang="0">
                  <a:pos x="T0" y="T1"/>
                </a:cxn>
                <a:cxn ang="0">
                  <a:pos x="T2" y="T3"/>
                </a:cxn>
                <a:cxn ang="0">
                  <a:pos x="T4" y="T5"/>
                </a:cxn>
              </a:cxnLst>
              <a:rect l="0" t="0" r="r" b="b"/>
              <a:pathLst>
                <a:path w="5" h="9">
                  <a:moveTo>
                    <a:pt x="5" y="0"/>
                  </a:moveTo>
                  <a:cubicBezTo>
                    <a:pt x="2" y="2"/>
                    <a:pt x="0" y="5"/>
                    <a:pt x="0" y="9"/>
                  </a:cubicBezTo>
                  <a:cubicBezTo>
                    <a:pt x="0" y="9"/>
                    <a:pt x="1" y="3"/>
                    <a:pt x="5" y="0"/>
                  </a:cubicBezTo>
                  <a:close/>
                </a:path>
              </a:pathLst>
            </a:custGeom>
            <a:solidFill>
              <a:srgbClr val="92939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 name="Freeform 25"/>
            <p:cNvSpPr/>
            <p:nvPr/>
          </p:nvSpPr>
          <p:spPr bwMode="auto">
            <a:xfrm>
              <a:off x="3206" y="2531"/>
              <a:ext cx="24" cy="24"/>
            </a:xfrm>
            <a:custGeom>
              <a:avLst/>
              <a:gdLst>
                <a:gd name="T0" fmla="*/ 0 w 10"/>
                <a:gd name="T1" fmla="*/ 0 h 10"/>
                <a:gd name="T2" fmla="*/ 10 w 10"/>
                <a:gd name="T3" fmla="*/ 9 h 10"/>
                <a:gd name="T4" fmla="*/ 0 w 10"/>
                <a:gd name="T5" fmla="*/ 0 h 10"/>
              </a:gdLst>
              <a:ahLst/>
              <a:cxnLst>
                <a:cxn ang="0">
                  <a:pos x="T0" y="T1"/>
                </a:cxn>
                <a:cxn ang="0">
                  <a:pos x="T2" y="T3"/>
                </a:cxn>
                <a:cxn ang="0">
                  <a:pos x="T4" y="T5"/>
                </a:cxn>
              </a:cxnLst>
              <a:rect l="0" t="0" r="r" b="b"/>
              <a:pathLst>
                <a:path w="10" h="10">
                  <a:moveTo>
                    <a:pt x="0" y="0"/>
                  </a:moveTo>
                  <a:cubicBezTo>
                    <a:pt x="1" y="10"/>
                    <a:pt x="10" y="9"/>
                    <a:pt x="10" y="9"/>
                  </a:cubicBezTo>
                  <a:cubicBezTo>
                    <a:pt x="5" y="9"/>
                    <a:pt x="1" y="5"/>
                    <a:pt x="0" y="0"/>
                  </a:cubicBezTo>
                  <a:close/>
                </a:path>
              </a:pathLst>
            </a:custGeom>
            <a:solidFill>
              <a:srgbClr val="5858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 name="Freeform 26"/>
            <p:cNvSpPr/>
            <p:nvPr/>
          </p:nvSpPr>
          <p:spPr bwMode="auto">
            <a:xfrm>
              <a:off x="3220" y="1713"/>
              <a:ext cx="5" cy="3"/>
            </a:xfrm>
            <a:custGeom>
              <a:avLst/>
              <a:gdLst>
                <a:gd name="T0" fmla="*/ 0 w 2"/>
                <a:gd name="T1" fmla="*/ 1 h 1"/>
                <a:gd name="T2" fmla="*/ 2 w 2"/>
                <a:gd name="T3" fmla="*/ 0 h 1"/>
                <a:gd name="T4" fmla="*/ 0 w 2"/>
                <a:gd name="T5" fmla="*/ 1 h 1"/>
              </a:gdLst>
              <a:ahLst/>
              <a:cxnLst>
                <a:cxn ang="0">
                  <a:pos x="T0" y="T1"/>
                </a:cxn>
                <a:cxn ang="0">
                  <a:pos x="T2" y="T3"/>
                </a:cxn>
                <a:cxn ang="0">
                  <a:pos x="T4" y="T5"/>
                </a:cxn>
              </a:cxnLst>
              <a:rect l="0" t="0" r="r" b="b"/>
              <a:pathLst>
                <a:path w="2" h="1">
                  <a:moveTo>
                    <a:pt x="0" y="1"/>
                  </a:moveTo>
                  <a:cubicBezTo>
                    <a:pt x="0" y="0"/>
                    <a:pt x="1" y="0"/>
                    <a:pt x="2" y="0"/>
                  </a:cubicBezTo>
                  <a:cubicBezTo>
                    <a:pt x="1" y="0"/>
                    <a:pt x="0" y="0"/>
                    <a:pt x="0" y="1"/>
                  </a:cubicBezTo>
                  <a:close/>
                </a:path>
              </a:pathLst>
            </a:custGeom>
            <a:solidFill>
              <a:srgbClr val="5858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7" name="Freeform 27"/>
            <p:cNvSpPr/>
            <p:nvPr/>
          </p:nvSpPr>
          <p:spPr bwMode="auto">
            <a:xfrm>
              <a:off x="3218" y="1716"/>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5858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8" name="Freeform 28"/>
            <p:cNvSpPr/>
            <p:nvPr/>
          </p:nvSpPr>
          <p:spPr bwMode="auto">
            <a:xfrm>
              <a:off x="3225" y="1713"/>
              <a:ext cx="2" cy="0"/>
            </a:xfrm>
            <a:custGeom>
              <a:avLst/>
              <a:gdLst>
                <a:gd name="T0" fmla="*/ 0 w 2"/>
                <a:gd name="T1" fmla="*/ 2 w 2"/>
                <a:gd name="T2" fmla="*/ 0 w 2"/>
              </a:gdLst>
              <a:ahLst/>
              <a:cxnLst>
                <a:cxn ang="0">
                  <a:pos x="T0" y="0"/>
                </a:cxn>
                <a:cxn ang="0">
                  <a:pos x="T1" y="0"/>
                </a:cxn>
                <a:cxn ang="0">
                  <a:pos x="T2" y="0"/>
                </a:cxn>
              </a:cxnLst>
              <a:rect l="0" t="0" r="r" b="b"/>
              <a:pathLst>
                <a:path w="2">
                  <a:moveTo>
                    <a:pt x="0" y="0"/>
                  </a:moveTo>
                  <a:lnTo>
                    <a:pt x="2" y="0"/>
                  </a:lnTo>
                  <a:lnTo>
                    <a:pt x="0" y="0"/>
                  </a:lnTo>
                  <a:close/>
                </a:path>
              </a:pathLst>
            </a:custGeom>
            <a:solidFill>
              <a:srgbClr val="5858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9" name="Freeform 29"/>
            <p:cNvSpPr/>
            <p:nvPr/>
          </p:nvSpPr>
          <p:spPr bwMode="auto">
            <a:xfrm>
              <a:off x="3204" y="1711"/>
              <a:ext cx="1206" cy="844"/>
            </a:xfrm>
            <a:custGeom>
              <a:avLst/>
              <a:gdLst>
                <a:gd name="T0" fmla="*/ 20 w 509"/>
                <a:gd name="T1" fmla="*/ 336 h 356"/>
                <a:gd name="T2" fmla="*/ 20 w 509"/>
                <a:gd name="T3" fmla="*/ 24 h 356"/>
                <a:gd name="T4" fmla="*/ 154 w 509"/>
                <a:gd name="T5" fmla="*/ 24 h 356"/>
                <a:gd name="T6" fmla="*/ 129 w 509"/>
                <a:gd name="T7" fmla="*/ 0 h 356"/>
                <a:gd name="T8" fmla="*/ 11 w 509"/>
                <a:gd name="T9" fmla="*/ 0 h 356"/>
                <a:gd name="T10" fmla="*/ 10 w 509"/>
                <a:gd name="T11" fmla="*/ 0 h 356"/>
                <a:gd name="T12" fmla="*/ 9 w 509"/>
                <a:gd name="T13" fmla="*/ 1 h 356"/>
                <a:gd name="T14" fmla="*/ 9 w 509"/>
                <a:gd name="T15" fmla="*/ 1 h 356"/>
                <a:gd name="T16" fmla="*/ 7 w 509"/>
                <a:gd name="T17" fmla="*/ 2 h 356"/>
                <a:gd name="T18" fmla="*/ 6 w 509"/>
                <a:gd name="T19" fmla="*/ 2 h 356"/>
                <a:gd name="T20" fmla="*/ 5 w 509"/>
                <a:gd name="T21" fmla="*/ 2 h 356"/>
                <a:gd name="T22" fmla="*/ 0 w 509"/>
                <a:gd name="T23" fmla="*/ 11 h 356"/>
                <a:gd name="T24" fmla="*/ 0 w 509"/>
                <a:gd name="T25" fmla="*/ 345 h 356"/>
                <a:gd name="T26" fmla="*/ 1 w 509"/>
                <a:gd name="T27" fmla="*/ 346 h 356"/>
                <a:gd name="T28" fmla="*/ 11 w 509"/>
                <a:gd name="T29" fmla="*/ 356 h 356"/>
                <a:gd name="T30" fmla="*/ 509 w 509"/>
                <a:gd name="T31" fmla="*/ 356 h 356"/>
                <a:gd name="T32" fmla="*/ 487 w 509"/>
                <a:gd name="T33" fmla="*/ 336 h 356"/>
                <a:gd name="T34" fmla="*/ 20 w 509"/>
                <a:gd name="T35" fmla="*/ 336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9" h="356">
                  <a:moveTo>
                    <a:pt x="20" y="336"/>
                  </a:moveTo>
                  <a:cubicBezTo>
                    <a:pt x="20" y="24"/>
                    <a:pt x="20" y="24"/>
                    <a:pt x="20" y="24"/>
                  </a:cubicBezTo>
                  <a:cubicBezTo>
                    <a:pt x="154" y="24"/>
                    <a:pt x="154" y="24"/>
                    <a:pt x="154" y="24"/>
                  </a:cubicBezTo>
                  <a:cubicBezTo>
                    <a:pt x="129" y="0"/>
                    <a:pt x="129" y="0"/>
                    <a:pt x="129" y="0"/>
                  </a:cubicBezTo>
                  <a:cubicBezTo>
                    <a:pt x="11" y="0"/>
                    <a:pt x="11" y="0"/>
                    <a:pt x="11" y="0"/>
                  </a:cubicBezTo>
                  <a:cubicBezTo>
                    <a:pt x="11" y="0"/>
                    <a:pt x="11" y="0"/>
                    <a:pt x="10" y="0"/>
                  </a:cubicBezTo>
                  <a:cubicBezTo>
                    <a:pt x="9" y="1"/>
                    <a:pt x="9" y="1"/>
                    <a:pt x="9" y="1"/>
                  </a:cubicBezTo>
                  <a:cubicBezTo>
                    <a:pt x="9" y="1"/>
                    <a:pt x="9" y="1"/>
                    <a:pt x="9" y="1"/>
                  </a:cubicBezTo>
                  <a:cubicBezTo>
                    <a:pt x="8" y="1"/>
                    <a:pt x="7" y="1"/>
                    <a:pt x="7" y="2"/>
                  </a:cubicBezTo>
                  <a:cubicBezTo>
                    <a:pt x="6" y="2"/>
                    <a:pt x="6" y="2"/>
                    <a:pt x="6" y="2"/>
                  </a:cubicBezTo>
                  <a:cubicBezTo>
                    <a:pt x="5" y="2"/>
                    <a:pt x="5" y="2"/>
                    <a:pt x="5" y="2"/>
                  </a:cubicBezTo>
                  <a:cubicBezTo>
                    <a:pt x="1" y="5"/>
                    <a:pt x="0" y="11"/>
                    <a:pt x="0" y="11"/>
                  </a:cubicBezTo>
                  <a:cubicBezTo>
                    <a:pt x="0" y="345"/>
                    <a:pt x="0" y="345"/>
                    <a:pt x="0" y="345"/>
                  </a:cubicBezTo>
                  <a:cubicBezTo>
                    <a:pt x="0" y="345"/>
                    <a:pt x="1" y="346"/>
                    <a:pt x="1" y="346"/>
                  </a:cubicBezTo>
                  <a:cubicBezTo>
                    <a:pt x="1" y="352"/>
                    <a:pt x="6" y="356"/>
                    <a:pt x="11" y="356"/>
                  </a:cubicBezTo>
                  <a:cubicBezTo>
                    <a:pt x="509" y="356"/>
                    <a:pt x="509" y="356"/>
                    <a:pt x="509" y="356"/>
                  </a:cubicBezTo>
                  <a:cubicBezTo>
                    <a:pt x="487" y="336"/>
                    <a:pt x="487" y="336"/>
                    <a:pt x="487" y="336"/>
                  </a:cubicBezTo>
                  <a:lnTo>
                    <a:pt x="20" y="336"/>
                  </a:lnTo>
                  <a:close/>
                </a:path>
              </a:pathLst>
            </a:custGeom>
            <a:solidFill>
              <a:srgbClr val="5858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31" name="椭圆 30"/>
          <p:cNvSpPr/>
          <p:nvPr/>
        </p:nvSpPr>
        <p:spPr>
          <a:xfrm>
            <a:off x="11312850" y="6451600"/>
            <a:ext cx="252000" cy="252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椭圆 31"/>
          <p:cNvSpPr/>
          <p:nvPr/>
        </p:nvSpPr>
        <p:spPr>
          <a:xfrm>
            <a:off x="10863425" y="6451600"/>
            <a:ext cx="252000" cy="252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椭圆 32"/>
          <p:cNvSpPr/>
          <p:nvPr/>
        </p:nvSpPr>
        <p:spPr>
          <a:xfrm>
            <a:off x="10414000" y="6451600"/>
            <a:ext cx="252000" cy="252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椭圆 33"/>
          <p:cNvSpPr/>
          <p:nvPr/>
        </p:nvSpPr>
        <p:spPr>
          <a:xfrm>
            <a:off x="11762275" y="6451600"/>
            <a:ext cx="252000" cy="252000"/>
          </a:xfrm>
          <a:prstGeom prst="ellipse">
            <a:avLst/>
          </a:prstGeom>
          <a:solidFill>
            <a:srgbClr val="EF6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44" name="图片 2"/>
          <p:cNvPicPr>
            <a:picLocks noChangeAspect="1"/>
          </p:cNvPicPr>
          <p:nvPr/>
        </p:nvPicPr>
        <p:blipFill>
          <a:blip r:embed="rId1"/>
          <a:stretch>
            <a:fillRect/>
          </a:stretch>
        </p:blipFill>
        <p:spPr>
          <a:xfrm>
            <a:off x="4283710" y="3149600"/>
            <a:ext cx="3624580" cy="1208405"/>
          </a:xfrm>
          <a:prstGeom prst="rect">
            <a:avLst/>
          </a:prstGeom>
          <a:solidFill>
            <a:schemeClr val="bg2"/>
          </a:solidFill>
          <a:ln>
            <a:noFill/>
          </a:ln>
        </p:spPr>
      </p:pic>
      <p:grpSp>
        <p:nvGrpSpPr>
          <p:cNvPr id="30" name="组合 29"/>
          <p:cNvGrpSpPr/>
          <p:nvPr/>
        </p:nvGrpSpPr>
        <p:grpSpPr>
          <a:xfrm>
            <a:off x="4038600" y="1489710"/>
            <a:ext cx="2357120" cy="1567180"/>
            <a:chOff x="6360" y="2346"/>
            <a:chExt cx="3712" cy="2468"/>
          </a:xfrm>
        </p:grpSpPr>
        <p:sp>
          <p:nvSpPr>
            <p:cNvPr id="37" name="文本框 36"/>
            <p:cNvSpPr txBox="1"/>
            <p:nvPr/>
          </p:nvSpPr>
          <p:spPr>
            <a:xfrm>
              <a:off x="6360" y="2346"/>
              <a:ext cx="3712" cy="822"/>
            </a:xfrm>
            <a:prstGeom prst="rect">
              <a:avLst/>
            </a:prstGeom>
            <a:noFill/>
          </p:spPr>
          <p:txBody>
            <a:bodyPr wrap="square" rtlCol="0">
              <a:spAutoFit/>
            </a:bodyPr>
            <a:p>
              <a:r>
                <a:rPr lang="en-US" altLang="zh-CN" sz="2800">
                  <a:solidFill>
                    <a:schemeClr val="accent4"/>
                  </a:solidFill>
                </a:rPr>
                <a:t>1. </a:t>
              </a:r>
              <a:r>
                <a:rPr lang="zh-CN" altLang="en-US" sz="2800">
                  <a:solidFill>
                    <a:schemeClr val="accent4"/>
                  </a:solidFill>
                </a:rPr>
                <a:t>信道带宽</a:t>
              </a:r>
              <a:endParaRPr lang="zh-CN" altLang="en-US" sz="2800">
                <a:solidFill>
                  <a:schemeClr val="accent4"/>
                </a:solidFill>
              </a:endParaRPr>
            </a:p>
          </p:txBody>
        </p:sp>
        <p:sp>
          <p:nvSpPr>
            <p:cNvPr id="39" name="下箭头 38"/>
            <p:cNvSpPr/>
            <p:nvPr/>
          </p:nvSpPr>
          <p:spPr>
            <a:xfrm>
              <a:off x="7938" y="3280"/>
              <a:ext cx="522" cy="1534"/>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grpSp>
      <p:grpSp>
        <p:nvGrpSpPr>
          <p:cNvPr id="35" name="组合 34"/>
          <p:cNvGrpSpPr/>
          <p:nvPr/>
        </p:nvGrpSpPr>
        <p:grpSpPr>
          <a:xfrm>
            <a:off x="6523990" y="4502150"/>
            <a:ext cx="2357120" cy="1496060"/>
            <a:chOff x="10274" y="7090"/>
            <a:chExt cx="3712" cy="2356"/>
          </a:xfrm>
        </p:grpSpPr>
        <p:sp>
          <p:nvSpPr>
            <p:cNvPr id="38" name="文本框 37"/>
            <p:cNvSpPr txBox="1"/>
            <p:nvPr/>
          </p:nvSpPr>
          <p:spPr>
            <a:xfrm>
              <a:off x="10274" y="8624"/>
              <a:ext cx="3712" cy="822"/>
            </a:xfrm>
            <a:prstGeom prst="rect">
              <a:avLst/>
            </a:prstGeom>
            <a:noFill/>
          </p:spPr>
          <p:txBody>
            <a:bodyPr wrap="square" rtlCol="0">
              <a:spAutoFit/>
            </a:bodyPr>
            <a:p>
              <a:r>
                <a:rPr lang="en-US" altLang="zh-CN" sz="2800">
                  <a:solidFill>
                    <a:schemeClr val="accent4"/>
                  </a:solidFill>
                </a:rPr>
                <a:t>2. </a:t>
              </a:r>
              <a:r>
                <a:rPr lang="zh-CN" altLang="en-US" sz="2800">
                  <a:solidFill>
                    <a:schemeClr val="accent4"/>
                  </a:solidFill>
                </a:rPr>
                <a:t>信噪比</a:t>
              </a:r>
              <a:endParaRPr lang="zh-CN" altLang="en-US" sz="2800">
                <a:solidFill>
                  <a:schemeClr val="accent4"/>
                </a:solidFill>
              </a:endParaRPr>
            </a:p>
          </p:txBody>
        </p:sp>
        <p:sp>
          <p:nvSpPr>
            <p:cNvPr id="40" name="下箭头 39"/>
            <p:cNvSpPr/>
            <p:nvPr/>
          </p:nvSpPr>
          <p:spPr>
            <a:xfrm rot="10800000">
              <a:off x="11419" y="7090"/>
              <a:ext cx="522" cy="1534"/>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2" presetClass="entr" presetSubtype="2" fill="hold" grpId="0" nodeType="withEffect">
                                  <p:stCondLst>
                                    <p:cond delay="0"/>
                                  </p:stCondLst>
                                  <p:childTnLst>
                                    <p:set>
                                      <p:cBhvr>
                                        <p:cTn id="11" dur="1" fill="hold">
                                          <p:stCondLst>
                                            <p:cond delay="0"/>
                                          </p:stCondLst>
                                        </p:cTn>
                                        <p:tgtEl>
                                          <p:spTgt spid="31"/>
                                        </p:tgtEl>
                                        <p:attrNameLst>
                                          <p:attrName>style.visibility</p:attrName>
                                        </p:attrNameLst>
                                      </p:cBhvr>
                                      <p:to>
                                        <p:strVal val="visible"/>
                                      </p:to>
                                    </p:set>
                                    <p:anim calcmode="lin" valueType="num">
                                      <p:cBhvr additive="base">
                                        <p:cTn id="12" dur="500" fill="hold"/>
                                        <p:tgtEl>
                                          <p:spTgt spid="31"/>
                                        </p:tgtEl>
                                        <p:attrNameLst>
                                          <p:attrName>ppt_x</p:attrName>
                                        </p:attrNameLst>
                                      </p:cBhvr>
                                      <p:tavLst>
                                        <p:tav tm="0">
                                          <p:val>
                                            <p:strVal val="1+#ppt_w/2"/>
                                          </p:val>
                                        </p:tav>
                                        <p:tav tm="100000">
                                          <p:val>
                                            <p:strVal val="#ppt_x"/>
                                          </p:val>
                                        </p:tav>
                                      </p:tavLst>
                                    </p:anim>
                                    <p:anim calcmode="lin" valueType="num">
                                      <p:cBhvr additive="base">
                                        <p:cTn id="13" dur="500" fill="hold"/>
                                        <p:tgtEl>
                                          <p:spTgt spid="31"/>
                                        </p:tgtEl>
                                        <p:attrNameLst>
                                          <p:attrName>ppt_y</p:attrName>
                                        </p:attrNameLst>
                                      </p:cBhvr>
                                      <p:tavLst>
                                        <p:tav tm="0">
                                          <p:val>
                                            <p:strVal val="#ppt_y"/>
                                          </p:val>
                                        </p:tav>
                                        <p:tav tm="100000">
                                          <p:val>
                                            <p:strVal val="#ppt_y"/>
                                          </p:val>
                                        </p:tav>
                                      </p:tavLst>
                                    </p:anim>
                                  </p:childTnLst>
                                </p:cTn>
                              </p:par>
                              <p:par>
                                <p:cTn id="14" presetID="2" presetClass="entr" presetSubtype="2" fill="hold" grpId="0" nodeType="withEffect">
                                  <p:stCondLst>
                                    <p:cond delay="0"/>
                                  </p:stCondLst>
                                  <p:childTnLst>
                                    <p:set>
                                      <p:cBhvr>
                                        <p:cTn id="15" dur="1" fill="hold">
                                          <p:stCondLst>
                                            <p:cond delay="0"/>
                                          </p:stCondLst>
                                        </p:cTn>
                                        <p:tgtEl>
                                          <p:spTgt spid="32"/>
                                        </p:tgtEl>
                                        <p:attrNameLst>
                                          <p:attrName>style.visibility</p:attrName>
                                        </p:attrNameLst>
                                      </p:cBhvr>
                                      <p:to>
                                        <p:strVal val="visible"/>
                                      </p:to>
                                    </p:set>
                                    <p:anim calcmode="lin" valueType="num">
                                      <p:cBhvr additive="base">
                                        <p:cTn id="16" dur="500" fill="hold"/>
                                        <p:tgtEl>
                                          <p:spTgt spid="32"/>
                                        </p:tgtEl>
                                        <p:attrNameLst>
                                          <p:attrName>ppt_x</p:attrName>
                                        </p:attrNameLst>
                                      </p:cBhvr>
                                      <p:tavLst>
                                        <p:tav tm="0">
                                          <p:val>
                                            <p:strVal val="1+#ppt_w/2"/>
                                          </p:val>
                                        </p:tav>
                                        <p:tav tm="100000">
                                          <p:val>
                                            <p:strVal val="#ppt_x"/>
                                          </p:val>
                                        </p:tav>
                                      </p:tavLst>
                                    </p:anim>
                                    <p:anim calcmode="lin" valueType="num">
                                      <p:cBhvr additive="base">
                                        <p:cTn id="17" dur="500" fill="hold"/>
                                        <p:tgtEl>
                                          <p:spTgt spid="32"/>
                                        </p:tgtEl>
                                        <p:attrNameLst>
                                          <p:attrName>ppt_y</p:attrName>
                                        </p:attrNameLst>
                                      </p:cBhvr>
                                      <p:tavLst>
                                        <p:tav tm="0">
                                          <p:val>
                                            <p:strVal val="#ppt_y"/>
                                          </p:val>
                                        </p:tav>
                                        <p:tav tm="100000">
                                          <p:val>
                                            <p:strVal val="#ppt_y"/>
                                          </p:val>
                                        </p:tav>
                                      </p:tavLst>
                                    </p:anim>
                                  </p:childTnLst>
                                </p:cTn>
                              </p:par>
                              <p:par>
                                <p:cTn id="18" presetID="2" presetClass="entr" presetSubtype="2" fill="hold" grpId="0" nodeType="withEffect">
                                  <p:stCondLst>
                                    <p:cond delay="0"/>
                                  </p:stCondLst>
                                  <p:childTnLst>
                                    <p:set>
                                      <p:cBhvr>
                                        <p:cTn id="19" dur="1" fill="hold">
                                          <p:stCondLst>
                                            <p:cond delay="0"/>
                                          </p:stCondLst>
                                        </p:cTn>
                                        <p:tgtEl>
                                          <p:spTgt spid="33"/>
                                        </p:tgtEl>
                                        <p:attrNameLst>
                                          <p:attrName>style.visibility</p:attrName>
                                        </p:attrNameLst>
                                      </p:cBhvr>
                                      <p:to>
                                        <p:strVal val="visible"/>
                                      </p:to>
                                    </p:set>
                                    <p:anim calcmode="lin" valueType="num">
                                      <p:cBhvr additive="base">
                                        <p:cTn id="20" dur="500" fill="hold"/>
                                        <p:tgtEl>
                                          <p:spTgt spid="33"/>
                                        </p:tgtEl>
                                        <p:attrNameLst>
                                          <p:attrName>ppt_x</p:attrName>
                                        </p:attrNameLst>
                                      </p:cBhvr>
                                      <p:tavLst>
                                        <p:tav tm="0">
                                          <p:val>
                                            <p:strVal val="1+#ppt_w/2"/>
                                          </p:val>
                                        </p:tav>
                                        <p:tav tm="100000">
                                          <p:val>
                                            <p:strVal val="#ppt_x"/>
                                          </p:val>
                                        </p:tav>
                                      </p:tavLst>
                                    </p:anim>
                                    <p:anim calcmode="lin" valueType="num">
                                      <p:cBhvr additive="base">
                                        <p:cTn id="21" dur="500" fill="hold"/>
                                        <p:tgtEl>
                                          <p:spTgt spid="33"/>
                                        </p:tgtEl>
                                        <p:attrNameLst>
                                          <p:attrName>ppt_y</p:attrName>
                                        </p:attrNameLst>
                                      </p:cBhvr>
                                      <p:tavLst>
                                        <p:tav tm="0">
                                          <p:val>
                                            <p:strVal val="#ppt_y"/>
                                          </p:val>
                                        </p:tav>
                                        <p:tav tm="100000">
                                          <p:val>
                                            <p:strVal val="#ppt_y"/>
                                          </p:val>
                                        </p:tav>
                                      </p:tavLst>
                                    </p:anim>
                                  </p:childTnLst>
                                </p:cTn>
                              </p:par>
                              <p:par>
                                <p:cTn id="22" presetID="2" presetClass="entr" presetSubtype="2" fill="hold" grpId="0" nodeType="withEffect">
                                  <p:stCondLst>
                                    <p:cond delay="0"/>
                                  </p:stCondLst>
                                  <p:childTnLst>
                                    <p:set>
                                      <p:cBhvr>
                                        <p:cTn id="23" dur="1" fill="hold">
                                          <p:stCondLst>
                                            <p:cond delay="0"/>
                                          </p:stCondLst>
                                        </p:cTn>
                                        <p:tgtEl>
                                          <p:spTgt spid="34"/>
                                        </p:tgtEl>
                                        <p:attrNameLst>
                                          <p:attrName>style.visibility</p:attrName>
                                        </p:attrNameLst>
                                      </p:cBhvr>
                                      <p:to>
                                        <p:strVal val="visible"/>
                                      </p:to>
                                    </p:set>
                                    <p:anim calcmode="lin" valueType="num">
                                      <p:cBhvr additive="base">
                                        <p:cTn id="24" dur="500" fill="hold"/>
                                        <p:tgtEl>
                                          <p:spTgt spid="34"/>
                                        </p:tgtEl>
                                        <p:attrNameLst>
                                          <p:attrName>ppt_x</p:attrName>
                                        </p:attrNameLst>
                                      </p:cBhvr>
                                      <p:tavLst>
                                        <p:tav tm="0">
                                          <p:val>
                                            <p:strVal val="1+#ppt_w/2"/>
                                          </p:val>
                                        </p:tav>
                                        <p:tav tm="100000">
                                          <p:val>
                                            <p:strVal val="#ppt_x"/>
                                          </p:val>
                                        </p:tav>
                                      </p:tavLst>
                                    </p:anim>
                                    <p:anim calcmode="lin" valueType="num">
                                      <p:cBhvr additive="base">
                                        <p:cTn id="25" dur="500" fill="hold"/>
                                        <p:tgtEl>
                                          <p:spTgt spid="34"/>
                                        </p:tgtEl>
                                        <p:attrNameLst>
                                          <p:attrName>ppt_y</p:attrName>
                                        </p:attrNameLst>
                                      </p:cBhvr>
                                      <p:tavLst>
                                        <p:tav tm="0">
                                          <p:val>
                                            <p:strVal val="#ppt_y"/>
                                          </p:val>
                                        </p:tav>
                                        <p:tav tm="100000">
                                          <p:val>
                                            <p:strVal val="#ppt_y"/>
                                          </p:val>
                                        </p:tav>
                                      </p:tavLst>
                                    </p:anim>
                                  </p:childTnLst>
                                </p:cTn>
                              </p:par>
                            </p:childTnLst>
                          </p:cTn>
                        </p:par>
                        <p:par>
                          <p:cTn id="26" fill="hold">
                            <p:stCondLst>
                              <p:cond delay="500"/>
                            </p:stCondLst>
                            <p:childTnLst>
                              <p:par>
                                <p:cTn id="27" presetID="2" presetClass="entr" presetSubtype="2" fill="hold" grpId="0" nodeType="after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500" fill="hold"/>
                                        <p:tgtEl>
                                          <p:spTgt spid="2"/>
                                        </p:tgtEl>
                                        <p:attrNameLst>
                                          <p:attrName>ppt_x</p:attrName>
                                        </p:attrNameLst>
                                      </p:cBhvr>
                                      <p:tavLst>
                                        <p:tav tm="0">
                                          <p:val>
                                            <p:strVal val="1+#ppt_w/2"/>
                                          </p:val>
                                        </p:tav>
                                        <p:tav tm="100000">
                                          <p:val>
                                            <p:strVal val="#ppt_x"/>
                                          </p:val>
                                        </p:tav>
                                      </p:tavLst>
                                    </p:anim>
                                    <p:anim calcmode="lin" valueType="num">
                                      <p:cBhvr additive="base">
                                        <p:cTn id="30"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0"/>
                                        </p:tgtEl>
                                        <p:attrNameLst>
                                          <p:attrName>style.visibility</p:attrName>
                                        </p:attrNameLst>
                                      </p:cBhvr>
                                      <p:to>
                                        <p:strVal val="visible"/>
                                      </p:to>
                                    </p:set>
                                    <p:anim calcmode="lin" valueType="num">
                                      <p:cBhvr additive="base">
                                        <p:cTn id="35" dur="500" fill="hold"/>
                                        <p:tgtEl>
                                          <p:spTgt spid="30"/>
                                        </p:tgtEl>
                                        <p:attrNameLst>
                                          <p:attrName>ppt_x</p:attrName>
                                        </p:attrNameLst>
                                      </p:cBhvr>
                                      <p:tavLst>
                                        <p:tav tm="0">
                                          <p:val>
                                            <p:strVal val="#ppt_x"/>
                                          </p:val>
                                        </p:tav>
                                        <p:tav tm="100000">
                                          <p:val>
                                            <p:strVal val="#ppt_x"/>
                                          </p:val>
                                        </p:tav>
                                      </p:tavLst>
                                    </p:anim>
                                    <p:anim calcmode="lin" valueType="num">
                                      <p:cBhvr additive="base">
                                        <p:cTn id="36"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5"/>
                                        </p:tgtEl>
                                        <p:attrNameLst>
                                          <p:attrName>style.visibility</p:attrName>
                                        </p:attrNameLst>
                                      </p:cBhvr>
                                      <p:to>
                                        <p:strVal val="visible"/>
                                      </p:to>
                                    </p:set>
                                    <p:anim calcmode="lin" valueType="num">
                                      <p:cBhvr additive="base">
                                        <p:cTn id="41" dur="500" fill="hold"/>
                                        <p:tgtEl>
                                          <p:spTgt spid="35"/>
                                        </p:tgtEl>
                                        <p:attrNameLst>
                                          <p:attrName>ppt_x</p:attrName>
                                        </p:attrNameLst>
                                      </p:cBhvr>
                                      <p:tavLst>
                                        <p:tav tm="0">
                                          <p:val>
                                            <p:strVal val="#ppt_x"/>
                                          </p:val>
                                        </p:tav>
                                        <p:tav tm="100000">
                                          <p:val>
                                            <p:strVal val="#ppt_x"/>
                                          </p:val>
                                        </p:tav>
                                      </p:tavLst>
                                    </p:anim>
                                    <p:anim calcmode="lin" valueType="num">
                                      <p:cBhvr additive="base">
                                        <p:cTn id="42"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1" grpId="0" animBg="1"/>
      <p:bldP spid="32" grpId="0" animBg="1"/>
      <p:bldP spid="33" grpId="0" animBg="1"/>
      <p:bldP spid="3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2022"/>
          <p:cNvSpPr txBox="1"/>
          <p:nvPr/>
        </p:nvSpPr>
        <p:spPr>
          <a:xfrm>
            <a:off x="1486972" y="384556"/>
            <a:ext cx="5194656" cy="495750"/>
          </a:xfrm>
          <a:prstGeom prst="rect">
            <a:avLst/>
          </a:prstGeom>
          <a:ln w="12700">
            <a:miter lim="400000"/>
          </a:ln>
        </p:spPr>
        <p:txBody>
          <a:bodyPr lIns="0" tIns="0" rIns="0" bIns="0">
            <a:noAutofit/>
          </a:bodyPr>
          <a:lstStyle>
            <a:lvl1pPr defTabSz="609600">
              <a:defRPr sz="2665">
                <a:solidFill>
                  <a:srgbClr val="3A5063"/>
                </a:solidFill>
                <a:uFill>
                  <a:solidFill>
                    <a:srgbClr val="3A5063"/>
                  </a:solidFill>
                </a:uFill>
                <a:latin typeface="+mn-ea"/>
                <a:ea typeface="+mn-ea"/>
                <a:cs typeface="+mn-cs"/>
                <a:sym typeface="Bebas Neue"/>
              </a:defRPr>
            </a:lvl1pPr>
            <a:lvl2pPr defTabSz="609600">
              <a:defRPr sz="2665">
                <a:solidFill>
                  <a:srgbClr val="3A5063"/>
                </a:solidFill>
                <a:uFill>
                  <a:solidFill>
                    <a:srgbClr val="3A5063"/>
                  </a:solidFill>
                </a:uFill>
                <a:latin typeface="+mn-lt"/>
                <a:ea typeface="+mn-ea"/>
                <a:cs typeface="+mn-cs"/>
                <a:sym typeface="Bebas Neue"/>
              </a:defRPr>
            </a:lvl2pPr>
            <a:lvl3pPr defTabSz="609600">
              <a:defRPr sz="2665">
                <a:solidFill>
                  <a:srgbClr val="3A5063"/>
                </a:solidFill>
                <a:uFill>
                  <a:solidFill>
                    <a:srgbClr val="3A5063"/>
                  </a:solidFill>
                </a:uFill>
                <a:latin typeface="+mn-lt"/>
                <a:ea typeface="+mn-ea"/>
                <a:cs typeface="+mn-cs"/>
                <a:sym typeface="Bebas Neue"/>
              </a:defRPr>
            </a:lvl3pPr>
            <a:lvl4pPr defTabSz="609600">
              <a:defRPr sz="2665">
                <a:solidFill>
                  <a:srgbClr val="3A5063"/>
                </a:solidFill>
                <a:uFill>
                  <a:solidFill>
                    <a:srgbClr val="3A5063"/>
                  </a:solidFill>
                </a:uFill>
                <a:latin typeface="+mn-lt"/>
                <a:ea typeface="+mn-ea"/>
                <a:cs typeface="+mn-cs"/>
                <a:sym typeface="Bebas Neue"/>
              </a:defRPr>
            </a:lvl4pPr>
            <a:lvl5pPr defTabSz="609600">
              <a:defRPr sz="2665">
                <a:solidFill>
                  <a:srgbClr val="3A5063"/>
                </a:solidFill>
                <a:uFill>
                  <a:solidFill>
                    <a:srgbClr val="3A5063"/>
                  </a:solidFill>
                </a:uFill>
                <a:latin typeface="+mn-lt"/>
                <a:ea typeface="+mn-ea"/>
                <a:cs typeface="+mn-cs"/>
                <a:sym typeface="Bebas Neue"/>
              </a:defRPr>
            </a:lvl5pPr>
            <a:lvl6pPr defTabSz="609600">
              <a:defRPr sz="2665">
                <a:solidFill>
                  <a:srgbClr val="3A5063"/>
                </a:solidFill>
                <a:uFill>
                  <a:solidFill>
                    <a:srgbClr val="3A5063"/>
                  </a:solidFill>
                </a:uFill>
                <a:latin typeface="+mn-lt"/>
                <a:ea typeface="+mn-ea"/>
                <a:cs typeface="+mn-cs"/>
                <a:sym typeface="Bebas Neue"/>
              </a:defRPr>
            </a:lvl6pPr>
            <a:lvl7pPr defTabSz="609600">
              <a:defRPr sz="2665">
                <a:solidFill>
                  <a:srgbClr val="3A5063"/>
                </a:solidFill>
                <a:uFill>
                  <a:solidFill>
                    <a:srgbClr val="3A5063"/>
                  </a:solidFill>
                </a:uFill>
                <a:latin typeface="+mn-lt"/>
                <a:ea typeface="+mn-ea"/>
                <a:cs typeface="+mn-cs"/>
                <a:sym typeface="Bebas Neue"/>
              </a:defRPr>
            </a:lvl7pPr>
            <a:lvl8pPr defTabSz="609600">
              <a:defRPr sz="2665">
                <a:solidFill>
                  <a:srgbClr val="3A5063"/>
                </a:solidFill>
                <a:uFill>
                  <a:solidFill>
                    <a:srgbClr val="3A5063"/>
                  </a:solidFill>
                </a:uFill>
                <a:latin typeface="+mn-lt"/>
                <a:ea typeface="+mn-ea"/>
                <a:cs typeface="+mn-cs"/>
                <a:sym typeface="Bebas Neue"/>
              </a:defRPr>
            </a:lvl8pPr>
            <a:lvl9pPr defTabSz="609600">
              <a:defRPr sz="2665">
                <a:solidFill>
                  <a:srgbClr val="3A5063"/>
                </a:solidFill>
                <a:uFill>
                  <a:solidFill>
                    <a:srgbClr val="3A5063"/>
                  </a:solidFill>
                </a:uFill>
                <a:latin typeface="+mn-lt"/>
                <a:ea typeface="+mn-ea"/>
                <a:cs typeface="+mn-cs"/>
                <a:sym typeface="Bebas Neue"/>
              </a:defRPr>
            </a:lvl9pPr>
          </a:lstStyle>
          <a:p>
            <a:pPr lvl="0">
              <a:defRPr sz="1800">
                <a:solidFill>
                  <a:srgbClr val="000000"/>
                </a:solidFill>
                <a:uFillTx/>
              </a:defRPr>
            </a:pPr>
            <a:r>
              <a:rPr kumimoji="0" lang="en-US" altLang="zh-CN" sz="4000" i="0" u="none" strike="noStrike" kern="0" cap="none" spc="0" normalizeH="0" baseline="0" noProof="0" dirty="0">
                <a:ln>
                  <a:noFill/>
                </a:ln>
                <a:solidFill>
                  <a:schemeClr val="bg1"/>
                </a:solidFill>
                <a:effectLst/>
                <a:uLnTx/>
                <a:uFillTx/>
                <a:latin typeface="+mn-lt"/>
                <a:cs typeface="+mn-ea"/>
                <a:sym typeface="+mn-lt"/>
              </a:rPr>
              <a:t>1. </a:t>
            </a:r>
            <a:r>
              <a:rPr kumimoji="0" lang="zh-CN" altLang="en-US" sz="4000" i="0" u="none" strike="noStrike" kern="0" cap="none" spc="0" normalizeH="0" baseline="0" noProof="0" dirty="0">
                <a:ln>
                  <a:noFill/>
                </a:ln>
                <a:solidFill>
                  <a:schemeClr val="bg1"/>
                </a:solidFill>
                <a:effectLst/>
                <a:uLnTx/>
                <a:uFillTx/>
                <a:latin typeface="+mn-lt"/>
                <a:cs typeface="+mn-ea"/>
                <a:sym typeface="+mn-lt"/>
              </a:rPr>
              <a:t>信道带宽</a:t>
            </a:r>
            <a:endParaRPr kumimoji="0" lang="zh-CN" altLang="en-US" sz="4000" i="0" u="none" strike="noStrike" kern="0" cap="none" spc="0" normalizeH="0" baseline="0" noProof="0" dirty="0">
              <a:ln>
                <a:noFill/>
              </a:ln>
              <a:solidFill>
                <a:schemeClr val="bg1"/>
              </a:solidFill>
              <a:effectLst/>
              <a:uLnTx/>
              <a:uFillTx/>
              <a:latin typeface="+mn-lt"/>
              <a:cs typeface="+mn-ea"/>
              <a:sym typeface="+mn-lt"/>
            </a:endParaRPr>
          </a:p>
        </p:txBody>
      </p:sp>
      <p:grpSp>
        <p:nvGrpSpPr>
          <p:cNvPr id="3" name="Group 4"/>
          <p:cNvGrpSpPr>
            <a:grpSpLocks noChangeAspect="1"/>
          </p:cNvGrpSpPr>
          <p:nvPr/>
        </p:nvGrpSpPr>
        <p:grpSpPr bwMode="auto">
          <a:xfrm>
            <a:off x="289775" y="193045"/>
            <a:ext cx="993824" cy="993824"/>
            <a:chOff x="2848" y="1168"/>
            <a:chExt cx="1984" cy="1984"/>
          </a:xfrm>
        </p:grpSpPr>
        <p:sp>
          <p:nvSpPr>
            <p:cNvPr id="4" name="AutoShape 3"/>
            <p:cNvSpPr>
              <a:spLocks noChangeAspect="1" noChangeArrowheads="1" noTextEdit="1"/>
            </p:cNvSpPr>
            <p:nvPr/>
          </p:nvSpPr>
          <p:spPr bwMode="auto">
            <a:xfrm>
              <a:off x="2848" y="1168"/>
              <a:ext cx="1984" cy="1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 name="Oval 5"/>
            <p:cNvSpPr>
              <a:spLocks noChangeArrowheads="1"/>
            </p:cNvSpPr>
            <p:nvPr/>
          </p:nvSpPr>
          <p:spPr bwMode="auto">
            <a:xfrm>
              <a:off x="2846" y="1166"/>
              <a:ext cx="1984" cy="1986"/>
            </a:xfrm>
            <a:prstGeom prst="ellipse">
              <a:avLst/>
            </a:prstGeom>
            <a:solidFill>
              <a:srgbClr val="FACC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 name="Freeform 6"/>
            <p:cNvSpPr/>
            <p:nvPr/>
          </p:nvSpPr>
          <p:spPr bwMode="auto">
            <a:xfrm>
              <a:off x="3061" y="1720"/>
              <a:ext cx="1769" cy="1432"/>
            </a:xfrm>
            <a:custGeom>
              <a:avLst/>
              <a:gdLst>
                <a:gd name="T0" fmla="*/ 745 w 746"/>
                <a:gd name="T1" fmla="*/ 154 h 604"/>
                <a:gd name="T2" fmla="*/ 591 w 746"/>
                <a:gd name="T3" fmla="*/ 0 h 604"/>
                <a:gd name="T4" fmla="*/ 76 w 746"/>
                <a:gd name="T5" fmla="*/ 317 h 604"/>
                <a:gd name="T6" fmla="*/ 76 w 746"/>
                <a:gd name="T7" fmla="*/ 364 h 604"/>
                <a:gd name="T8" fmla="*/ 3 w 746"/>
                <a:gd name="T9" fmla="*/ 364 h 604"/>
                <a:gd name="T10" fmla="*/ 0 w 746"/>
                <a:gd name="T11" fmla="*/ 365 h 604"/>
                <a:gd name="T12" fmla="*/ 234 w 746"/>
                <a:gd name="T13" fmla="*/ 592 h 604"/>
                <a:gd name="T14" fmla="*/ 327 w 746"/>
                <a:gd name="T15" fmla="*/ 604 h 604"/>
                <a:gd name="T16" fmla="*/ 746 w 746"/>
                <a:gd name="T17" fmla="*/ 185 h 604"/>
                <a:gd name="T18" fmla="*/ 745 w 746"/>
                <a:gd name="T19" fmla="*/ 15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6" h="604">
                  <a:moveTo>
                    <a:pt x="745" y="154"/>
                  </a:moveTo>
                  <a:cubicBezTo>
                    <a:pt x="591" y="0"/>
                    <a:pt x="591" y="0"/>
                    <a:pt x="591" y="0"/>
                  </a:cubicBezTo>
                  <a:cubicBezTo>
                    <a:pt x="76" y="317"/>
                    <a:pt x="76" y="317"/>
                    <a:pt x="76" y="317"/>
                  </a:cubicBezTo>
                  <a:cubicBezTo>
                    <a:pt x="76" y="364"/>
                    <a:pt x="76" y="364"/>
                    <a:pt x="76" y="364"/>
                  </a:cubicBezTo>
                  <a:cubicBezTo>
                    <a:pt x="3" y="364"/>
                    <a:pt x="3" y="364"/>
                    <a:pt x="3" y="364"/>
                  </a:cubicBezTo>
                  <a:cubicBezTo>
                    <a:pt x="0" y="365"/>
                    <a:pt x="0" y="365"/>
                    <a:pt x="0" y="365"/>
                  </a:cubicBezTo>
                  <a:cubicBezTo>
                    <a:pt x="234" y="592"/>
                    <a:pt x="234" y="592"/>
                    <a:pt x="234" y="592"/>
                  </a:cubicBezTo>
                  <a:cubicBezTo>
                    <a:pt x="265" y="601"/>
                    <a:pt x="279" y="604"/>
                    <a:pt x="327" y="604"/>
                  </a:cubicBezTo>
                  <a:cubicBezTo>
                    <a:pt x="559" y="604"/>
                    <a:pt x="746" y="417"/>
                    <a:pt x="746" y="185"/>
                  </a:cubicBezTo>
                  <a:cubicBezTo>
                    <a:pt x="746" y="175"/>
                    <a:pt x="746" y="165"/>
                    <a:pt x="745" y="154"/>
                  </a:cubicBezTo>
                </a:path>
              </a:pathLst>
            </a:custGeom>
            <a:solidFill>
              <a:srgbClr val="EFBF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 name="Rectangle 7"/>
            <p:cNvSpPr>
              <a:spLocks noChangeArrowheads="1"/>
            </p:cNvSpPr>
            <p:nvPr/>
          </p:nvSpPr>
          <p:spPr bwMode="auto">
            <a:xfrm>
              <a:off x="3232" y="1749"/>
              <a:ext cx="1204" cy="777"/>
            </a:xfrm>
            <a:prstGeom prst="rect">
              <a:avLst/>
            </a:prstGeom>
            <a:solidFill>
              <a:srgbClr val="00AD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 name="Rectangle 8"/>
            <p:cNvSpPr>
              <a:spLocks noChangeArrowheads="1"/>
            </p:cNvSpPr>
            <p:nvPr/>
          </p:nvSpPr>
          <p:spPr bwMode="auto">
            <a:xfrm>
              <a:off x="3232" y="1749"/>
              <a:ext cx="1204" cy="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 name="Freeform 9"/>
            <p:cNvSpPr/>
            <p:nvPr/>
          </p:nvSpPr>
          <p:spPr bwMode="auto">
            <a:xfrm>
              <a:off x="3708" y="2526"/>
              <a:ext cx="264" cy="14"/>
            </a:xfrm>
            <a:custGeom>
              <a:avLst/>
              <a:gdLst>
                <a:gd name="T0" fmla="*/ 264 w 264"/>
                <a:gd name="T1" fmla="*/ 0 h 14"/>
                <a:gd name="T2" fmla="*/ 0 w 264"/>
                <a:gd name="T3" fmla="*/ 0 h 14"/>
                <a:gd name="T4" fmla="*/ 15 w 264"/>
                <a:gd name="T5" fmla="*/ 14 h 14"/>
                <a:gd name="T6" fmla="*/ 264 w 264"/>
                <a:gd name="T7" fmla="*/ 12 h 14"/>
                <a:gd name="T8" fmla="*/ 264 w 264"/>
                <a:gd name="T9" fmla="*/ 0 h 14"/>
              </a:gdLst>
              <a:ahLst/>
              <a:cxnLst>
                <a:cxn ang="0">
                  <a:pos x="T0" y="T1"/>
                </a:cxn>
                <a:cxn ang="0">
                  <a:pos x="T2" y="T3"/>
                </a:cxn>
                <a:cxn ang="0">
                  <a:pos x="T4" y="T5"/>
                </a:cxn>
                <a:cxn ang="0">
                  <a:pos x="T6" y="T7"/>
                </a:cxn>
                <a:cxn ang="0">
                  <a:pos x="T8" y="T9"/>
                </a:cxn>
              </a:cxnLst>
              <a:rect l="0" t="0" r="r" b="b"/>
              <a:pathLst>
                <a:path w="264" h="14">
                  <a:moveTo>
                    <a:pt x="264" y="0"/>
                  </a:moveTo>
                  <a:lnTo>
                    <a:pt x="0" y="0"/>
                  </a:lnTo>
                  <a:lnTo>
                    <a:pt x="15" y="14"/>
                  </a:lnTo>
                  <a:lnTo>
                    <a:pt x="264" y="12"/>
                  </a:lnTo>
                  <a:lnTo>
                    <a:pt x="264" y="0"/>
                  </a:lnTo>
                  <a:close/>
                </a:path>
              </a:pathLst>
            </a:custGeom>
            <a:solidFill>
              <a:srgbClr val="77A0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 name="Freeform 10"/>
            <p:cNvSpPr/>
            <p:nvPr/>
          </p:nvSpPr>
          <p:spPr bwMode="auto">
            <a:xfrm>
              <a:off x="3708" y="2526"/>
              <a:ext cx="264" cy="14"/>
            </a:xfrm>
            <a:custGeom>
              <a:avLst/>
              <a:gdLst>
                <a:gd name="T0" fmla="*/ 264 w 264"/>
                <a:gd name="T1" fmla="*/ 0 h 14"/>
                <a:gd name="T2" fmla="*/ 0 w 264"/>
                <a:gd name="T3" fmla="*/ 0 h 14"/>
                <a:gd name="T4" fmla="*/ 15 w 264"/>
                <a:gd name="T5" fmla="*/ 14 h 14"/>
                <a:gd name="T6" fmla="*/ 264 w 264"/>
                <a:gd name="T7" fmla="*/ 12 h 14"/>
                <a:gd name="T8" fmla="*/ 264 w 264"/>
                <a:gd name="T9" fmla="*/ 0 h 14"/>
              </a:gdLst>
              <a:ahLst/>
              <a:cxnLst>
                <a:cxn ang="0">
                  <a:pos x="T0" y="T1"/>
                </a:cxn>
                <a:cxn ang="0">
                  <a:pos x="T2" y="T3"/>
                </a:cxn>
                <a:cxn ang="0">
                  <a:pos x="T4" y="T5"/>
                </a:cxn>
                <a:cxn ang="0">
                  <a:pos x="T6" y="T7"/>
                </a:cxn>
                <a:cxn ang="0">
                  <a:pos x="T8" y="T9"/>
                </a:cxn>
              </a:cxnLst>
              <a:rect l="0" t="0" r="r" b="b"/>
              <a:pathLst>
                <a:path w="264" h="14">
                  <a:moveTo>
                    <a:pt x="264" y="0"/>
                  </a:moveTo>
                  <a:lnTo>
                    <a:pt x="0" y="0"/>
                  </a:lnTo>
                  <a:lnTo>
                    <a:pt x="15" y="14"/>
                  </a:lnTo>
                  <a:lnTo>
                    <a:pt x="264" y="12"/>
                  </a:lnTo>
                  <a:lnTo>
                    <a:pt x="26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 name="Freeform 11"/>
            <p:cNvSpPr/>
            <p:nvPr/>
          </p:nvSpPr>
          <p:spPr bwMode="auto">
            <a:xfrm>
              <a:off x="3516" y="1931"/>
              <a:ext cx="911" cy="595"/>
            </a:xfrm>
            <a:custGeom>
              <a:avLst/>
              <a:gdLst>
                <a:gd name="T0" fmla="*/ 645 w 911"/>
                <a:gd name="T1" fmla="*/ 0 h 595"/>
                <a:gd name="T2" fmla="*/ 605 w 911"/>
                <a:gd name="T3" fmla="*/ 183 h 595"/>
                <a:gd name="T4" fmla="*/ 512 w 911"/>
                <a:gd name="T5" fmla="*/ 88 h 595"/>
                <a:gd name="T6" fmla="*/ 465 w 911"/>
                <a:gd name="T7" fmla="*/ 273 h 595"/>
                <a:gd name="T8" fmla="*/ 375 w 911"/>
                <a:gd name="T9" fmla="*/ 180 h 595"/>
                <a:gd name="T10" fmla="*/ 323 w 911"/>
                <a:gd name="T11" fmla="*/ 225 h 595"/>
                <a:gd name="T12" fmla="*/ 240 w 911"/>
                <a:gd name="T13" fmla="*/ 143 h 595"/>
                <a:gd name="T14" fmla="*/ 188 w 911"/>
                <a:gd name="T15" fmla="*/ 339 h 595"/>
                <a:gd name="T16" fmla="*/ 109 w 911"/>
                <a:gd name="T17" fmla="*/ 256 h 595"/>
                <a:gd name="T18" fmla="*/ 57 w 911"/>
                <a:gd name="T19" fmla="*/ 455 h 595"/>
                <a:gd name="T20" fmla="*/ 0 w 911"/>
                <a:gd name="T21" fmla="*/ 503 h 595"/>
                <a:gd name="T22" fmla="*/ 57 w 911"/>
                <a:gd name="T23" fmla="*/ 576 h 595"/>
                <a:gd name="T24" fmla="*/ 176 w 911"/>
                <a:gd name="T25" fmla="*/ 579 h 595"/>
                <a:gd name="T26" fmla="*/ 192 w 911"/>
                <a:gd name="T27" fmla="*/ 595 h 595"/>
                <a:gd name="T28" fmla="*/ 456 w 911"/>
                <a:gd name="T29" fmla="*/ 595 h 595"/>
                <a:gd name="T30" fmla="*/ 456 w 911"/>
                <a:gd name="T31" fmla="*/ 579 h 595"/>
                <a:gd name="T32" fmla="*/ 560 w 911"/>
                <a:gd name="T33" fmla="*/ 581 h 595"/>
                <a:gd name="T34" fmla="*/ 560 w 911"/>
                <a:gd name="T35" fmla="*/ 579 h 595"/>
                <a:gd name="T36" fmla="*/ 614 w 911"/>
                <a:gd name="T37" fmla="*/ 579 h 595"/>
                <a:gd name="T38" fmla="*/ 614 w 911"/>
                <a:gd name="T39" fmla="*/ 579 h 595"/>
                <a:gd name="T40" fmla="*/ 911 w 911"/>
                <a:gd name="T41" fmla="*/ 576 h 595"/>
                <a:gd name="T42" fmla="*/ 911 w 911"/>
                <a:gd name="T43" fmla="*/ 271 h 595"/>
                <a:gd name="T44" fmla="*/ 645 w 911"/>
                <a:gd name="T45" fmla="*/ 0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11" h="595">
                  <a:moveTo>
                    <a:pt x="645" y="0"/>
                  </a:moveTo>
                  <a:lnTo>
                    <a:pt x="605" y="183"/>
                  </a:lnTo>
                  <a:lnTo>
                    <a:pt x="512" y="88"/>
                  </a:lnTo>
                  <a:lnTo>
                    <a:pt x="465" y="273"/>
                  </a:lnTo>
                  <a:lnTo>
                    <a:pt x="375" y="180"/>
                  </a:lnTo>
                  <a:lnTo>
                    <a:pt x="323" y="225"/>
                  </a:lnTo>
                  <a:lnTo>
                    <a:pt x="240" y="143"/>
                  </a:lnTo>
                  <a:lnTo>
                    <a:pt x="188" y="339"/>
                  </a:lnTo>
                  <a:lnTo>
                    <a:pt x="109" y="256"/>
                  </a:lnTo>
                  <a:lnTo>
                    <a:pt x="57" y="455"/>
                  </a:lnTo>
                  <a:lnTo>
                    <a:pt x="0" y="503"/>
                  </a:lnTo>
                  <a:lnTo>
                    <a:pt x="57" y="576"/>
                  </a:lnTo>
                  <a:lnTo>
                    <a:pt x="176" y="579"/>
                  </a:lnTo>
                  <a:lnTo>
                    <a:pt x="192" y="595"/>
                  </a:lnTo>
                  <a:lnTo>
                    <a:pt x="456" y="595"/>
                  </a:lnTo>
                  <a:lnTo>
                    <a:pt x="456" y="579"/>
                  </a:lnTo>
                  <a:lnTo>
                    <a:pt x="560" y="581"/>
                  </a:lnTo>
                  <a:lnTo>
                    <a:pt x="560" y="579"/>
                  </a:lnTo>
                  <a:lnTo>
                    <a:pt x="614" y="579"/>
                  </a:lnTo>
                  <a:lnTo>
                    <a:pt x="614" y="579"/>
                  </a:lnTo>
                  <a:lnTo>
                    <a:pt x="911" y="576"/>
                  </a:lnTo>
                  <a:lnTo>
                    <a:pt x="911" y="271"/>
                  </a:lnTo>
                  <a:lnTo>
                    <a:pt x="645" y="0"/>
                  </a:lnTo>
                  <a:close/>
                </a:path>
              </a:pathLst>
            </a:custGeom>
            <a:solidFill>
              <a:srgbClr val="0095A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2" name="Freeform 12"/>
            <p:cNvSpPr/>
            <p:nvPr/>
          </p:nvSpPr>
          <p:spPr bwMode="auto">
            <a:xfrm>
              <a:off x="3516" y="1931"/>
              <a:ext cx="911" cy="595"/>
            </a:xfrm>
            <a:custGeom>
              <a:avLst/>
              <a:gdLst>
                <a:gd name="T0" fmla="*/ 645 w 911"/>
                <a:gd name="T1" fmla="*/ 0 h 595"/>
                <a:gd name="T2" fmla="*/ 605 w 911"/>
                <a:gd name="T3" fmla="*/ 183 h 595"/>
                <a:gd name="T4" fmla="*/ 512 w 911"/>
                <a:gd name="T5" fmla="*/ 88 h 595"/>
                <a:gd name="T6" fmla="*/ 465 w 911"/>
                <a:gd name="T7" fmla="*/ 273 h 595"/>
                <a:gd name="T8" fmla="*/ 375 w 911"/>
                <a:gd name="T9" fmla="*/ 180 h 595"/>
                <a:gd name="T10" fmla="*/ 323 w 911"/>
                <a:gd name="T11" fmla="*/ 225 h 595"/>
                <a:gd name="T12" fmla="*/ 240 w 911"/>
                <a:gd name="T13" fmla="*/ 143 h 595"/>
                <a:gd name="T14" fmla="*/ 188 w 911"/>
                <a:gd name="T15" fmla="*/ 339 h 595"/>
                <a:gd name="T16" fmla="*/ 109 w 911"/>
                <a:gd name="T17" fmla="*/ 256 h 595"/>
                <a:gd name="T18" fmla="*/ 57 w 911"/>
                <a:gd name="T19" fmla="*/ 455 h 595"/>
                <a:gd name="T20" fmla="*/ 0 w 911"/>
                <a:gd name="T21" fmla="*/ 503 h 595"/>
                <a:gd name="T22" fmla="*/ 57 w 911"/>
                <a:gd name="T23" fmla="*/ 576 h 595"/>
                <a:gd name="T24" fmla="*/ 176 w 911"/>
                <a:gd name="T25" fmla="*/ 579 h 595"/>
                <a:gd name="T26" fmla="*/ 192 w 911"/>
                <a:gd name="T27" fmla="*/ 595 h 595"/>
                <a:gd name="T28" fmla="*/ 456 w 911"/>
                <a:gd name="T29" fmla="*/ 595 h 595"/>
                <a:gd name="T30" fmla="*/ 456 w 911"/>
                <a:gd name="T31" fmla="*/ 579 h 595"/>
                <a:gd name="T32" fmla="*/ 560 w 911"/>
                <a:gd name="T33" fmla="*/ 581 h 595"/>
                <a:gd name="T34" fmla="*/ 560 w 911"/>
                <a:gd name="T35" fmla="*/ 579 h 595"/>
                <a:gd name="T36" fmla="*/ 614 w 911"/>
                <a:gd name="T37" fmla="*/ 579 h 595"/>
                <a:gd name="T38" fmla="*/ 614 w 911"/>
                <a:gd name="T39" fmla="*/ 579 h 595"/>
                <a:gd name="T40" fmla="*/ 911 w 911"/>
                <a:gd name="T41" fmla="*/ 576 h 595"/>
                <a:gd name="T42" fmla="*/ 911 w 911"/>
                <a:gd name="T43" fmla="*/ 271 h 595"/>
                <a:gd name="T44" fmla="*/ 645 w 911"/>
                <a:gd name="T45" fmla="*/ 0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11" h="595">
                  <a:moveTo>
                    <a:pt x="645" y="0"/>
                  </a:moveTo>
                  <a:lnTo>
                    <a:pt x="605" y="183"/>
                  </a:lnTo>
                  <a:lnTo>
                    <a:pt x="512" y="88"/>
                  </a:lnTo>
                  <a:lnTo>
                    <a:pt x="465" y="273"/>
                  </a:lnTo>
                  <a:lnTo>
                    <a:pt x="375" y="180"/>
                  </a:lnTo>
                  <a:lnTo>
                    <a:pt x="323" y="225"/>
                  </a:lnTo>
                  <a:lnTo>
                    <a:pt x="240" y="143"/>
                  </a:lnTo>
                  <a:lnTo>
                    <a:pt x="188" y="339"/>
                  </a:lnTo>
                  <a:lnTo>
                    <a:pt x="109" y="256"/>
                  </a:lnTo>
                  <a:lnTo>
                    <a:pt x="57" y="455"/>
                  </a:lnTo>
                  <a:lnTo>
                    <a:pt x="0" y="503"/>
                  </a:lnTo>
                  <a:lnTo>
                    <a:pt x="57" y="576"/>
                  </a:lnTo>
                  <a:lnTo>
                    <a:pt x="176" y="579"/>
                  </a:lnTo>
                  <a:lnTo>
                    <a:pt x="192" y="595"/>
                  </a:lnTo>
                  <a:lnTo>
                    <a:pt x="456" y="595"/>
                  </a:lnTo>
                  <a:lnTo>
                    <a:pt x="456" y="579"/>
                  </a:lnTo>
                  <a:lnTo>
                    <a:pt x="560" y="581"/>
                  </a:lnTo>
                  <a:lnTo>
                    <a:pt x="560" y="579"/>
                  </a:lnTo>
                  <a:lnTo>
                    <a:pt x="614" y="579"/>
                  </a:lnTo>
                  <a:lnTo>
                    <a:pt x="614" y="579"/>
                  </a:lnTo>
                  <a:lnTo>
                    <a:pt x="911" y="576"/>
                  </a:lnTo>
                  <a:lnTo>
                    <a:pt x="911" y="271"/>
                  </a:lnTo>
                  <a:lnTo>
                    <a:pt x="6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 name="Rectangle 13"/>
            <p:cNvSpPr>
              <a:spLocks noChangeArrowheads="1"/>
            </p:cNvSpPr>
            <p:nvPr/>
          </p:nvSpPr>
          <p:spPr bwMode="auto">
            <a:xfrm>
              <a:off x="3516" y="2185"/>
              <a:ext cx="105" cy="246"/>
            </a:xfrm>
            <a:prstGeom prst="rect">
              <a:avLst/>
            </a:prstGeom>
            <a:solidFill>
              <a:srgbClr val="55C2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 name="Rectangle 14"/>
            <p:cNvSpPr>
              <a:spLocks noChangeArrowheads="1"/>
            </p:cNvSpPr>
            <p:nvPr/>
          </p:nvSpPr>
          <p:spPr bwMode="auto">
            <a:xfrm>
              <a:off x="3659" y="2071"/>
              <a:ext cx="94" cy="360"/>
            </a:xfrm>
            <a:prstGeom prst="rect">
              <a:avLst/>
            </a:prstGeom>
            <a:solidFill>
              <a:srgbClr val="55C2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 name="Rectangle 15"/>
            <p:cNvSpPr>
              <a:spLocks noChangeArrowheads="1"/>
            </p:cNvSpPr>
            <p:nvPr/>
          </p:nvSpPr>
          <p:spPr bwMode="auto">
            <a:xfrm>
              <a:off x="3782" y="2109"/>
              <a:ext cx="104" cy="322"/>
            </a:xfrm>
            <a:prstGeom prst="rect">
              <a:avLst/>
            </a:prstGeom>
            <a:solidFill>
              <a:srgbClr val="55C2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6" name="Rectangle 16"/>
            <p:cNvSpPr>
              <a:spLocks noChangeArrowheads="1"/>
            </p:cNvSpPr>
            <p:nvPr/>
          </p:nvSpPr>
          <p:spPr bwMode="auto">
            <a:xfrm>
              <a:off x="3924" y="2014"/>
              <a:ext cx="114" cy="417"/>
            </a:xfrm>
            <a:prstGeom prst="rect">
              <a:avLst/>
            </a:prstGeom>
            <a:solidFill>
              <a:srgbClr val="55C2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 name="Rectangle 17"/>
            <p:cNvSpPr>
              <a:spLocks noChangeArrowheads="1"/>
            </p:cNvSpPr>
            <p:nvPr/>
          </p:nvSpPr>
          <p:spPr bwMode="auto">
            <a:xfrm>
              <a:off x="4057" y="1938"/>
              <a:ext cx="95" cy="493"/>
            </a:xfrm>
            <a:prstGeom prst="rect">
              <a:avLst/>
            </a:prstGeom>
            <a:solidFill>
              <a:srgbClr val="55C2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 name="Freeform 18"/>
            <p:cNvSpPr/>
            <p:nvPr/>
          </p:nvSpPr>
          <p:spPr bwMode="auto">
            <a:xfrm>
              <a:off x="3049" y="2555"/>
              <a:ext cx="1574" cy="49"/>
            </a:xfrm>
            <a:custGeom>
              <a:avLst/>
              <a:gdLst>
                <a:gd name="T0" fmla="*/ 0 w 664"/>
                <a:gd name="T1" fmla="*/ 0 h 21"/>
                <a:gd name="T2" fmla="*/ 0 w 664"/>
                <a:gd name="T3" fmla="*/ 10 h 21"/>
                <a:gd name="T4" fmla="*/ 32 w 664"/>
                <a:gd name="T5" fmla="*/ 21 h 21"/>
                <a:gd name="T6" fmla="*/ 641 w 664"/>
                <a:gd name="T7" fmla="*/ 21 h 21"/>
                <a:gd name="T8" fmla="*/ 664 w 664"/>
                <a:gd name="T9" fmla="*/ 10 h 21"/>
                <a:gd name="T10" fmla="*/ 664 w 664"/>
                <a:gd name="T11" fmla="*/ 0 h 21"/>
                <a:gd name="T12" fmla="*/ 0 w 664"/>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664" h="21">
                  <a:moveTo>
                    <a:pt x="0" y="0"/>
                  </a:moveTo>
                  <a:cubicBezTo>
                    <a:pt x="0" y="10"/>
                    <a:pt x="0" y="10"/>
                    <a:pt x="0" y="10"/>
                  </a:cubicBezTo>
                  <a:cubicBezTo>
                    <a:pt x="0" y="10"/>
                    <a:pt x="10" y="21"/>
                    <a:pt x="32" y="21"/>
                  </a:cubicBezTo>
                  <a:cubicBezTo>
                    <a:pt x="54" y="21"/>
                    <a:pt x="641" y="21"/>
                    <a:pt x="641" y="21"/>
                  </a:cubicBezTo>
                  <a:cubicBezTo>
                    <a:pt x="641" y="21"/>
                    <a:pt x="657" y="15"/>
                    <a:pt x="664" y="10"/>
                  </a:cubicBezTo>
                  <a:cubicBezTo>
                    <a:pt x="664" y="0"/>
                    <a:pt x="664" y="0"/>
                    <a:pt x="664" y="0"/>
                  </a:cubicBezTo>
                  <a:lnTo>
                    <a:pt x="0" y="0"/>
                  </a:lnTo>
                  <a:close/>
                </a:path>
              </a:pathLst>
            </a:custGeom>
            <a:solidFill>
              <a:srgbClr val="E6E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 name="Freeform 19"/>
            <p:cNvSpPr/>
            <p:nvPr/>
          </p:nvSpPr>
          <p:spPr bwMode="auto">
            <a:xfrm>
              <a:off x="3225" y="171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92939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 name="Freeform 20"/>
            <p:cNvSpPr/>
            <p:nvPr/>
          </p:nvSpPr>
          <p:spPr bwMode="auto">
            <a:xfrm>
              <a:off x="3218" y="1716"/>
              <a:ext cx="2" cy="0"/>
            </a:xfrm>
            <a:custGeom>
              <a:avLst/>
              <a:gdLst>
                <a:gd name="T0" fmla="*/ 0 w 2"/>
                <a:gd name="T1" fmla="*/ 2 w 2"/>
                <a:gd name="T2" fmla="*/ 0 w 2"/>
              </a:gdLst>
              <a:ahLst/>
              <a:cxnLst>
                <a:cxn ang="0">
                  <a:pos x="T0" y="0"/>
                </a:cxn>
                <a:cxn ang="0">
                  <a:pos x="T1" y="0"/>
                </a:cxn>
                <a:cxn ang="0">
                  <a:pos x="T2" y="0"/>
                </a:cxn>
              </a:cxnLst>
              <a:rect l="0" t="0" r="r" b="b"/>
              <a:pathLst>
                <a:path w="2">
                  <a:moveTo>
                    <a:pt x="0" y="0"/>
                  </a:moveTo>
                  <a:lnTo>
                    <a:pt x="2" y="0"/>
                  </a:lnTo>
                  <a:lnTo>
                    <a:pt x="0" y="0"/>
                  </a:lnTo>
                  <a:close/>
                </a:path>
              </a:pathLst>
            </a:custGeom>
            <a:solidFill>
              <a:srgbClr val="92939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1" name="Freeform 21"/>
            <p:cNvSpPr/>
            <p:nvPr/>
          </p:nvSpPr>
          <p:spPr bwMode="auto">
            <a:xfrm>
              <a:off x="3206" y="2529"/>
              <a:ext cx="0" cy="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92939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2" name="Freeform 22"/>
            <p:cNvSpPr/>
            <p:nvPr/>
          </p:nvSpPr>
          <p:spPr bwMode="auto">
            <a:xfrm>
              <a:off x="3227" y="1711"/>
              <a:ext cx="3" cy="2"/>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1" y="1"/>
                    <a:pt x="1" y="0"/>
                    <a:pt x="1" y="0"/>
                  </a:cubicBezTo>
                  <a:cubicBezTo>
                    <a:pt x="1" y="0"/>
                    <a:pt x="1" y="1"/>
                    <a:pt x="0" y="1"/>
                  </a:cubicBezTo>
                  <a:close/>
                </a:path>
              </a:pathLst>
            </a:custGeom>
            <a:solidFill>
              <a:srgbClr val="92939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 name="Freeform 23"/>
            <p:cNvSpPr/>
            <p:nvPr/>
          </p:nvSpPr>
          <p:spPr bwMode="auto">
            <a:xfrm>
              <a:off x="3509" y="1711"/>
              <a:ext cx="956" cy="844"/>
            </a:xfrm>
            <a:custGeom>
              <a:avLst/>
              <a:gdLst>
                <a:gd name="T0" fmla="*/ 394 w 403"/>
                <a:gd name="T1" fmla="*/ 0 h 356"/>
                <a:gd name="T2" fmla="*/ 0 w 403"/>
                <a:gd name="T3" fmla="*/ 0 h 356"/>
                <a:gd name="T4" fmla="*/ 25 w 403"/>
                <a:gd name="T5" fmla="*/ 24 h 356"/>
                <a:gd name="T6" fmla="*/ 383 w 403"/>
                <a:gd name="T7" fmla="*/ 24 h 356"/>
                <a:gd name="T8" fmla="*/ 383 w 403"/>
                <a:gd name="T9" fmla="*/ 336 h 356"/>
                <a:gd name="T10" fmla="*/ 358 w 403"/>
                <a:gd name="T11" fmla="*/ 336 h 356"/>
                <a:gd name="T12" fmla="*/ 380 w 403"/>
                <a:gd name="T13" fmla="*/ 356 h 356"/>
                <a:gd name="T14" fmla="*/ 394 w 403"/>
                <a:gd name="T15" fmla="*/ 356 h 356"/>
                <a:gd name="T16" fmla="*/ 403 w 403"/>
                <a:gd name="T17" fmla="*/ 345 h 356"/>
                <a:gd name="T18" fmla="*/ 403 w 403"/>
                <a:gd name="T19" fmla="*/ 11 h 356"/>
                <a:gd name="T20" fmla="*/ 394 w 403"/>
                <a:gd name="T21"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3" h="356">
                  <a:moveTo>
                    <a:pt x="394" y="0"/>
                  </a:moveTo>
                  <a:cubicBezTo>
                    <a:pt x="0" y="0"/>
                    <a:pt x="0" y="0"/>
                    <a:pt x="0" y="0"/>
                  </a:cubicBezTo>
                  <a:cubicBezTo>
                    <a:pt x="25" y="24"/>
                    <a:pt x="25" y="24"/>
                    <a:pt x="25" y="24"/>
                  </a:cubicBezTo>
                  <a:cubicBezTo>
                    <a:pt x="383" y="24"/>
                    <a:pt x="383" y="24"/>
                    <a:pt x="383" y="24"/>
                  </a:cubicBezTo>
                  <a:cubicBezTo>
                    <a:pt x="383" y="336"/>
                    <a:pt x="383" y="336"/>
                    <a:pt x="383" y="336"/>
                  </a:cubicBezTo>
                  <a:cubicBezTo>
                    <a:pt x="358" y="336"/>
                    <a:pt x="358" y="336"/>
                    <a:pt x="358" y="336"/>
                  </a:cubicBezTo>
                  <a:cubicBezTo>
                    <a:pt x="380" y="356"/>
                    <a:pt x="380" y="356"/>
                    <a:pt x="380" y="356"/>
                  </a:cubicBezTo>
                  <a:cubicBezTo>
                    <a:pt x="394" y="356"/>
                    <a:pt x="394" y="356"/>
                    <a:pt x="394" y="356"/>
                  </a:cubicBezTo>
                  <a:cubicBezTo>
                    <a:pt x="400" y="356"/>
                    <a:pt x="403" y="351"/>
                    <a:pt x="403" y="345"/>
                  </a:cubicBezTo>
                  <a:cubicBezTo>
                    <a:pt x="403" y="11"/>
                    <a:pt x="403" y="11"/>
                    <a:pt x="403" y="11"/>
                  </a:cubicBezTo>
                  <a:cubicBezTo>
                    <a:pt x="403" y="5"/>
                    <a:pt x="400" y="0"/>
                    <a:pt x="394" y="0"/>
                  </a:cubicBezTo>
                  <a:close/>
                </a:path>
              </a:pathLst>
            </a:cu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 name="Freeform 24"/>
            <p:cNvSpPr/>
            <p:nvPr/>
          </p:nvSpPr>
          <p:spPr bwMode="auto">
            <a:xfrm>
              <a:off x="3206" y="1716"/>
              <a:ext cx="12" cy="21"/>
            </a:xfrm>
            <a:custGeom>
              <a:avLst/>
              <a:gdLst>
                <a:gd name="T0" fmla="*/ 5 w 5"/>
                <a:gd name="T1" fmla="*/ 0 h 9"/>
                <a:gd name="T2" fmla="*/ 0 w 5"/>
                <a:gd name="T3" fmla="*/ 9 h 9"/>
                <a:gd name="T4" fmla="*/ 5 w 5"/>
                <a:gd name="T5" fmla="*/ 0 h 9"/>
              </a:gdLst>
              <a:ahLst/>
              <a:cxnLst>
                <a:cxn ang="0">
                  <a:pos x="T0" y="T1"/>
                </a:cxn>
                <a:cxn ang="0">
                  <a:pos x="T2" y="T3"/>
                </a:cxn>
                <a:cxn ang="0">
                  <a:pos x="T4" y="T5"/>
                </a:cxn>
              </a:cxnLst>
              <a:rect l="0" t="0" r="r" b="b"/>
              <a:pathLst>
                <a:path w="5" h="9">
                  <a:moveTo>
                    <a:pt x="5" y="0"/>
                  </a:moveTo>
                  <a:cubicBezTo>
                    <a:pt x="2" y="2"/>
                    <a:pt x="0" y="5"/>
                    <a:pt x="0" y="9"/>
                  </a:cubicBezTo>
                  <a:cubicBezTo>
                    <a:pt x="0" y="9"/>
                    <a:pt x="1" y="3"/>
                    <a:pt x="5" y="0"/>
                  </a:cubicBezTo>
                  <a:close/>
                </a:path>
              </a:pathLst>
            </a:custGeom>
            <a:solidFill>
              <a:srgbClr val="92939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 name="Freeform 25"/>
            <p:cNvSpPr/>
            <p:nvPr/>
          </p:nvSpPr>
          <p:spPr bwMode="auto">
            <a:xfrm>
              <a:off x="3206" y="2531"/>
              <a:ext cx="24" cy="24"/>
            </a:xfrm>
            <a:custGeom>
              <a:avLst/>
              <a:gdLst>
                <a:gd name="T0" fmla="*/ 0 w 10"/>
                <a:gd name="T1" fmla="*/ 0 h 10"/>
                <a:gd name="T2" fmla="*/ 10 w 10"/>
                <a:gd name="T3" fmla="*/ 9 h 10"/>
                <a:gd name="T4" fmla="*/ 0 w 10"/>
                <a:gd name="T5" fmla="*/ 0 h 10"/>
              </a:gdLst>
              <a:ahLst/>
              <a:cxnLst>
                <a:cxn ang="0">
                  <a:pos x="T0" y="T1"/>
                </a:cxn>
                <a:cxn ang="0">
                  <a:pos x="T2" y="T3"/>
                </a:cxn>
                <a:cxn ang="0">
                  <a:pos x="T4" y="T5"/>
                </a:cxn>
              </a:cxnLst>
              <a:rect l="0" t="0" r="r" b="b"/>
              <a:pathLst>
                <a:path w="10" h="10">
                  <a:moveTo>
                    <a:pt x="0" y="0"/>
                  </a:moveTo>
                  <a:cubicBezTo>
                    <a:pt x="1" y="10"/>
                    <a:pt x="10" y="9"/>
                    <a:pt x="10" y="9"/>
                  </a:cubicBezTo>
                  <a:cubicBezTo>
                    <a:pt x="5" y="9"/>
                    <a:pt x="1" y="5"/>
                    <a:pt x="0" y="0"/>
                  </a:cubicBezTo>
                  <a:close/>
                </a:path>
              </a:pathLst>
            </a:custGeom>
            <a:solidFill>
              <a:srgbClr val="5858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 name="Freeform 26"/>
            <p:cNvSpPr/>
            <p:nvPr/>
          </p:nvSpPr>
          <p:spPr bwMode="auto">
            <a:xfrm>
              <a:off x="3220" y="1713"/>
              <a:ext cx="5" cy="3"/>
            </a:xfrm>
            <a:custGeom>
              <a:avLst/>
              <a:gdLst>
                <a:gd name="T0" fmla="*/ 0 w 2"/>
                <a:gd name="T1" fmla="*/ 1 h 1"/>
                <a:gd name="T2" fmla="*/ 2 w 2"/>
                <a:gd name="T3" fmla="*/ 0 h 1"/>
                <a:gd name="T4" fmla="*/ 0 w 2"/>
                <a:gd name="T5" fmla="*/ 1 h 1"/>
              </a:gdLst>
              <a:ahLst/>
              <a:cxnLst>
                <a:cxn ang="0">
                  <a:pos x="T0" y="T1"/>
                </a:cxn>
                <a:cxn ang="0">
                  <a:pos x="T2" y="T3"/>
                </a:cxn>
                <a:cxn ang="0">
                  <a:pos x="T4" y="T5"/>
                </a:cxn>
              </a:cxnLst>
              <a:rect l="0" t="0" r="r" b="b"/>
              <a:pathLst>
                <a:path w="2" h="1">
                  <a:moveTo>
                    <a:pt x="0" y="1"/>
                  </a:moveTo>
                  <a:cubicBezTo>
                    <a:pt x="0" y="0"/>
                    <a:pt x="1" y="0"/>
                    <a:pt x="2" y="0"/>
                  </a:cubicBezTo>
                  <a:cubicBezTo>
                    <a:pt x="1" y="0"/>
                    <a:pt x="0" y="0"/>
                    <a:pt x="0" y="1"/>
                  </a:cubicBezTo>
                  <a:close/>
                </a:path>
              </a:pathLst>
            </a:custGeom>
            <a:solidFill>
              <a:srgbClr val="5858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7" name="Freeform 27"/>
            <p:cNvSpPr/>
            <p:nvPr/>
          </p:nvSpPr>
          <p:spPr bwMode="auto">
            <a:xfrm>
              <a:off x="3218" y="1716"/>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5858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8" name="Freeform 28"/>
            <p:cNvSpPr/>
            <p:nvPr/>
          </p:nvSpPr>
          <p:spPr bwMode="auto">
            <a:xfrm>
              <a:off x="3225" y="1713"/>
              <a:ext cx="2" cy="0"/>
            </a:xfrm>
            <a:custGeom>
              <a:avLst/>
              <a:gdLst>
                <a:gd name="T0" fmla="*/ 0 w 2"/>
                <a:gd name="T1" fmla="*/ 2 w 2"/>
                <a:gd name="T2" fmla="*/ 0 w 2"/>
              </a:gdLst>
              <a:ahLst/>
              <a:cxnLst>
                <a:cxn ang="0">
                  <a:pos x="T0" y="0"/>
                </a:cxn>
                <a:cxn ang="0">
                  <a:pos x="T1" y="0"/>
                </a:cxn>
                <a:cxn ang="0">
                  <a:pos x="T2" y="0"/>
                </a:cxn>
              </a:cxnLst>
              <a:rect l="0" t="0" r="r" b="b"/>
              <a:pathLst>
                <a:path w="2">
                  <a:moveTo>
                    <a:pt x="0" y="0"/>
                  </a:moveTo>
                  <a:lnTo>
                    <a:pt x="2" y="0"/>
                  </a:lnTo>
                  <a:lnTo>
                    <a:pt x="0" y="0"/>
                  </a:lnTo>
                  <a:close/>
                </a:path>
              </a:pathLst>
            </a:custGeom>
            <a:solidFill>
              <a:srgbClr val="5858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9" name="Freeform 29"/>
            <p:cNvSpPr/>
            <p:nvPr/>
          </p:nvSpPr>
          <p:spPr bwMode="auto">
            <a:xfrm>
              <a:off x="3204" y="1711"/>
              <a:ext cx="1206" cy="844"/>
            </a:xfrm>
            <a:custGeom>
              <a:avLst/>
              <a:gdLst>
                <a:gd name="T0" fmla="*/ 20 w 509"/>
                <a:gd name="T1" fmla="*/ 336 h 356"/>
                <a:gd name="T2" fmla="*/ 20 w 509"/>
                <a:gd name="T3" fmla="*/ 24 h 356"/>
                <a:gd name="T4" fmla="*/ 154 w 509"/>
                <a:gd name="T5" fmla="*/ 24 h 356"/>
                <a:gd name="T6" fmla="*/ 129 w 509"/>
                <a:gd name="T7" fmla="*/ 0 h 356"/>
                <a:gd name="T8" fmla="*/ 11 w 509"/>
                <a:gd name="T9" fmla="*/ 0 h 356"/>
                <a:gd name="T10" fmla="*/ 10 w 509"/>
                <a:gd name="T11" fmla="*/ 0 h 356"/>
                <a:gd name="T12" fmla="*/ 9 w 509"/>
                <a:gd name="T13" fmla="*/ 1 h 356"/>
                <a:gd name="T14" fmla="*/ 9 w 509"/>
                <a:gd name="T15" fmla="*/ 1 h 356"/>
                <a:gd name="T16" fmla="*/ 7 w 509"/>
                <a:gd name="T17" fmla="*/ 2 h 356"/>
                <a:gd name="T18" fmla="*/ 6 w 509"/>
                <a:gd name="T19" fmla="*/ 2 h 356"/>
                <a:gd name="T20" fmla="*/ 5 w 509"/>
                <a:gd name="T21" fmla="*/ 2 h 356"/>
                <a:gd name="T22" fmla="*/ 0 w 509"/>
                <a:gd name="T23" fmla="*/ 11 h 356"/>
                <a:gd name="T24" fmla="*/ 0 w 509"/>
                <a:gd name="T25" fmla="*/ 345 h 356"/>
                <a:gd name="T26" fmla="*/ 1 w 509"/>
                <a:gd name="T27" fmla="*/ 346 h 356"/>
                <a:gd name="T28" fmla="*/ 11 w 509"/>
                <a:gd name="T29" fmla="*/ 356 h 356"/>
                <a:gd name="T30" fmla="*/ 509 w 509"/>
                <a:gd name="T31" fmla="*/ 356 h 356"/>
                <a:gd name="T32" fmla="*/ 487 w 509"/>
                <a:gd name="T33" fmla="*/ 336 h 356"/>
                <a:gd name="T34" fmla="*/ 20 w 509"/>
                <a:gd name="T35" fmla="*/ 336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9" h="356">
                  <a:moveTo>
                    <a:pt x="20" y="336"/>
                  </a:moveTo>
                  <a:cubicBezTo>
                    <a:pt x="20" y="24"/>
                    <a:pt x="20" y="24"/>
                    <a:pt x="20" y="24"/>
                  </a:cubicBezTo>
                  <a:cubicBezTo>
                    <a:pt x="154" y="24"/>
                    <a:pt x="154" y="24"/>
                    <a:pt x="154" y="24"/>
                  </a:cubicBezTo>
                  <a:cubicBezTo>
                    <a:pt x="129" y="0"/>
                    <a:pt x="129" y="0"/>
                    <a:pt x="129" y="0"/>
                  </a:cubicBezTo>
                  <a:cubicBezTo>
                    <a:pt x="11" y="0"/>
                    <a:pt x="11" y="0"/>
                    <a:pt x="11" y="0"/>
                  </a:cubicBezTo>
                  <a:cubicBezTo>
                    <a:pt x="11" y="0"/>
                    <a:pt x="11" y="0"/>
                    <a:pt x="10" y="0"/>
                  </a:cubicBezTo>
                  <a:cubicBezTo>
                    <a:pt x="9" y="1"/>
                    <a:pt x="9" y="1"/>
                    <a:pt x="9" y="1"/>
                  </a:cubicBezTo>
                  <a:cubicBezTo>
                    <a:pt x="9" y="1"/>
                    <a:pt x="9" y="1"/>
                    <a:pt x="9" y="1"/>
                  </a:cubicBezTo>
                  <a:cubicBezTo>
                    <a:pt x="8" y="1"/>
                    <a:pt x="7" y="1"/>
                    <a:pt x="7" y="2"/>
                  </a:cubicBezTo>
                  <a:cubicBezTo>
                    <a:pt x="6" y="2"/>
                    <a:pt x="6" y="2"/>
                    <a:pt x="6" y="2"/>
                  </a:cubicBezTo>
                  <a:cubicBezTo>
                    <a:pt x="5" y="2"/>
                    <a:pt x="5" y="2"/>
                    <a:pt x="5" y="2"/>
                  </a:cubicBezTo>
                  <a:cubicBezTo>
                    <a:pt x="1" y="5"/>
                    <a:pt x="0" y="11"/>
                    <a:pt x="0" y="11"/>
                  </a:cubicBezTo>
                  <a:cubicBezTo>
                    <a:pt x="0" y="345"/>
                    <a:pt x="0" y="345"/>
                    <a:pt x="0" y="345"/>
                  </a:cubicBezTo>
                  <a:cubicBezTo>
                    <a:pt x="0" y="345"/>
                    <a:pt x="1" y="346"/>
                    <a:pt x="1" y="346"/>
                  </a:cubicBezTo>
                  <a:cubicBezTo>
                    <a:pt x="1" y="352"/>
                    <a:pt x="6" y="356"/>
                    <a:pt x="11" y="356"/>
                  </a:cubicBezTo>
                  <a:cubicBezTo>
                    <a:pt x="509" y="356"/>
                    <a:pt x="509" y="356"/>
                    <a:pt x="509" y="356"/>
                  </a:cubicBezTo>
                  <a:cubicBezTo>
                    <a:pt x="487" y="336"/>
                    <a:pt x="487" y="336"/>
                    <a:pt x="487" y="336"/>
                  </a:cubicBezTo>
                  <a:lnTo>
                    <a:pt x="20" y="336"/>
                  </a:lnTo>
                  <a:close/>
                </a:path>
              </a:pathLst>
            </a:custGeom>
            <a:solidFill>
              <a:srgbClr val="5858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31" name="椭圆 30"/>
          <p:cNvSpPr/>
          <p:nvPr/>
        </p:nvSpPr>
        <p:spPr>
          <a:xfrm>
            <a:off x="11312850" y="6451600"/>
            <a:ext cx="252000" cy="252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椭圆 31"/>
          <p:cNvSpPr/>
          <p:nvPr/>
        </p:nvSpPr>
        <p:spPr>
          <a:xfrm>
            <a:off x="10863425" y="6451600"/>
            <a:ext cx="252000" cy="252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椭圆 32"/>
          <p:cNvSpPr/>
          <p:nvPr/>
        </p:nvSpPr>
        <p:spPr>
          <a:xfrm>
            <a:off x="10414000" y="6451600"/>
            <a:ext cx="252000" cy="252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椭圆 33"/>
          <p:cNvSpPr/>
          <p:nvPr/>
        </p:nvSpPr>
        <p:spPr>
          <a:xfrm>
            <a:off x="11762275" y="6451600"/>
            <a:ext cx="252000" cy="252000"/>
          </a:xfrm>
          <a:prstGeom prst="ellipse">
            <a:avLst/>
          </a:prstGeom>
          <a:solidFill>
            <a:srgbClr val="EF6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TextBox 1"/>
          <p:cNvSpPr txBox="1"/>
          <p:nvPr/>
        </p:nvSpPr>
        <p:spPr>
          <a:xfrm>
            <a:off x="736154" y="1504156"/>
            <a:ext cx="3846195" cy="476250"/>
          </a:xfrm>
          <a:prstGeom prst="rect">
            <a:avLst/>
          </a:prstGeom>
          <a:noFill/>
        </p:spPr>
        <p:txBody>
          <a:bodyPr wrap="none" lIns="0" tIns="0" rIns="0" rtlCol="0">
            <a:spAutoFit/>
          </a:bodyPr>
          <a:lstStyle/>
          <a:p>
            <a:r>
              <a:rPr lang="en-US" altLang="zh-CN" sz="2800" b="1" dirty="0">
                <a:solidFill>
                  <a:schemeClr val="bg1"/>
                </a:solidFill>
                <a:cs typeface="+mn-ea"/>
                <a:sym typeface="+mn-lt"/>
              </a:rPr>
              <a:t>1.1 </a:t>
            </a:r>
            <a:r>
              <a:rPr lang="zh-CN" altLang="en-US" sz="2800" b="1" dirty="0">
                <a:solidFill>
                  <a:schemeClr val="bg1"/>
                </a:solidFill>
                <a:cs typeface="+mn-ea"/>
                <a:sym typeface="+mn-lt"/>
              </a:rPr>
              <a:t>合理的编码调制等级</a:t>
            </a:r>
            <a:endParaRPr lang="zh-CN" altLang="en-US" sz="2800" b="1" dirty="0">
              <a:solidFill>
                <a:schemeClr val="bg1"/>
              </a:solidFill>
              <a:cs typeface="+mn-ea"/>
              <a:sym typeface="+mn-lt"/>
            </a:endParaRPr>
          </a:p>
        </p:txBody>
      </p:sp>
      <p:sp>
        <p:nvSpPr>
          <p:cNvPr id="798" name="矩形 24"/>
          <p:cNvSpPr>
            <a:spLocks noChangeArrowheads="1"/>
          </p:cNvSpPr>
          <p:nvPr/>
        </p:nvSpPr>
        <p:spPr bwMode="auto">
          <a:xfrm>
            <a:off x="624205" y="2272030"/>
            <a:ext cx="5273040" cy="3408680"/>
          </a:xfrm>
          <a:prstGeom prst="rect">
            <a:avLst/>
          </a:prstGeom>
          <a:noFill/>
          <a:ln w="22225">
            <a:solidFill>
              <a:schemeClr val="bg1"/>
            </a:solidFill>
            <a:bevel/>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chemeClr val="bg1"/>
              </a:solidFill>
              <a:latin typeface="+mn-lt"/>
              <a:ea typeface="+mn-ea"/>
              <a:cs typeface="+mn-ea"/>
              <a:sym typeface="+mn-lt"/>
            </a:endParaRPr>
          </a:p>
        </p:txBody>
      </p:sp>
      <p:sp>
        <p:nvSpPr>
          <p:cNvPr id="800" name="矩形 29"/>
          <p:cNvSpPr>
            <a:spLocks noChangeArrowheads="1"/>
          </p:cNvSpPr>
          <p:nvPr/>
        </p:nvSpPr>
        <p:spPr bwMode="auto">
          <a:xfrm>
            <a:off x="4987505" y="5297524"/>
            <a:ext cx="1478807" cy="1239038"/>
          </a:xfrm>
          <a:prstGeom prst="rect">
            <a:avLst/>
          </a:prstGeom>
          <a:noFill/>
          <a:ln w="22225">
            <a:solidFill>
              <a:schemeClr val="bg1"/>
            </a:solidFill>
            <a:bevel/>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chemeClr val="bg1"/>
              </a:solidFill>
              <a:latin typeface="+mn-lt"/>
              <a:ea typeface="+mn-ea"/>
              <a:cs typeface="+mn-ea"/>
              <a:sym typeface="+mn-lt"/>
            </a:endParaRPr>
          </a:p>
        </p:txBody>
      </p:sp>
      <p:sp>
        <p:nvSpPr>
          <p:cNvPr id="30" name="文本框 29"/>
          <p:cNvSpPr txBox="1"/>
          <p:nvPr/>
        </p:nvSpPr>
        <p:spPr>
          <a:xfrm>
            <a:off x="6602730" y="1061720"/>
            <a:ext cx="4861560" cy="1850390"/>
          </a:xfrm>
          <a:prstGeom prst="rect">
            <a:avLst/>
          </a:prstGeom>
          <a:noFill/>
        </p:spPr>
        <p:txBody>
          <a:bodyPr wrap="square" rtlCol="0">
            <a:spAutoFit/>
          </a:bodyPr>
          <a:p>
            <a:pPr marL="342900" indent="-342900" fontAlgn="auto">
              <a:lnSpc>
                <a:spcPct val="130000"/>
              </a:lnSpc>
              <a:spcBef>
                <a:spcPts val="1000"/>
              </a:spcBef>
              <a:buFont typeface="Wingdings" panose="05000000000000000000" charset="0"/>
              <a:buChar char="l"/>
            </a:pPr>
            <a:r>
              <a:rPr lang="zh-CN" altLang="en-US" sz="2400">
                <a:solidFill>
                  <a:schemeClr val="bg1"/>
                </a:solidFill>
              </a:rPr>
              <a:t>QAM（正交振幅调制）</a:t>
            </a:r>
            <a:endParaRPr lang="zh-CN" altLang="en-US" sz="2400">
              <a:solidFill>
                <a:schemeClr val="bg1"/>
              </a:solidFill>
            </a:endParaRPr>
          </a:p>
          <a:p>
            <a:pPr>
              <a:lnSpc>
                <a:spcPct val="130000"/>
              </a:lnSpc>
            </a:pPr>
            <a:r>
              <a:rPr lang="zh-CN" altLang="en-US" sz="2000">
                <a:solidFill>
                  <a:schemeClr val="bg1"/>
                </a:solidFill>
              </a:rPr>
              <a:t>将两种调幅信号（2ASK和2PSK，同频率，相位相差</a:t>
            </a:r>
            <a:r>
              <a:rPr lang="en-US" altLang="zh-CN" sz="2000">
                <a:solidFill>
                  <a:schemeClr val="bg1"/>
                </a:solidFill>
              </a:rPr>
              <a:t>90</a:t>
            </a:r>
            <a:r>
              <a:rPr lang="zh-CN" altLang="en-US" sz="2000">
                <a:solidFill>
                  <a:schemeClr val="bg1"/>
                </a:solidFill>
              </a:rPr>
              <a:t>度）汇合到一个信道，</a:t>
            </a:r>
            <a:endParaRPr lang="zh-CN" altLang="en-US" sz="2000">
              <a:solidFill>
                <a:schemeClr val="bg1"/>
              </a:solidFill>
            </a:endParaRPr>
          </a:p>
          <a:p>
            <a:pPr>
              <a:lnSpc>
                <a:spcPct val="130000"/>
              </a:lnSpc>
            </a:pPr>
            <a:r>
              <a:rPr lang="zh-CN" altLang="en-US" sz="2400" b="1">
                <a:solidFill>
                  <a:schemeClr val="bg1"/>
                </a:solidFill>
              </a:rPr>
              <a:t>双倍扩展</a:t>
            </a:r>
            <a:r>
              <a:rPr lang="zh-CN" altLang="en-US" sz="2000">
                <a:solidFill>
                  <a:schemeClr val="bg1"/>
                </a:solidFill>
              </a:rPr>
              <a:t>有效带宽。</a:t>
            </a:r>
            <a:endParaRPr lang="zh-CN" altLang="en-US" sz="2000">
              <a:solidFill>
                <a:schemeClr val="bg1"/>
              </a:solidFill>
            </a:endParaRPr>
          </a:p>
        </p:txBody>
      </p:sp>
      <p:pic>
        <p:nvPicPr>
          <p:cNvPr id="36" name="图片 1"/>
          <p:cNvPicPr>
            <a:picLocks noChangeAspect="1"/>
          </p:cNvPicPr>
          <p:nvPr/>
        </p:nvPicPr>
        <p:blipFill>
          <a:blip r:embed="rId1"/>
          <a:stretch>
            <a:fillRect/>
          </a:stretch>
        </p:blipFill>
        <p:spPr>
          <a:xfrm>
            <a:off x="696595" y="2384425"/>
            <a:ext cx="5121910" cy="3180080"/>
          </a:xfrm>
          <a:prstGeom prst="rect">
            <a:avLst/>
          </a:prstGeom>
          <a:noFill/>
          <a:ln>
            <a:noFill/>
          </a:ln>
        </p:spPr>
      </p:pic>
      <p:sp>
        <p:nvSpPr>
          <p:cNvPr id="37" name="文本框 36"/>
          <p:cNvSpPr txBox="1"/>
          <p:nvPr/>
        </p:nvSpPr>
        <p:spPr>
          <a:xfrm>
            <a:off x="6602730" y="3487420"/>
            <a:ext cx="5313680" cy="1568450"/>
          </a:xfrm>
          <a:prstGeom prst="rect">
            <a:avLst/>
          </a:prstGeom>
          <a:noFill/>
        </p:spPr>
        <p:txBody>
          <a:bodyPr wrap="square" rtlCol="0">
            <a:spAutoFit/>
          </a:bodyPr>
          <a:p>
            <a:pPr marL="342900" indent="-342900">
              <a:lnSpc>
                <a:spcPct val="160000"/>
              </a:lnSpc>
              <a:buFont typeface="Wingdings" panose="05000000000000000000" charset="0"/>
              <a:buChar char="l"/>
            </a:pPr>
            <a:r>
              <a:rPr lang="zh-CN" altLang="en-US" sz="2000">
                <a:solidFill>
                  <a:schemeClr val="bg1"/>
                </a:solidFill>
              </a:rPr>
              <a:t>调制等级的提高 </a:t>
            </a:r>
            <a:r>
              <a:rPr lang="en-US" altLang="zh-CN" sz="2000">
                <a:solidFill>
                  <a:schemeClr val="bg1"/>
                </a:solidFill>
              </a:rPr>
              <a:t>—&gt; </a:t>
            </a:r>
            <a:r>
              <a:rPr lang="zh-CN" altLang="en-US" sz="2000">
                <a:solidFill>
                  <a:schemeClr val="bg1"/>
                </a:solidFill>
              </a:rPr>
              <a:t>总倍数增加速率放缓</a:t>
            </a:r>
            <a:endParaRPr lang="zh-CN" altLang="en-US" sz="2000">
              <a:solidFill>
                <a:schemeClr val="bg1"/>
              </a:solidFill>
            </a:endParaRPr>
          </a:p>
          <a:p>
            <a:pPr marL="342900" indent="-342900">
              <a:lnSpc>
                <a:spcPct val="160000"/>
              </a:lnSpc>
              <a:buFont typeface="Wingdings" panose="05000000000000000000" charset="0"/>
              <a:buChar char="l"/>
            </a:pPr>
            <a:r>
              <a:rPr lang="zh-CN" altLang="en-US" sz="2000">
                <a:solidFill>
                  <a:schemeClr val="bg1"/>
                </a:solidFill>
              </a:rPr>
              <a:t>QAM等级越高 </a:t>
            </a:r>
            <a:r>
              <a:rPr lang="en-US" altLang="zh-CN" sz="2000">
                <a:solidFill>
                  <a:schemeClr val="bg1"/>
                </a:solidFill>
              </a:rPr>
              <a:t>—&gt; </a:t>
            </a:r>
            <a:r>
              <a:rPr lang="zh-CN" altLang="en-US" sz="2000">
                <a:solidFill>
                  <a:schemeClr val="bg1"/>
                </a:solidFill>
              </a:rPr>
              <a:t>对噪声越敏感，可靠性下降，传输距离越短</a:t>
            </a:r>
            <a:endParaRPr lang="zh-CN" altLang="en-US" sz="2000">
              <a:solidFill>
                <a:schemeClr val="bg1"/>
              </a:solidFill>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2" presetClass="entr" presetSubtype="2" fill="hold" grpId="0" nodeType="withEffect">
                                  <p:stCondLst>
                                    <p:cond delay="0"/>
                                  </p:stCondLst>
                                  <p:childTnLst>
                                    <p:set>
                                      <p:cBhvr>
                                        <p:cTn id="11" dur="1" fill="hold">
                                          <p:stCondLst>
                                            <p:cond delay="0"/>
                                          </p:stCondLst>
                                        </p:cTn>
                                        <p:tgtEl>
                                          <p:spTgt spid="31"/>
                                        </p:tgtEl>
                                        <p:attrNameLst>
                                          <p:attrName>style.visibility</p:attrName>
                                        </p:attrNameLst>
                                      </p:cBhvr>
                                      <p:to>
                                        <p:strVal val="visible"/>
                                      </p:to>
                                    </p:set>
                                    <p:anim calcmode="lin" valueType="num">
                                      <p:cBhvr additive="base">
                                        <p:cTn id="12" dur="500" fill="hold"/>
                                        <p:tgtEl>
                                          <p:spTgt spid="31"/>
                                        </p:tgtEl>
                                        <p:attrNameLst>
                                          <p:attrName>ppt_x</p:attrName>
                                        </p:attrNameLst>
                                      </p:cBhvr>
                                      <p:tavLst>
                                        <p:tav tm="0">
                                          <p:val>
                                            <p:strVal val="1+#ppt_w/2"/>
                                          </p:val>
                                        </p:tav>
                                        <p:tav tm="100000">
                                          <p:val>
                                            <p:strVal val="#ppt_x"/>
                                          </p:val>
                                        </p:tav>
                                      </p:tavLst>
                                    </p:anim>
                                    <p:anim calcmode="lin" valueType="num">
                                      <p:cBhvr additive="base">
                                        <p:cTn id="13" dur="500" fill="hold"/>
                                        <p:tgtEl>
                                          <p:spTgt spid="31"/>
                                        </p:tgtEl>
                                        <p:attrNameLst>
                                          <p:attrName>ppt_y</p:attrName>
                                        </p:attrNameLst>
                                      </p:cBhvr>
                                      <p:tavLst>
                                        <p:tav tm="0">
                                          <p:val>
                                            <p:strVal val="#ppt_y"/>
                                          </p:val>
                                        </p:tav>
                                        <p:tav tm="100000">
                                          <p:val>
                                            <p:strVal val="#ppt_y"/>
                                          </p:val>
                                        </p:tav>
                                      </p:tavLst>
                                    </p:anim>
                                  </p:childTnLst>
                                </p:cTn>
                              </p:par>
                              <p:par>
                                <p:cTn id="14" presetID="2" presetClass="entr" presetSubtype="2" fill="hold" grpId="0" nodeType="withEffect">
                                  <p:stCondLst>
                                    <p:cond delay="0"/>
                                  </p:stCondLst>
                                  <p:childTnLst>
                                    <p:set>
                                      <p:cBhvr>
                                        <p:cTn id="15" dur="1" fill="hold">
                                          <p:stCondLst>
                                            <p:cond delay="0"/>
                                          </p:stCondLst>
                                        </p:cTn>
                                        <p:tgtEl>
                                          <p:spTgt spid="32"/>
                                        </p:tgtEl>
                                        <p:attrNameLst>
                                          <p:attrName>style.visibility</p:attrName>
                                        </p:attrNameLst>
                                      </p:cBhvr>
                                      <p:to>
                                        <p:strVal val="visible"/>
                                      </p:to>
                                    </p:set>
                                    <p:anim calcmode="lin" valueType="num">
                                      <p:cBhvr additive="base">
                                        <p:cTn id="16" dur="500" fill="hold"/>
                                        <p:tgtEl>
                                          <p:spTgt spid="32"/>
                                        </p:tgtEl>
                                        <p:attrNameLst>
                                          <p:attrName>ppt_x</p:attrName>
                                        </p:attrNameLst>
                                      </p:cBhvr>
                                      <p:tavLst>
                                        <p:tav tm="0">
                                          <p:val>
                                            <p:strVal val="1+#ppt_w/2"/>
                                          </p:val>
                                        </p:tav>
                                        <p:tav tm="100000">
                                          <p:val>
                                            <p:strVal val="#ppt_x"/>
                                          </p:val>
                                        </p:tav>
                                      </p:tavLst>
                                    </p:anim>
                                    <p:anim calcmode="lin" valueType="num">
                                      <p:cBhvr additive="base">
                                        <p:cTn id="17" dur="500" fill="hold"/>
                                        <p:tgtEl>
                                          <p:spTgt spid="32"/>
                                        </p:tgtEl>
                                        <p:attrNameLst>
                                          <p:attrName>ppt_y</p:attrName>
                                        </p:attrNameLst>
                                      </p:cBhvr>
                                      <p:tavLst>
                                        <p:tav tm="0">
                                          <p:val>
                                            <p:strVal val="#ppt_y"/>
                                          </p:val>
                                        </p:tav>
                                        <p:tav tm="100000">
                                          <p:val>
                                            <p:strVal val="#ppt_y"/>
                                          </p:val>
                                        </p:tav>
                                      </p:tavLst>
                                    </p:anim>
                                  </p:childTnLst>
                                </p:cTn>
                              </p:par>
                              <p:par>
                                <p:cTn id="18" presetID="2" presetClass="entr" presetSubtype="2" fill="hold" grpId="0" nodeType="withEffect">
                                  <p:stCondLst>
                                    <p:cond delay="0"/>
                                  </p:stCondLst>
                                  <p:childTnLst>
                                    <p:set>
                                      <p:cBhvr>
                                        <p:cTn id="19" dur="1" fill="hold">
                                          <p:stCondLst>
                                            <p:cond delay="0"/>
                                          </p:stCondLst>
                                        </p:cTn>
                                        <p:tgtEl>
                                          <p:spTgt spid="33"/>
                                        </p:tgtEl>
                                        <p:attrNameLst>
                                          <p:attrName>style.visibility</p:attrName>
                                        </p:attrNameLst>
                                      </p:cBhvr>
                                      <p:to>
                                        <p:strVal val="visible"/>
                                      </p:to>
                                    </p:set>
                                    <p:anim calcmode="lin" valueType="num">
                                      <p:cBhvr additive="base">
                                        <p:cTn id="20" dur="500" fill="hold"/>
                                        <p:tgtEl>
                                          <p:spTgt spid="33"/>
                                        </p:tgtEl>
                                        <p:attrNameLst>
                                          <p:attrName>ppt_x</p:attrName>
                                        </p:attrNameLst>
                                      </p:cBhvr>
                                      <p:tavLst>
                                        <p:tav tm="0">
                                          <p:val>
                                            <p:strVal val="1+#ppt_w/2"/>
                                          </p:val>
                                        </p:tav>
                                        <p:tav tm="100000">
                                          <p:val>
                                            <p:strVal val="#ppt_x"/>
                                          </p:val>
                                        </p:tav>
                                      </p:tavLst>
                                    </p:anim>
                                    <p:anim calcmode="lin" valueType="num">
                                      <p:cBhvr additive="base">
                                        <p:cTn id="21" dur="500" fill="hold"/>
                                        <p:tgtEl>
                                          <p:spTgt spid="33"/>
                                        </p:tgtEl>
                                        <p:attrNameLst>
                                          <p:attrName>ppt_y</p:attrName>
                                        </p:attrNameLst>
                                      </p:cBhvr>
                                      <p:tavLst>
                                        <p:tav tm="0">
                                          <p:val>
                                            <p:strVal val="#ppt_y"/>
                                          </p:val>
                                        </p:tav>
                                        <p:tav tm="100000">
                                          <p:val>
                                            <p:strVal val="#ppt_y"/>
                                          </p:val>
                                        </p:tav>
                                      </p:tavLst>
                                    </p:anim>
                                  </p:childTnLst>
                                </p:cTn>
                              </p:par>
                              <p:par>
                                <p:cTn id="22" presetID="2" presetClass="entr" presetSubtype="2" fill="hold" grpId="0" nodeType="withEffect">
                                  <p:stCondLst>
                                    <p:cond delay="0"/>
                                  </p:stCondLst>
                                  <p:childTnLst>
                                    <p:set>
                                      <p:cBhvr>
                                        <p:cTn id="23" dur="1" fill="hold">
                                          <p:stCondLst>
                                            <p:cond delay="0"/>
                                          </p:stCondLst>
                                        </p:cTn>
                                        <p:tgtEl>
                                          <p:spTgt spid="34"/>
                                        </p:tgtEl>
                                        <p:attrNameLst>
                                          <p:attrName>style.visibility</p:attrName>
                                        </p:attrNameLst>
                                      </p:cBhvr>
                                      <p:to>
                                        <p:strVal val="visible"/>
                                      </p:to>
                                    </p:set>
                                    <p:anim calcmode="lin" valueType="num">
                                      <p:cBhvr additive="base">
                                        <p:cTn id="24" dur="500" fill="hold"/>
                                        <p:tgtEl>
                                          <p:spTgt spid="34"/>
                                        </p:tgtEl>
                                        <p:attrNameLst>
                                          <p:attrName>ppt_x</p:attrName>
                                        </p:attrNameLst>
                                      </p:cBhvr>
                                      <p:tavLst>
                                        <p:tav tm="0">
                                          <p:val>
                                            <p:strVal val="1+#ppt_w/2"/>
                                          </p:val>
                                        </p:tav>
                                        <p:tav tm="100000">
                                          <p:val>
                                            <p:strVal val="#ppt_x"/>
                                          </p:val>
                                        </p:tav>
                                      </p:tavLst>
                                    </p:anim>
                                    <p:anim calcmode="lin" valueType="num">
                                      <p:cBhvr additive="base">
                                        <p:cTn id="25" dur="500" fill="hold"/>
                                        <p:tgtEl>
                                          <p:spTgt spid="34"/>
                                        </p:tgtEl>
                                        <p:attrNameLst>
                                          <p:attrName>ppt_y</p:attrName>
                                        </p:attrNameLst>
                                      </p:cBhvr>
                                      <p:tavLst>
                                        <p:tav tm="0">
                                          <p:val>
                                            <p:strVal val="#ppt_y"/>
                                          </p:val>
                                        </p:tav>
                                        <p:tav tm="100000">
                                          <p:val>
                                            <p:strVal val="#ppt_y"/>
                                          </p:val>
                                        </p:tav>
                                      </p:tavLst>
                                    </p:anim>
                                  </p:childTnLst>
                                </p:cTn>
                              </p:par>
                            </p:childTnLst>
                          </p:cTn>
                        </p:par>
                        <p:par>
                          <p:cTn id="26" fill="hold">
                            <p:stCondLst>
                              <p:cond delay="500"/>
                            </p:stCondLst>
                            <p:childTnLst>
                              <p:par>
                                <p:cTn id="27" presetID="2" presetClass="entr" presetSubtype="2" fill="hold" grpId="0" nodeType="after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500" fill="hold"/>
                                        <p:tgtEl>
                                          <p:spTgt spid="2"/>
                                        </p:tgtEl>
                                        <p:attrNameLst>
                                          <p:attrName>ppt_x</p:attrName>
                                        </p:attrNameLst>
                                      </p:cBhvr>
                                      <p:tavLst>
                                        <p:tav tm="0">
                                          <p:val>
                                            <p:strVal val="1+#ppt_w/2"/>
                                          </p:val>
                                        </p:tav>
                                        <p:tav tm="100000">
                                          <p:val>
                                            <p:strVal val="#ppt_x"/>
                                          </p:val>
                                        </p:tav>
                                      </p:tavLst>
                                    </p:anim>
                                    <p:anim calcmode="lin" valueType="num">
                                      <p:cBhvr additive="base">
                                        <p:cTn id="30" dur="500" fill="hold"/>
                                        <p:tgtEl>
                                          <p:spTgt spid="2"/>
                                        </p:tgtEl>
                                        <p:attrNameLst>
                                          <p:attrName>ppt_y</p:attrName>
                                        </p:attrNameLst>
                                      </p:cBhvr>
                                      <p:tavLst>
                                        <p:tav tm="0">
                                          <p:val>
                                            <p:strVal val="#ppt_y"/>
                                          </p:val>
                                        </p:tav>
                                        <p:tav tm="100000">
                                          <p:val>
                                            <p:strVal val="#ppt_y"/>
                                          </p:val>
                                        </p:tav>
                                      </p:tavLst>
                                    </p:anim>
                                  </p:childTnLst>
                                </p:cTn>
                              </p:par>
                            </p:childTnLst>
                          </p:cTn>
                        </p:par>
                        <p:par>
                          <p:cTn id="31" fill="hold">
                            <p:stCondLst>
                              <p:cond delay="1000"/>
                            </p:stCondLst>
                            <p:childTnLst>
                              <p:par>
                                <p:cTn id="32" presetID="2" presetClass="entr" presetSubtype="4" fill="hold" grpId="0" nodeType="afterEffect">
                                  <p:stCondLst>
                                    <p:cond delay="0"/>
                                  </p:stCondLst>
                                  <p:childTnLst>
                                    <p:set>
                                      <p:cBhvr>
                                        <p:cTn id="33" dur="1" fill="hold">
                                          <p:stCondLst>
                                            <p:cond delay="0"/>
                                          </p:stCondLst>
                                        </p:cTn>
                                        <p:tgtEl>
                                          <p:spTgt spid="35"/>
                                        </p:tgtEl>
                                        <p:attrNameLst>
                                          <p:attrName>style.visibility</p:attrName>
                                        </p:attrNameLst>
                                      </p:cBhvr>
                                      <p:to>
                                        <p:strVal val="visible"/>
                                      </p:to>
                                    </p:set>
                                    <p:anim calcmode="lin" valueType="num">
                                      <p:cBhvr additive="base">
                                        <p:cTn id="34" dur="500" fill="hold"/>
                                        <p:tgtEl>
                                          <p:spTgt spid="35"/>
                                        </p:tgtEl>
                                        <p:attrNameLst>
                                          <p:attrName>ppt_x</p:attrName>
                                        </p:attrNameLst>
                                      </p:cBhvr>
                                      <p:tavLst>
                                        <p:tav tm="0">
                                          <p:val>
                                            <p:strVal val="#ppt_x"/>
                                          </p:val>
                                        </p:tav>
                                        <p:tav tm="100000">
                                          <p:val>
                                            <p:strVal val="#ppt_x"/>
                                          </p:val>
                                        </p:tav>
                                      </p:tavLst>
                                    </p:anim>
                                    <p:anim calcmode="lin" valueType="num">
                                      <p:cBhvr additive="base">
                                        <p:cTn id="35" dur="500" fill="hold"/>
                                        <p:tgtEl>
                                          <p:spTgt spid="35"/>
                                        </p:tgtEl>
                                        <p:attrNameLst>
                                          <p:attrName>ppt_y</p:attrName>
                                        </p:attrNameLst>
                                      </p:cBhvr>
                                      <p:tavLst>
                                        <p:tav tm="0">
                                          <p:val>
                                            <p:strVal val="1+#ppt_h/2"/>
                                          </p:val>
                                        </p:tav>
                                        <p:tav tm="100000">
                                          <p:val>
                                            <p:strVal val="#ppt_y"/>
                                          </p:val>
                                        </p:tav>
                                      </p:tavLst>
                                    </p:anim>
                                  </p:childTnLst>
                                </p:cTn>
                              </p:par>
                            </p:childTnLst>
                          </p:cTn>
                        </p:par>
                        <p:par>
                          <p:cTn id="36" fill="hold">
                            <p:stCondLst>
                              <p:cond delay="1500"/>
                            </p:stCondLst>
                            <p:childTnLst>
                              <p:par>
                                <p:cTn id="37" presetID="53" presetClass="entr" presetSubtype="16" fill="hold" grpId="0" nodeType="afterEffect">
                                  <p:stCondLst>
                                    <p:cond delay="0"/>
                                  </p:stCondLst>
                                  <p:childTnLst>
                                    <p:set>
                                      <p:cBhvr>
                                        <p:cTn id="38" dur="1" fill="hold">
                                          <p:stCondLst>
                                            <p:cond delay="0"/>
                                          </p:stCondLst>
                                        </p:cTn>
                                        <p:tgtEl>
                                          <p:spTgt spid="798"/>
                                        </p:tgtEl>
                                        <p:attrNameLst>
                                          <p:attrName>style.visibility</p:attrName>
                                        </p:attrNameLst>
                                      </p:cBhvr>
                                      <p:to>
                                        <p:strVal val="visible"/>
                                      </p:to>
                                    </p:set>
                                    <p:anim calcmode="lin" valueType="num">
                                      <p:cBhvr>
                                        <p:cTn id="39" dur="500" fill="hold"/>
                                        <p:tgtEl>
                                          <p:spTgt spid="798"/>
                                        </p:tgtEl>
                                        <p:attrNameLst>
                                          <p:attrName>ppt_w</p:attrName>
                                        </p:attrNameLst>
                                      </p:cBhvr>
                                      <p:tavLst>
                                        <p:tav tm="0">
                                          <p:val>
                                            <p:fltVal val="0"/>
                                          </p:val>
                                        </p:tav>
                                        <p:tav tm="100000">
                                          <p:val>
                                            <p:strVal val="#ppt_w"/>
                                          </p:val>
                                        </p:tav>
                                      </p:tavLst>
                                    </p:anim>
                                    <p:anim calcmode="lin" valueType="num">
                                      <p:cBhvr>
                                        <p:cTn id="40" dur="500" fill="hold"/>
                                        <p:tgtEl>
                                          <p:spTgt spid="798"/>
                                        </p:tgtEl>
                                        <p:attrNameLst>
                                          <p:attrName>ppt_h</p:attrName>
                                        </p:attrNameLst>
                                      </p:cBhvr>
                                      <p:tavLst>
                                        <p:tav tm="0">
                                          <p:val>
                                            <p:fltVal val="0"/>
                                          </p:val>
                                        </p:tav>
                                        <p:tav tm="100000">
                                          <p:val>
                                            <p:strVal val="#ppt_h"/>
                                          </p:val>
                                        </p:tav>
                                      </p:tavLst>
                                    </p:anim>
                                    <p:animEffect transition="in" filter="fade">
                                      <p:cBhvr>
                                        <p:cTn id="41" dur="500"/>
                                        <p:tgtEl>
                                          <p:spTgt spid="798"/>
                                        </p:tgtEl>
                                      </p:cBhvr>
                                    </p:animEffect>
                                  </p:childTnLst>
                                </p:cTn>
                              </p:par>
                              <p:par>
                                <p:cTn id="42" presetID="53" presetClass="entr" presetSubtype="16" fill="hold" grpId="0" nodeType="withEffect">
                                  <p:stCondLst>
                                    <p:cond delay="100"/>
                                  </p:stCondLst>
                                  <p:childTnLst>
                                    <p:set>
                                      <p:cBhvr>
                                        <p:cTn id="43" dur="1" fill="hold">
                                          <p:stCondLst>
                                            <p:cond delay="0"/>
                                          </p:stCondLst>
                                        </p:cTn>
                                        <p:tgtEl>
                                          <p:spTgt spid="800"/>
                                        </p:tgtEl>
                                        <p:attrNameLst>
                                          <p:attrName>style.visibility</p:attrName>
                                        </p:attrNameLst>
                                      </p:cBhvr>
                                      <p:to>
                                        <p:strVal val="visible"/>
                                      </p:to>
                                    </p:set>
                                    <p:anim calcmode="lin" valueType="num">
                                      <p:cBhvr>
                                        <p:cTn id="44" dur="500" fill="hold"/>
                                        <p:tgtEl>
                                          <p:spTgt spid="800"/>
                                        </p:tgtEl>
                                        <p:attrNameLst>
                                          <p:attrName>ppt_w</p:attrName>
                                        </p:attrNameLst>
                                      </p:cBhvr>
                                      <p:tavLst>
                                        <p:tav tm="0">
                                          <p:val>
                                            <p:fltVal val="0"/>
                                          </p:val>
                                        </p:tav>
                                        <p:tav tm="100000">
                                          <p:val>
                                            <p:strVal val="#ppt_w"/>
                                          </p:val>
                                        </p:tav>
                                      </p:tavLst>
                                    </p:anim>
                                    <p:anim calcmode="lin" valueType="num">
                                      <p:cBhvr>
                                        <p:cTn id="45" dur="500" fill="hold"/>
                                        <p:tgtEl>
                                          <p:spTgt spid="800"/>
                                        </p:tgtEl>
                                        <p:attrNameLst>
                                          <p:attrName>ppt_h</p:attrName>
                                        </p:attrNameLst>
                                      </p:cBhvr>
                                      <p:tavLst>
                                        <p:tav tm="0">
                                          <p:val>
                                            <p:fltVal val="0"/>
                                          </p:val>
                                        </p:tav>
                                        <p:tav tm="100000">
                                          <p:val>
                                            <p:strVal val="#ppt_h"/>
                                          </p:val>
                                        </p:tav>
                                      </p:tavLst>
                                    </p:anim>
                                    <p:animEffect transition="in" filter="fade">
                                      <p:cBhvr>
                                        <p:cTn id="46" dur="500"/>
                                        <p:tgtEl>
                                          <p:spTgt spid="800"/>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30"/>
                                        </p:tgtEl>
                                        <p:attrNameLst>
                                          <p:attrName>style.visibility</p:attrName>
                                        </p:attrNameLst>
                                      </p:cBhvr>
                                      <p:to>
                                        <p:strVal val="visible"/>
                                      </p:to>
                                    </p:set>
                                    <p:anim calcmode="lin" valueType="num">
                                      <p:cBhvr additive="base">
                                        <p:cTn id="51" dur="500" fill="hold"/>
                                        <p:tgtEl>
                                          <p:spTgt spid="30"/>
                                        </p:tgtEl>
                                        <p:attrNameLst>
                                          <p:attrName>ppt_x</p:attrName>
                                        </p:attrNameLst>
                                      </p:cBhvr>
                                      <p:tavLst>
                                        <p:tav tm="0">
                                          <p:val>
                                            <p:strVal val="#ppt_x"/>
                                          </p:val>
                                        </p:tav>
                                        <p:tav tm="100000">
                                          <p:val>
                                            <p:strVal val="#ppt_x"/>
                                          </p:val>
                                        </p:tav>
                                      </p:tavLst>
                                    </p:anim>
                                    <p:anim calcmode="lin" valueType="num">
                                      <p:cBhvr additive="base">
                                        <p:cTn id="52"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37"/>
                                        </p:tgtEl>
                                        <p:attrNameLst>
                                          <p:attrName>style.visibility</p:attrName>
                                        </p:attrNameLst>
                                      </p:cBhvr>
                                      <p:to>
                                        <p:strVal val="visible"/>
                                      </p:to>
                                    </p:set>
                                    <p:anim calcmode="lin" valueType="num">
                                      <p:cBhvr additive="base">
                                        <p:cTn id="57" dur="500" fill="hold"/>
                                        <p:tgtEl>
                                          <p:spTgt spid="37"/>
                                        </p:tgtEl>
                                        <p:attrNameLst>
                                          <p:attrName>ppt_x</p:attrName>
                                        </p:attrNameLst>
                                      </p:cBhvr>
                                      <p:tavLst>
                                        <p:tav tm="0">
                                          <p:val>
                                            <p:strVal val="#ppt_x"/>
                                          </p:val>
                                        </p:tav>
                                        <p:tav tm="100000">
                                          <p:val>
                                            <p:strVal val="#ppt_x"/>
                                          </p:val>
                                        </p:tav>
                                      </p:tavLst>
                                    </p:anim>
                                    <p:anim calcmode="lin" valueType="num">
                                      <p:cBhvr additive="base">
                                        <p:cTn id="58"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1" grpId="0" animBg="1"/>
      <p:bldP spid="32" grpId="0" animBg="1"/>
      <p:bldP spid="33" grpId="0" animBg="1"/>
      <p:bldP spid="34" grpId="0" animBg="1"/>
      <p:bldP spid="35" grpId="0"/>
      <p:bldP spid="798" grpId="0" bldLvl="0" animBg="1"/>
      <p:bldP spid="800" grpId="0" bldLvl="0" animBg="1"/>
      <p:bldP spid="30" grpId="0"/>
      <p:bldP spid="3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2022"/>
          <p:cNvSpPr txBox="1"/>
          <p:nvPr/>
        </p:nvSpPr>
        <p:spPr>
          <a:xfrm>
            <a:off x="1486972" y="384556"/>
            <a:ext cx="5194656" cy="495750"/>
          </a:xfrm>
          <a:prstGeom prst="rect">
            <a:avLst/>
          </a:prstGeom>
          <a:ln w="12700">
            <a:miter lim="400000"/>
          </a:ln>
        </p:spPr>
        <p:txBody>
          <a:bodyPr lIns="0" tIns="0" rIns="0" bIns="0">
            <a:noAutofit/>
          </a:bodyPr>
          <a:lstStyle>
            <a:lvl1pPr defTabSz="609600">
              <a:defRPr sz="2665">
                <a:solidFill>
                  <a:srgbClr val="3A5063"/>
                </a:solidFill>
                <a:uFill>
                  <a:solidFill>
                    <a:srgbClr val="3A5063"/>
                  </a:solidFill>
                </a:uFill>
                <a:latin typeface="+mn-ea"/>
                <a:ea typeface="+mn-ea"/>
                <a:cs typeface="+mn-cs"/>
                <a:sym typeface="Bebas Neue"/>
              </a:defRPr>
            </a:lvl1pPr>
            <a:lvl2pPr defTabSz="609600">
              <a:defRPr sz="2665">
                <a:solidFill>
                  <a:srgbClr val="3A5063"/>
                </a:solidFill>
                <a:uFill>
                  <a:solidFill>
                    <a:srgbClr val="3A5063"/>
                  </a:solidFill>
                </a:uFill>
                <a:latin typeface="+mn-lt"/>
                <a:ea typeface="+mn-ea"/>
                <a:cs typeface="+mn-cs"/>
                <a:sym typeface="Bebas Neue"/>
              </a:defRPr>
            </a:lvl2pPr>
            <a:lvl3pPr defTabSz="609600">
              <a:defRPr sz="2665">
                <a:solidFill>
                  <a:srgbClr val="3A5063"/>
                </a:solidFill>
                <a:uFill>
                  <a:solidFill>
                    <a:srgbClr val="3A5063"/>
                  </a:solidFill>
                </a:uFill>
                <a:latin typeface="+mn-lt"/>
                <a:ea typeface="+mn-ea"/>
                <a:cs typeface="+mn-cs"/>
                <a:sym typeface="Bebas Neue"/>
              </a:defRPr>
            </a:lvl3pPr>
            <a:lvl4pPr defTabSz="609600">
              <a:defRPr sz="2665">
                <a:solidFill>
                  <a:srgbClr val="3A5063"/>
                </a:solidFill>
                <a:uFill>
                  <a:solidFill>
                    <a:srgbClr val="3A5063"/>
                  </a:solidFill>
                </a:uFill>
                <a:latin typeface="+mn-lt"/>
                <a:ea typeface="+mn-ea"/>
                <a:cs typeface="+mn-cs"/>
                <a:sym typeface="Bebas Neue"/>
              </a:defRPr>
            </a:lvl4pPr>
            <a:lvl5pPr defTabSz="609600">
              <a:defRPr sz="2665">
                <a:solidFill>
                  <a:srgbClr val="3A5063"/>
                </a:solidFill>
                <a:uFill>
                  <a:solidFill>
                    <a:srgbClr val="3A5063"/>
                  </a:solidFill>
                </a:uFill>
                <a:latin typeface="+mn-lt"/>
                <a:ea typeface="+mn-ea"/>
                <a:cs typeface="+mn-cs"/>
                <a:sym typeface="Bebas Neue"/>
              </a:defRPr>
            </a:lvl5pPr>
            <a:lvl6pPr defTabSz="609600">
              <a:defRPr sz="2665">
                <a:solidFill>
                  <a:srgbClr val="3A5063"/>
                </a:solidFill>
                <a:uFill>
                  <a:solidFill>
                    <a:srgbClr val="3A5063"/>
                  </a:solidFill>
                </a:uFill>
                <a:latin typeface="+mn-lt"/>
                <a:ea typeface="+mn-ea"/>
                <a:cs typeface="+mn-cs"/>
                <a:sym typeface="Bebas Neue"/>
              </a:defRPr>
            </a:lvl6pPr>
            <a:lvl7pPr defTabSz="609600">
              <a:defRPr sz="2665">
                <a:solidFill>
                  <a:srgbClr val="3A5063"/>
                </a:solidFill>
                <a:uFill>
                  <a:solidFill>
                    <a:srgbClr val="3A5063"/>
                  </a:solidFill>
                </a:uFill>
                <a:latin typeface="+mn-lt"/>
                <a:ea typeface="+mn-ea"/>
                <a:cs typeface="+mn-cs"/>
                <a:sym typeface="Bebas Neue"/>
              </a:defRPr>
            </a:lvl7pPr>
            <a:lvl8pPr defTabSz="609600">
              <a:defRPr sz="2665">
                <a:solidFill>
                  <a:srgbClr val="3A5063"/>
                </a:solidFill>
                <a:uFill>
                  <a:solidFill>
                    <a:srgbClr val="3A5063"/>
                  </a:solidFill>
                </a:uFill>
                <a:latin typeface="+mn-lt"/>
                <a:ea typeface="+mn-ea"/>
                <a:cs typeface="+mn-cs"/>
                <a:sym typeface="Bebas Neue"/>
              </a:defRPr>
            </a:lvl8pPr>
            <a:lvl9pPr defTabSz="609600">
              <a:defRPr sz="2665">
                <a:solidFill>
                  <a:srgbClr val="3A5063"/>
                </a:solidFill>
                <a:uFill>
                  <a:solidFill>
                    <a:srgbClr val="3A5063"/>
                  </a:solidFill>
                </a:uFill>
                <a:latin typeface="+mn-lt"/>
                <a:ea typeface="+mn-ea"/>
                <a:cs typeface="+mn-cs"/>
                <a:sym typeface="Bebas Neue"/>
              </a:defRPr>
            </a:lvl9pPr>
          </a:lstStyle>
          <a:p>
            <a:pPr lvl="0">
              <a:defRPr sz="1800">
                <a:solidFill>
                  <a:srgbClr val="000000"/>
                </a:solidFill>
                <a:uFillTx/>
              </a:defRPr>
            </a:pPr>
            <a:r>
              <a:rPr kumimoji="0" lang="en-US" altLang="zh-CN" sz="4000" i="0" u="none" strike="noStrike" kern="0" cap="none" spc="0" normalizeH="0" baseline="0" noProof="0" dirty="0">
                <a:ln>
                  <a:noFill/>
                </a:ln>
                <a:solidFill>
                  <a:schemeClr val="bg1"/>
                </a:solidFill>
                <a:effectLst/>
                <a:uLnTx/>
                <a:uFillTx/>
                <a:latin typeface="+mn-lt"/>
                <a:cs typeface="+mn-ea"/>
                <a:sym typeface="+mn-lt"/>
              </a:rPr>
              <a:t>1. </a:t>
            </a:r>
            <a:r>
              <a:rPr kumimoji="0" lang="zh-CN" altLang="en-US" sz="4000" i="0" u="none" strike="noStrike" kern="0" cap="none" spc="0" normalizeH="0" baseline="0" noProof="0" dirty="0">
                <a:ln>
                  <a:noFill/>
                </a:ln>
                <a:solidFill>
                  <a:schemeClr val="bg1"/>
                </a:solidFill>
                <a:effectLst/>
                <a:uLnTx/>
                <a:uFillTx/>
                <a:latin typeface="+mn-lt"/>
                <a:cs typeface="+mn-ea"/>
                <a:sym typeface="+mn-lt"/>
              </a:rPr>
              <a:t>信道带宽</a:t>
            </a:r>
            <a:endParaRPr kumimoji="0" lang="zh-CN" altLang="en-US" sz="4000" i="0" u="none" strike="noStrike" kern="0" cap="none" spc="0" normalizeH="0" baseline="0" noProof="0" dirty="0">
              <a:ln>
                <a:noFill/>
              </a:ln>
              <a:solidFill>
                <a:schemeClr val="bg1"/>
              </a:solidFill>
              <a:effectLst/>
              <a:uLnTx/>
              <a:uFillTx/>
              <a:latin typeface="+mn-lt"/>
              <a:cs typeface="+mn-ea"/>
              <a:sym typeface="+mn-lt"/>
            </a:endParaRPr>
          </a:p>
        </p:txBody>
      </p:sp>
      <p:grpSp>
        <p:nvGrpSpPr>
          <p:cNvPr id="3" name="Group 4"/>
          <p:cNvGrpSpPr>
            <a:grpSpLocks noChangeAspect="1"/>
          </p:cNvGrpSpPr>
          <p:nvPr/>
        </p:nvGrpSpPr>
        <p:grpSpPr bwMode="auto">
          <a:xfrm>
            <a:off x="289775" y="193045"/>
            <a:ext cx="993824" cy="993824"/>
            <a:chOff x="2848" y="1168"/>
            <a:chExt cx="1984" cy="1984"/>
          </a:xfrm>
        </p:grpSpPr>
        <p:sp>
          <p:nvSpPr>
            <p:cNvPr id="4" name="AutoShape 3"/>
            <p:cNvSpPr>
              <a:spLocks noChangeAspect="1" noChangeArrowheads="1" noTextEdit="1"/>
            </p:cNvSpPr>
            <p:nvPr/>
          </p:nvSpPr>
          <p:spPr bwMode="auto">
            <a:xfrm>
              <a:off x="2848" y="1168"/>
              <a:ext cx="1984" cy="1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 name="Oval 5"/>
            <p:cNvSpPr>
              <a:spLocks noChangeArrowheads="1"/>
            </p:cNvSpPr>
            <p:nvPr/>
          </p:nvSpPr>
          <p:spPr bwMode="auto">
            <a:xfrm>
              <a:off x="2846" y="1166"/>
              <a:ext cx="1984" cy="1986"/>
            </a:xfrm>
            <a:prstGeom prst="ellipse">
              <a:avLst/>
            </a:prstGeom>
            <a:solidFill>
              <a:srgbClr val="FACC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 name="Freeform 6"/>
            <p:cNvSpPr/>
            <p:nvPr/>
          </p:nvSpPr>
          <p:spPr bwMode="auto">
            <a:xfrm>
              <a:off x="3061" y="1720"/>
              <a:ext cx="1769" cy="1432"/>
            </a:xfrm>
            <a:custGeom>
              <a:avLst/>
              <a:gdLst>
                <a:gd name="T0" fmla="*/ 745 w 746"/>
                <a:gd name="T1" fmla="*/ 154 h 604"/>
                <a:gd name="T2" fmla="*/ 591 w 746"/>
                <a:gd name="T3" fmla="*/ 0 h 604"/>
                <a:gd name="T4" fmla="*/ 76 w 746"/>
                <a:gd name="T5" fmla="*/ 317 h 604"/>
                <a:gd name="T6" fmla="*/ 76 w 746"/>
                <a:gd name="T7" fmla="*/ 364 h 604"/>
                <a:gd name="T8" fmla="*/ 3 w 746"/>
                <a:gd name="T9" fmla="*/ 364 h 604"/>
                <a:gd name="T10" fmla="*/ 0 w 746"/>
                <a:gd name="T11" fmla="*/ 365 h 604"/>
                <a:gd name="T12" fmla="*/ 234 w 746"/>
                <a:gd name="T13" fmla="*/ 592 h 604"/>
                <a:gd name="T14" fmla="*/ 327 w 746"/>
                <a:gd name="T15" fmla="*/ 604 h 604"/>
                <a:gd name="T16" fmla="*/ 746 w 746"/>
                <a:gd name="T17" fmla="*/ 185 h 604"/>
                <a:gd name="T18" fmla="*/ 745 w 746"/>
                <a:gd name="T19" fmla="*/ 15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6" h="604">
                  <a:moveTo>
                    <a:pt x="745" y="154"/>
                  </a:moveTo>
                  <a:cubicBezTo>
                    <a:pt x="591" y="0"/>
                    <a:pt x="591" y="0"/>
                    <a:pt x="591" y="0"/>
                  </a:cubicBezTo>
                  <a:cubicBezTo>
                    <a:pt x="76" y="317"/>
                    <a:pt x="76" y="317"/>
                    <a:pt x="76" y="317"/>
                  </a:cubicBezTo>
                  <a:cubicBezTo>
                    <a:pt x="76" y="364"/>
                    <a:pt x="76" y="364"/>
                    <a:pt x="76" y="364"/>
                  </a:cubicBezTo>
                  <a:cubicBezTo>
                    <a:pt x="3" y="364"/>
                    <a:pt x="3" y="364"/>
                    <a:pt x="3" y="364"/>
                  </a:cubicBezTo>
                  <a:cubicBezTo>
                    <a:pt x="0" y="365"/>
                    <a:pt x="0" y="365"/>
                    <a:pt x="0" y="365"/>
                  </a:cubicBezTo>
                  <a:cubicBezTo>
                    <a:pt x="234" y="592"/>
                    <a:pt x="234" y="592"/>
                    <a:pt x="234" y="592"/>
                  </a:cubicBezTo>
                  <a:cubicBezTo>
                    <a:pt x="265" y="601"/>
                    <a:pt x="279" y="604"/>
                    <a:pt x="327" y="604"/>
                  </a:cubicBezTo>
                  <a:cubicBezTo>
                    <a:pt x="559" y="604"/>
                    <a:pt x="746" y="417"/>
                    <a:pt x="746" y="185"/>
                  </a:cubicBezTo>
                  <a:cubicBezTo>
                    <a:pt x="746" y="175"/>
                    <a:pt x="746" y="165"/>
                    <a:pt x="745" y="154"/>
                  </a:cubicBezTo>
                </a:path>
              </a:pathLst>
            </a:custGeom>
            <a:solidFill>
              <a:srgbClr val="EFBF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 name="Rectangle 7"/>
            <p:cNvSpPr>
              <a:spLocks noChangeArrowheads="1"/>
            </p:cNvSpPr>
            <p:nvPr/>
          </p:nvSpPr>
          <p:spPr bwMode="auto">
            <a:xfrm>
              <a:off x="3232" y="1749"/>
              <a:ext cx="1204" cy="777"/>
            </a:xfrm>
            <a:prstGeom prst="rect">
              <a:avLst/>
            </a:prstGeom>
            <a:solidFill>
              <a:srgbClr val="00AD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 name="Rectangle 8"/>
            <p:cNvSpPr>
              <a:spLocks noChangeArrowheads="1"/>
            </p:cNvSpPr>
            <p:nvPr/>
          </p:nvSpPr>
          <p:spPr bwMode="auto">
            <a:xfrm>
              <a:off x="3232" y="1749"/>
              <a:ext cx="1204" cy="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 name="Freeform 9"/>
            <p:cNvSpPr/>
            <p:nvPr/>
          </p:nvSpPr>
          <p:spPr bwMode="auto">
            <a:xfrm>
              <a:off x="3708" y="2526"/>
              <a:ext cx="264" cy="14"/>
            </a:xfrm>
            <a:custGeom>
              <a:avLst/>
              <a:gdLst>
                <a:gd name="T0" fmla="*/ 264 w 264"/>
                <a:gd name="T1" fmla="*/ 0 h 14"/>
                <a:gd name="T2" fmla="*/ 0 w 264"/>
                <a:gd name="T3" fmla="*/ 0 h 14"/>
                <a:gd name="T4" fmla="*/ 15 w 264"/>
                <a:gd name="T5" fmla="*/ 14 h 14"/>
                <a:gd name="T6" fmla="*/ 264 w 264"/>
                <a:gd name="T7" fmla="*/ 12 h 14"/>
                <a:gd name="T8" fmla="*/ 264 w 264"/>
                <a:gd name="T9" fmla="*/ 0 h 14"/>
              </a:gdLst>
              <a:ahLst/>
              <a:cxnLst>
                <a:cxn ang="0">
                  <a:pos x="T0" y="T1"/>
                </a:cxn>
                <a:cxn ang="0">
                  <a:pos x="T2" y="T3"/>
                </a:cxn>
                <a:cxn ang="0">
                  <a:pos x="T4" y="T5"/>
                </a:cxn>
                <a:cxn ang="0">
                  <a:pos x="T6" y="T7"/>
                </a:cxn>
                <a:cxn ang="0">
                  <a:pos x="T8" y="T9"/>
                </a:cxn>
              </a:cxnLst>
              <a:rect l="0" t="0" r="r" b="b"/>
              <a:pathLst>
                <a:path w="264" h="14">
                  <a:moveTo>
                    <a:pt x="264" y="0"/>
                  </a:moveTo>
                  <a:lnTo>
                    <a:pt x="0" y="0"/>
                  </a:lnTo>
                  <a:lnTo>
                    <a:pt x="15" y="14"/>
                  </a:lnTo>
                  <a:lnTo>
                    <a:pt x="264" y="12"/>
                  </a:lnTo>
                  <a:lnTo>
                    <a:pt x="264" y="0"/>
                  </a:lnTo>
                  <a:close/>
                </a:path>
              </a:pathLst>
            </a:custGeom>
            <a:solidFill>
              <a:srgbClr val="77A0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 name="Freeform 10"/>
            <p:cNvSpPr/>
            <p:nvPr/>
          </p:nvSpPr>
          <p:spPr bwMode="auto">
            <a:xfrm>
              <a:off x="3708" y="2526"/>
              <a:ext cx="264" cy="14"/>
            </a:xfrm>
            <a:custGeom>
              <a:avLst/>
              <a:gdLst>
                <a:gd name="T0" fmla="*/ 264 w 264"/>
                <a:gd name="T1" fmla="*/ 0 h 14"/>
                <a:gd name="T2" fmla="*/ 0 w 264"/>
                <a:gd name="T3" fmla="*/ 0 h 14"/>
                <a:gd name="T4" fmla="*/ 15 w 264"/>
                <a:gd name="T5" fmla="*/ 14 h 14"/>
                <a:gd name="T6" fmla="*/ 264 w 264"/>
                <a:gd name="T7" fmla="*/ 12 h 14"/>
                <a:gd name="T8" fmla="*/ 264 w 264"/>
                <a:gd name="T9" fmla="*/ 0 h 14"/>
              </a:gdLst>
              <a:ahLst/>
              <a:cxnLst>
                <a:cxn ang="0">
                  <a:pos x="T0" y="T1"/>
                </a:cxn>
                <a:cxn ang="0">
                  <a:pos x="T2" y="T3"/>
                </a:cxn>
                <a:cxn ang="0">
                  <a:pos x="T4" y="T5"/>
                </a:cxn>
                <a:cxn ang="0">
                  <a:pos x="T6" y="T7"/>
                </a:cxn>
                <a:cxn ang="0">
                  <a:pos x="T8" y="T9"/>
                </a:cxn>
              </a:cxnLst>
              <a:rect l="0" t="0" r="r" b="b"/>
              <a:pathLst>
                <a:path w="264" h="14">
                  <a:moveTo>
                    <a:pt x="264" y="0"/>
                  </a:moveTo>
                  <a:lnTo>
                    <a:pt x="0" y="0"/>
                  </a:lnTo>
                  <a:lnTo>
                    <a:pt x="15" y="14"/>
                  </a:lnTo>
                  <a:lnTo>
                    <a:pt x="264" y="12"/>
                  </a:lnTo>
                  <a:lnTo>
                    <a:pt x="26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 name="Freeform 11"/>
            <p:cNvSpPr/>
            <p:nvPr/>
          </p:nvSpPr>
          <p:spPr bwMode="auto">
            <a:xfrm>
              <a:off x="3516" y="1931"/>
              <a:ext cx="911" cy="595"/>
            </a:xfrm>
            <a:custGeom>
              <a:avLst/>
              <a:gdLst>
                <a:gd name="T0" fmla="*/ 645 w 911"/>
                <a:gd name="T1" fmla="*/ 0 h 595"/>
                <a:gd name="T2" fmla="*/ 605 w 911"/>
                <a:gd name="T3" fmla="*/ 183 h 595"/>
                <a:gd name="T4" fmla="*/ 512 w 911"/>
                <a:gd name="T5" fmla="*/ 88 h 595"/>
                <a:gd name="T6" fmla="*/ 465 w 911"/>
                <a:gd name="T7" fmla="*/ 273 h 595"/>
                <a:gd name="T8" fmla="*/ 375 w 911"/>
                <a:gd name="T9" fmla="*/ 180 h 595"/>
                <a:gd name="T10" fmla="*/ 323 w 911"/>
                <a:gd name="T11" fmla="*/ 225 h 595"/>
                <a:gd name="T12" fmla="*/ 240 w 911"/>
                <a:gd name="T13" fmla="*/ 143 h 595"/>
                <a:gd name="T14" fmla="*/ 188 w 911"/>
                <a:gd name="T15" fmla="*/ 339 h 595"/>
                <a:gd name="T16" fmla="*/ 109 w 911"/>
                <a:gd name="T17" fmla="*/ 256 h 595"/>
                <a:gd name="T18" fmla="*/ 57 w 911"/>
                <a:gd name="T19" fmla="*/ 455 h 595"/>
                <a:gd name="T20" fmla="*/ 0 w 911"/>
                <a:gd name="T21" fmla="*/ 503 h 595"/>
                <a:gd name="T22" fmla="*/ 57 w 911"/>
                <a:gd name="T23" fmla="*/ 576 h 595"/>
                <a:gd name="T24" fmla="*/ 176 w 911"/>
                <a:gd name="T25" fmla="*/ 579 h 595"/>
                <a:gd name="T26" fmla="*/ 192 w 911"/>
                <a:gd name="T27" fmla="*/ 595 h 595"/>
                <a:gd name="T28" fmla="*/ 456 w 911"/>
                <a:gd name="T29" fmla="*/ 595 h 595"/>
                <a:gd name="T30" fmla="*/ 456 w 911"/>
                <a:gd name="T31" fmla="*/ 579 h 595"/>
                <a:gd name="T32" fmla="*/ 560 w 911"/>
                <a:gd name="T33" fmla="*/ 581 h 595"/>
                <a:gd name="T34" fmla="*/ 560 w 911"/>
                <a:gd name="T35" fmla="*/ 579 h 595"/>
                <a:gd name="T36" fmla="*/ 614 w 911"/>
                <a:gd name="T37" fmla="*/ 579 h 595"/>
                <a:gd name="T38" fmla="*/ 614 w 911"/>
                <a:gd name="T39" fmla="*/ 579 h 595"/>
                <a:gd name="T40" fmla="*/ 911 w 911"/>
                <a:gd name="T41" fmla="*/ 576 h 595"/>
                <a:gd name="T42" fmla="*/ 911 w 911"/>
                <a:gd name="T43" fmla="*/ 271 h 595"/>
                <a:gd name="T44" fmla="*/ 645 w 911"/>
                <a:gd name="T45" fmla="*/ 0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11" h="595">
                  <a:moveTo>
                    <a:pt x="645" y="0"/>
                  </a:moveTo>
                  <a:lnTo>
                    <a:pt x="605" y="183"/>
                  </a:lnTo>
                  <a:lnTo>
                    <a:pt x="512" y="88"/>
                  </a:lnTo>
                  <a:lnTo>
                    <a:pt x="465" y="273"/>
                  </a:lnTo>
                  <a:lnTo>
                    <a:pt x="375" y="180"/>
                  </a:lnTo>
                  <a:lnTo>
                    <a:pt x="323" y="225"/>
                  </a:lnTo>
                  <a:lnTo>
                    <a:pt x="240" y="143"/>
                  </a:lnTo>
                  <a:lnTo>
                    <a:pt x="188" y="339"/>
                  </a:lnTo>
                  <a:lnTo>
                    <a:pt x="109" y="256"/>
                  </a:lnTo>
                  <a:lnTo>
                    <a:pt x="57" y="455"/>
                  </a:lnTo>
                  <a:lnTo>
                    <a:pt x="0" y="503"/>
                  </a:lnTo>
                  <a:lnTo>
                    <a:pt x="57" y="576"/>
                  </a:lnTo>
                  <a:lnTo>
                    <a:pt x="176" y="579"/>
                  </a:lnTo>
                  <a:lnTo>
                    <a:pt x="192" y="595"/>
                  </a:lnTo>
                  <a:lnTo>
                    <a:pt x="456" y="595"/>
                  </a:lnTo>
                  <a:lnTo>
                    <a:pt x="456" y="579"/>
                  </a:lnTo>
                  <a:lnTo>
                    <a:pt x="560" y="581"/>
                  </a:lnTo>
                  <a:lnTo>
                    <a:pt x="560" y="579"/>
                  </a:lnTo>
                  <a:lnTo>
                    <a:pt x="614" y="579"/>
                  </a:lnTo>
                  <a:lnTo>
                    <a:pt x="614" y="579"/>
                  </a:lnTo>
                  <a:lnTo>
                    <a:pt x="911" y="576"/>
                  </a:lnTo>
                  <a:lnTo>
                    <a:pt x="911" y="271"/>
                  </a:lnTo>
                  <a:lnTo>
                    <a:pt x="645" y="0"/>
                  </a:lnTo>
                  <a:close/>
                </a:path>
              </a:pathLst>
            </a:custGeom>
            <a:solidFill>
              <a:srgbClr val="0095A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2" name="Freeform 12"/>
            <p:cNvSpPr/>
            <p:nvPr/>
          </p:nvSpPr>
          <p:spPr bwMode="auto">
            <a:xfrm>
              <a:off x="3516" y="1931"/>
              <a:ext cx="911" cy="595"/>
            </a:xfrm>
            <a:custGeom>
              <a:avLst/>
              <a:gdLst>
                <a:gd name="T0" fmla="*/ 645 w 911"/>
                <a:gd name="T1" fmla="*/ 0 h 595"/>
                <a:gd name="T2" fmla="*/ 605 w 911"/>
                <a:gd name="T3" fmla="*/ 183 h 595"/>
                <a:gd name="T4" fmla="*/ 512 w 911"/>
                <a:gd name="T5" fmla="*/ 88 h 595"/>
                <a:gd name="T6" fmla="*/ 465 w 911"/>
                <a:gd name="T7" fmla="*/ 273 h 595"/>
                <a:gd name="T8" fmla="*/ 375 w 911"/>
                <a:gd name="T9" fmla="*/ 180 h 595"/>
                <a:gd name="T10" fmla="*/ 323 w 911"/>
                <a:gd name="T11" fmla="*/ 225 h 595"/>
                <a:gd name="T12" fmla="*/ 240 w 911"/>
                <a:gd name="T13" fmla="*/ 143 h 595"/>
                <a:gd name="T14" fmla="*/ 188 w 911"/>
                <a:gd name="T15" fmla="*/ 339 h 595"/>
                <a:gd name="T16" fmla="*/ 109 w 911"/>
                <a:gd name="T17" fmla="*/ 256 h 595"/>
                <a:gd name="T18" fmla="*/ 57 w 911"/>
                <a:gd name="T19" fmla="*/ 455 h 595"/>
                <a:gd name="T20" fmla="*/ 0 w 911"/>
                <a:gd name="T21" fmla="*/ 503 h 595"/>
                <a:gd name="T22" fmla="*/ 57 w 911"/>
                <a:gd name="T23" fmla="*/ 576 h 595"/>
                <a:gd name="T24" fmla="*/ 176 w 911"/>
                <a:gd name="T25" fmla="*/ 579 h 595"/>
                <a:gd name="T26" fmla="*/ 192 w 911"/>
                <a:gd name="T27" fmla="*/ 595 h 595"/>
                <a:gd name="T28" fmla="*/ 456 w 911"/>
                <a:gd name="T29" fmla="*/ 595 h 595"/>
                <a:gd name="T30" fmla="*/ 456 w 911"/>
                <a:gd name="T31" fmla="*/ 579 h 595"/>
                <a:gd name="T32" fmla="*/ 560 w 911"/>
                <a:gd name="T33" fmla="*/ 581 h 595"/>
                <a:gd name="T34" fmla="*/ 560 w 911"/>
                <a:gd name="T35" fmla="*/ 579 h 595"/>
                <a:gd name="T36" fmla="*/ 614 w 911"/>
                <a:gd name="T37" fmla="*/ 579 h 595"/>
                <a:gd name="T38" fmla="*/ 614 w 911"/>
                <a:gd name="T39" fmla="*/ 579 h 595"/>
                <a:gd name="T40" fmla="*/ 911 w 911"/>
                <a:gd name="T41" fmla="*/ 576 h 595"/>
                <a:gd name="T42" fmla="*/ 911 w 911"/>
                <a:gd name="T43" fmla="*/ 271 h 595"/>
                <a:gd name="T44" fmla="*/ 645 w 911"/>
                <a:gd name="T45" fmla="*/ 0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11" h="595">
                  <a:moveTo>
                    <a:pt x="645" y="0"/>
                  </a:moveTo>
                  <a:lnTo>
                    <a:pt x="605" y="183"/>
                  </a:lnTo>
                  <a:lnTo>
                    <a:pt x="512" y="88"/>
                  </a:lnTo>
                  <a:lnTo>
                    <a:pt x="465" y="273"/>
                  </a:lnTo>
                  <a:lnTo>
                    <a:pt x="375" y="180"/>
                  </a:lnTo>
                  <a:lnTo>
                    <a:pt x="323" y="225"/>
                  </a:lnTo>
                  <a:lnTo>
                    <a:pt x="240" y="143"/>
                  </a:lnTo>
                  <a:lnTo>
                    <a:pt x="188" y="339"/>
                  </a:lnTo>
                  <a:lnTo>
                    <a:pt x="109" y="256"/>
                  </a:lnTo>
                  <a:lnTo>
                    <a:pt x="57" y="455"/>
                  </a:lnTo>
                  <a:lnTo>
                    <a:pt x="0" y="503"/>
                  </a:lnTo>
                  <a:lnTo>
                    <a:pt x="57" y="576"/>
                  </a:lnTo>
                  <a:lnTo>
                    <a:pt x="176" y="579"/>
                  </a:lnTo>
                  <a:lnTo>
                    <a:pt x="192" y="595"/>
                  </a:lnTo>
                  <a:lnTo>
                    <a:pt x="456" y="595"/>
                  </a:lnTo>
                  <a:lnTo>
                    <a:pt x="456" y="579"/>
                  </a:lnTo>
                  <a:lnTo>
                    <a:pt x="560" y="581"/>
                  </a:lnTo>
                  <a:lnTo>
                    <a:pt x="560" y="579"/>
                  </a:lnTo>
                  <a:lnTo>
                    <a:pt x="614" y="579"/>
                  </a:lnTo>
                  <a:lnTo>
                    <a:pt x="614" y="579"/>
                  </a:lnTo>
                  <a:lnTo>
                    <a:pt x="911" y="576"/>
                  </a:lnTo>
                  <a:lnTo>
                    <a:pt x="911" y="271"/>
                  </a:lnTo>
                  <a:lnTo>
                    <a:pt x="6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 name="Rectangle 13"/>
            <p:cNvSpPr>
              <a:spLocks noChangeArrowheads="1"/>
            </p:cNvSpPr>
            <p:nvPr/>
          </p:nvSpPr>
          <p:spPr bwMode="auto">
            <a:xfrm>
              <a:off x="3516" y="2185"/>
              <a:ext cx="105" cy="246"/>
            </a:xfrm>
            <a:prstGeom prst="rect">
              <a:avLst/>
            </a:prstGeom>
            <a:solidFill>
              <a:srgbClr val="55C2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 name="Rectangle 14"/>
            <p:cNvSpPr>
              <a:spLocks noChangeArrowheads="1"/>
            </p:cNvSpPr>
            <p:nvPr/>
          </p:nvSpPr>
          <p:spPr bwMode="auto">
            <a:xfrm>
              <a:off x="3659" y="2071"/>
              <a:ext cx="94" cy="360"/>
            </a:xfrm>
            <a:prstGeom prst="rect">
              <a:avLst/>
            </a:prstGeom>
            <a:solidFill>
              <a:srgbClr val="55C2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 name="Rectangle 15"/>
            <p:cNvSpPr>
              <a:spLocks noChangeArrowheads="1"/>
            </p:cNvSpPr>
            <p:nvPr/>
          </p:nvSpPr>
          <p:spPr bwMode="auto">
            <a:xfrm>
              <a:off x="3782" y="2109"/>
              <a:ext cx="104" cy="322"/>
            </a:xfrm>
            <a:prstGeom prst="rect">
              <a:avLst/>
            </a:prstGeom>
            <a:solidFill>
              <a:srgbClr val="55C2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6" name="Rectangle 16"/>
            <p:cNvSpPr>
              <a:spLocks noChangeArrowheads="1"/>
            </p:cNvSpPr>
            <p:nvPr/>
          </p:nvSpPr>
          <p:spPr bwMode="auto">
            <a:xfrm>
              <a:off x="3924" y="2014"/>
              <a:ext cx="114" cy="417"/>
            </a:xfrm>
            <a:prstGeom prst="rect">
              <a:avLst/>
            </a:prstGeom>
            <a:solidFill>
              <a:srgbClr val="55C2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 name="Rectangle 17"/>
            <p:cNvSpPr>
              <a:spLocks noChangeArrowheads="1"/>
            </p:cNvSpPr>
            <p:nvPr/>
          </p:nvSpPr>
          <p:spPr bwMode="auto">
            <a:xfrm>
              <a:off x="4057" y="1938"/>
              <a:ext cx="95" cy="493"/>
            </a:xfrm>
            <a:prstGeom prst="rect">
              <a:avLst/>
            </a:prstGeom>
            <a:solidFill>
              <a:srgbClr val="55C2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 name="Freeform 18"/>
            <p:cNvSpPr/>
            <p:nvPr/>
          </p:nvSpPr>
          <p:spPr bwMode="auto">
            <a:xfrm>
              <a:off x="3049" y="2555"/>
              <a:ext cx="1574" cy="49"/>
            </a:xfrm>
            <a:custGeom>
              <a:avLst/>
              <a:gdLst>
                <a:gd name="T0" fmla="*/ 0 w 664"/>
                <a:gd name="T1" fmla="*/ 0 h 21"/>
                <a:gd name="T2" fmla="*/ 0 w 664"/>
                <a:gd name="T3" fmla="*/ 10 h 21"/>
                <a:gd name="T4" fmla="*/ 32 w 664"/>
                <a:gd name="T5" fmla="*/ 21 h 21"/>
                <a:gd name="T6" fmla="*/ 641 w 664"/>
                <a:gd name="T7" fmla="*/ 21 h 21"/>
                <a:gd name="T8" fmla="*/ 664 w 664"/>
                <a:gd name="T9" fmla="*/ 10 h 21"/>
                <a:gd name="T10" fmla="*/ 664 w 664"/>
                <a:gd name="T11" fmla="*/ 0 h 21"/>
                <a:gd name="T12" fmla="*/ 0 w 664"/>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664" h="21">
                  <a:moveTo>
                    <a:pt x="0" y="0"/>
                  </a:moveTo>
                  <a:cubicBezTo>
                    <a:pt x="0" y="10"/>
                    <a:pt x="0" y="10"/>
                    <a:pt x="0" y="10"/>
                  </a:cubicBezTo>
                  <a:cubicBezTo>
                    <a:pt x="0" y="10"/>
                    <a:pt x="10" y="21"/>
                    <a:pt x="32" y="21"/>
                  </a:cubicBezTo>
                  <a:cubicBezTo>
                    <a:pt x="54" y="21"/>
                    <a:pt x="641" y="21"/>
                    <a:pt x="641" y="21"/>
                  </a:cubicBezTo>
                  <a:cubicBezTo>
                    <a:pt x="641" y="21"/>
                    <a:pt x="657" y="15"/>
                    <a:pt x="664" y="10"/>
                  </a:cubicBezTo>
                  <a:cubicBezTo>
                    <a:pt x="664" y="0"/>
                    <a:pt x="664" y="0"/>
                    <a:pt x="664" y="0"/>
                  </a:cubicBezTo>
                  <a:lnTo>
                    <a:pt x="0" y="0"/>
                  </a:lnTo>
                  <a:close/>
                </a:path>
              </a:pathLst>
            </a:custGeom>
            <a:solidFill>
              <a:srgbClr val="E6E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 name="Freeform 19"/>
            <p:cNvSpPr/>
            <p:nvPr/>
          </p:nvSpPr>
          <p:spPr bwMode="auto">
            <a:xfrm>
              <a:off x="3225" y="171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92939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 name="Freeform 20"/>
            <p:cNvSpPr/>
            <p:nvPr/>
          </p:nvSpPr>
          <p:spPr bwMode="auto">
            <a:xfrm>
              <a:off x="3218" y="1716"/>
              <a:ext cx="2" cy="0"/>
            </a:xfrm>
            <a:custGeom>
              <a:avLst/>
              <a:gdLst>
                <a:gd name="T0" fmla="*/ 0 w 2"/>
                <a:gd name="T1" fmla="*/ 2 w 2"/>
                <a:gd name="T2" fmla="*/ 0 w 2"/>
              </a:gdLst>
              <a:ahLst/>
              <a:cxnLst>
                <a:cxn ang="0">
                  <a:pos x="T0" y="0"/>
                </a:cxn>
                <a:cxn ang="0">
                  <a:pos x="T1" y="0"/>
                </a:cxn>
                <a:cxn ang="0">
                  <a:pos x="T2" y="0"/>
                </a:cxn>
              </a:cxnLst>
              <a:rect l="0" t="0" r="r" b="b"/>
              <a:pathLst>
                <a:path w="2">
                  <a:moveTo>
                    <a:pt x="0" y="0"/>
                  </a:moveTo>
                  <a:lnTo>
                    <a:pt x="2" y="0"/>
                  </a:lnTo>
                  <a:lnTo>
                    <a:pt x="0" y="0"/>
                  </a:lnTo>
                  <a:close/>
                </a:path>
              </a:pathLst>
            </a:custGeom>
            <a:solidFill>
              <a:srgbClr val="92939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1" name="Freeform 21"/>
            <p:cNvSpPr/>
            <p:nvPr/>
          </p:nvSpPr>
          <p:spPr bwMode="auto">
            <a:xfrm>
              <a:off x="3206" y="2529"/>
              <a:ext cx="0" cy="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92939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2" name="Freeform 22"/>
            <p:cNvSpPr/>
            <p:nvPr/>
          </p:nvSpPr>
          <p:spPr bwMode="auto">
            <a:xfrm>
              <a:off x="3227" y="1711"/>
              <a:ext cx="3" cy="2"/>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1" y="1"/>
                    <a:pt x="1" y="0"/>
                    <a:pt x="1" y="0"/>
                  </a:cubicBezTo>
                  <a:cubicBezTo>
                    <a:pt x="1" y="0"/>
                    <a:pt x="1" y="1"/>
                    <a:pt x="0" y="1"/>
                  </a:cubicBezTo>
                  <a:close/>
                </a:path>
              </a:pathLst>
            </a:custGeom>
            <a:solidFill>
              <a:srgbClr val="92939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 name="Freeform 23"/>
            <p:cNvSpPr/>
            <p:nvPr/>
          </p:nvSpPr>
          <p:spPr bwMode="auto">
            <a:xfrm>
              <a:off x="3509" y="1711"/>
              <a:ext cx="956" cy="844"/>
            </a:xfrm>
            <a:custGeom>
              <a:avLst/>
              <a:gdLst>
                <a:gd name="T0" fmla="*/ 394 w 403"/>
                <a:gd name="T1" fmla="*/ 0 h 356"/>
                <a:gd name="T2" fmla="*/ 0 w 403"/>
                <a:gd name="T3" fmla="*/ 0 h 356"/>
                <a:gd name="T4" fmla="*/ 25 w 403"/>
                <a:gd name="T5" fmla="*/ 24 h 356"/>
                <a:gd name="T6" fmla="*/ 383 w 403"/>
                <a:gd name="T7" fmla="*/ 24 h 356"/>
                <a:gd name="T8" fmla="*/ 383 w 403"/>
                <a:gd name="T9" fmla="*/ 336 h 356"/>
                <a:gd name="T10" fmla="*/ 358 w 403"/>
                <a:gd name="T11" fmla="*/ 336 h 356"/>
                <a:gd name="T12" fmla="*/ 380 w 403"/>
                <a:gd name="T13" fmla="*/ 356 h 356"/>
                <a:gd name="T14" fmla="*/ 394 w 403"/>
                <a:gd name="T15" fmla="*/ 356 h 356"/>
                <a:gd name="T16" fmla="*/ 403 w 403"/>
                <a:gd name="T17" fmla="*/ 345 h 356"/>
                <a:gd name="T18" fmla="*/ 403 w 403"/>
                <a:gd name="T19" fmla="*/ 11 h 356"/>
                <a:gd name="T20" fmla="*/ 394 w 403"/>
                <a:gd name="T21"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3" h="356">
                  <a:moveTo>
                    <a:pt x="394" y="0"/>
                  </a:moveTo>
                  <a:cubicBezTo>
                    <a:pt x="0" y="0"/>
                    <a:pt x="0" y="0"/>
                    <a:pt x="0" y="0"/>
                  </a:cubicBezTo>
                  <a:cubicBezTo>
                    <a:pt x="25" y="24"/>
                    <a:pt x="25" y="24"/>
                    <a:pt x="25" y="24"/>
                  </a:cubicBezTo>
                  <a:cubicBezTo>
                    <a:pt x="383" y="24"/>
                    <a:pt x="383" y="24"/>
                    <a:pt x="383" y="24"/>
                  </a:cubicBezTo>
                  <a:cubicBezTo>
                    <a:pt x="383" y="336"/>
                    <a:pt x="383" y="336"/>
                    <a:pt x="383" y="336"/>
                  </a:cubicBezTo>
                  <a:cubicBezTo>
                    <a:pt x="358" y="336"/>
                    <a:pt x="358" y="336"/>
                    <a:pt x="358" y="336"/>
                  </a:cubicBezTo>
                  <a:cubicBezTo>
                    <a:pt x="380" y="356"/>
                    <a:pt x="380" y="356"/>
                    <a:pt x="380" y="356"/>
                  </a:cubicBezTo>
                  <a:cubicBezTo>
                    <a:pt x="394" y="356"/>
                    <a:pt x="394" y="356"/>
                    <a:pt x="394" y="356"/>
                  </a:cubicBezTo>
                  <a:cubicBezTo>
                    <a:pt x="400" y="356"/>
                    <a:pt x="403" y="351"/>
                    <a:pt x="403" y="345"/>
                  </a:cubicBezTo>
                  <a:cubicBezTo>
                    <a:pt x="403" y="11"/>
                    <a:pt x="403" y="11"/>
                    <a:pt x="403" y="11"/>
                  </a:cubicBezTo>
                  <a:cubicBezTo>
                    <a:pt x="403" y="5"/>
                    <a:pt x="400" y="0"/>
                    <a:pt x="394" y="0"/>
                  </a:cubicBezTo>
                  <a:close/>
                </a:path>
              </a:pathLst>
            </a:cu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 name="Freeform 24"/>
            <p:cNvSpPr/>
            <p:nvPr/>
          </p:nvSpPr>
          <p:spPr bwMode="auto">
            <a:xfrm>
              <a:off x="3206" y="1716"/>
              <a:ext cx="12" cy="21"/>
            </a:xfrm>
            <a:custGeom>
              <a:avLst/>
              <a:gdLst>
                <a:gd name="T0" fmla="*/ 5 w 5"/>
                <a:gd name="T1" fmla="*/ 0 h 9"/>
                <a:gd name="T2" fmla="*/ 0 w 5"/>
                <a:gd name="T3" fmla="*/ 9 h 9"/>
                <a:gd name="T4" fmla="*/ 5 w 5"/>
                <a:gd name="T5" fmla="*/ 0 h 9"/>
              </a:gdLst>
              <a:ahLst/>
              <a:cxnLst>
                <a:cxn ang="0">
                  <a:pos x="T0" y="T1"/>
                </a:cxn>
                <a:cxn ang="0">
                  <a:pos x="T2" y="T3"/>
                </a:cxn>
                <a:cxn ang="0">
                  <a:pos x="T4" y="T5"/>
                </a:cxn>
              </a:cxnLst>
              <a:rect l="0" t="0" r="r" b="b"/>
              <a:pathLst>
                <a:path w="5" h="9">
                  <a:moveTo>
                    <a:pt x="5" y="0"/>
                  </a:moveTo>
                  <a:cubicBezTo>
                    <a:pt x="2" y="2"/>
                    <a:pt x="0" y="5"/>
                    <a:pt x="0" y="9"/>
                  </a:cubicBezTo>
                  <a:cubicBezTo>
                    <a:pt x="0" y="9"/>
                    <a:pt x="1" y="3"/>
                    <a:pt x="5" y="0"/>
                  </a:cubicBezTo>
                  <a:close/>
                </a:path>
              </a:pathLst>
            </a:custGeom>
            <a:solidFill>
              <a:srgbClr val="92939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 name="Freeform 25"/>
            <p:cNvSpPr/>
            <p:nvPr/>
          </p:nvSpPr>
          <p:spPr bwMode="auto">
            <a:xfrm>
              <a:off x="3206" y="2531"/>
              <a:ext cx="24" cy="24"/>
            </a:xfrm>
            <a:custGeom>
              <a:avLst/>
              <a:gdLst>
                <a:gd name="T0" fmla="*/ 0 w 10"/>
                <a:gd name="T1" fmla="*/ 0 h 10"/>
                <a:gd name="T2" fmla="*/ 10 w 10"/>
                <a:gd name="T3" fmla="*/ 9 h 10"/>
                <a:gd name="T4" fmla="*/ 0 w 10"/>
                <a:gd name="T5" fmla="*/ 0 h 10"/>
              </a:gdLst>
              <a:ahLst/>
              <a:cxnLst>
                <a:cxn ang="0">
                  <a:pos x="T0" y="T1"/>
                </a:cxn>
                <a:cxn ang="0">
                  <a:pos x="T2" y="T3"/>
                </a:cxn>
                <a:cxn ang="0">
                  <a:pos x="T4" y="T5"/>
                </a:cxn>
              </a:cxnLst>
              <a:rect l="0" t="0" r="r" b="b"/>
              <a:pathLst>
                <a:path w="10" h="10">
                  <a:moveTo>
                    <a:pt x="0" y="0"/>
                  </a:moveTo>
                  <a:cubicBezTo>
                    <a:pt x="1" y="10"/>
                    <a:pt x="10" y="9"/>
                    <a:pt x="10" y="9"/>
                  </a:cubicBezTo>
                  <a:cubicBezTo>
                    <a:pt x="5" y="9"/>
                    <a:pt x="1" y="5"/>
                    <a:pt x="0" y="0"/>
                  </a:cubicBezTo>
                  <a:close/>
                </a:path>
              </a:pathLst>
            </a:custGeom>
            <a:solidFill>
              <a:srgbClr val="5858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 name="Freeform 26"/>
            <p:cNvSpPr/>
            <p:nvPr/>
          </p:nvSpPr>
          <p:spPr bwMode="auto">
            <a:xfrm>
              <a:off x="3220" y="1713"/>
              <a:ext cx="5" cy="3"/>
            </a:xfrm>
            <a:custGeom>
              <a:avLst/>
              <a:gdLst>
                <a:gd name="T0" fmla="*/ 0 w 2"/>
                <a:gd name="T1" fmla="*/ 1 h 1"/>
                <a:gd name="T2" fmla="*/ 2 w 2"/>
                <a:gd name="T3" fmla="*/ 0 h 1"/>
                <a:gd name="T4" fmla="*/ 0 w 2"/>
                <a:gd name="T5" fmla="*/ 1 h 1"/>
              </a:gdLst>
              <a:ahLst/>
              <a:cxnLst>
                <a:cxn ang="0">
                  <a:pos x="T0" y="T1"/>
                </a:cxn>
                <a:cxn ang="0">
                  <a:pos x="T2" y="T3"/>
                </a:cxn>
                <a:cxn ang="0">
                  <a:pos x="T4" y="T5"/>
                </a:cxn>
              </a:cxnLst>
              <a:rect l="0" t="0" r="r" b="b"/>
              <a:pathLst>
                <a:path w="2" h="1">
                  <a:moveTo>
                    <a:pt x="0" y="1"/>
                  </a:moveTo>
                  <a:cubicBezTo>
                    <a:pt x="0" y="0"/>
                    <a:pt x="1" y="0"/>
                    <a:pt x="2" y="0"/>
                  </a:cubicBezTo>
                  <a:cubicBezTo>
                    <a:pt x="1" y="0"/>
                    <a:pt x="0" y="0"/>
                    <a:pt x="0" y="1"/>
                  </a:cubicBezTo>
                  <a:close/>
                </a:path>
              </a:pathLst>
            </a:custGeom>
            <a:solidFill>
              <a:srgbClr val="5858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7" name="Freeform 27"/>
            <p:cNvSpPr/>
            <p:nvPr/>
          </p:nvSpPr>
          <p:spPr bwMode="auto">
            <a:xfrm>
              <a:off x="3218" y="1716"/>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5858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8" name="Freeform 28"/>
            <p:cNvSpPr/>
            <p:nvPr/>
          </p:nvSpPr>
          <p:spPr bwMode="auto">
            <a:xfrm>
              <a:off x="3225" y="1713"/>
              <a:ext cx="2" cy="0"/>
            </a:xfrm>
            <a:custGeom>
              <a:avLst/>
              <a:gdLst>
                <a:gd name="T0" fmla="*/ 0 w 2"/>
                <a:gd name="T1" fmla="*/ 2 w 2"/>
                <a:gd name="T2" fmla="*/ 0 w 2"/>
              </a:gdLst>
              <a:ahLst/>
              <a:cxnLst>
                <a:cxn ang="0">
                  <a:pos x="T0" y="0"/>
                </a:cxn>
                <a:cxn ang="0">
                  <a:pos x="T1" y="0"/>
                </a:cxn>
                <a:cxn ang="0">
                  <a:pos x="T2" y="0"/>
                </a:cxn>
              </a:cxnLst>
              <a:rect l="0" t="0" r="r" b="b"/>
              <a:pathLst>
                <a:path w="2">
                  <a:moveTo>
                    <a:pt x="0" y="0"/>
                  </a:moveTo>
                  <a:lnTo>
                    <a:pt x="2" y="0"/>
                  </a:lnTo>
                  <a:lnTo>
                    <a:pt x="0" y="0"/>
                  </a:lnTo>
                  <a:close/>
                </a:path>
              </a:pathLst>
            </a:custGeom>
            <a:solidFill>
              <a:srgbClr val="5858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9" name="Freeform 29"/>
            <p:cNvSpPr/>
            <p:nvPr/>
          </p:nvSpPr>
          <p:spPr bwMode="auto">
            <a:xfrm>
              <a:off x="3204" y="1711"/>
              <a:ext cx="1206" cy="844"/>
            </a:xfrm>
            <a:custGeom>
              <a:avLst/>
              <a:gdLst>
                <a:gd name="T0" fmla="*/ 20 w 509"/>
                <a:gd name="T1" fmla="*/ 336 h 356"/>
                <a:gd name="T2" fmla="*/ 20 w 509"/>
                <a:gd name="T3" fmla="*/ 24 h 356"/>
                <a:gd name="T4" fmla="*/ 154 w 509"/>
                <a:gd name="T5" fmla="*/ 24 h 356"/>
                <a:gd name="T6" fmla="*/ 129 w 509"/>
                <a:gd name="T7" fmla="*/ 0 h 356"/>
                <a:gd name="T8" fmla="*/ 11 w 509"/>
                <a:gd name="T9" fmla="*/ 0 h 356"/>
                <a:gd name="T10" fmla="*/ 10 w 509"/>
                <a:gd name="T11" fmla="*/ 0 h 356"/>
                <a:gd name="T12" fmla="*/ 9 w 509"/>
                <a:gd name="T13" fmla="*/ 1 h 356"/>
                <a:gd name="T14" fmla="*/ 9 w 509"/>
                <a:gd name="T15" fmla="*/ 1 h 356"/>
                <a:gd name="T16" fmla="*/ 7 w 509"/>
                <a:gd name="T17" fmla="*/ 2 h 356"/>
                <a:gd name="T18" fmla="*/ 6 w 509"/>
                <a:gd name="T19" fmla="*/ 2 h 356"/>
                <a:gd name="T20" fmla="*/ 5 w 509"/>
                <a:gd name="T21" fmla="*/ 2 h 356"/>
                <a:gd name="T22" fmla="*/ 0 w 509"/>
                <a:gd name="T23" fmla="*/ 11 h 356"/>
                <a:gd name="T24" fmla="*/ 0 w 509"/>
                <a:gd name="T25" fmla="*/ 345 h 356"/>
                <a:gd name="T26" fmla="*/ 1 w 509"/>
                <a:gd name="T27" fmla="*/ 346 h 356"/>
                <a:gd name="T28" fmla="*/ 11 w 509"/>
                <a:gd name="T29" fmla="*/ 356 h 356"/>
                <a:gd name="T30" fmla="*/ 509 w 509"/>
                <a:gd name="T31" fmla="*/ 356 h 356"/>
                <a:gd name="T32" fmla="*/ 487 w 509"/>
                <a:gd name="T33" fmla="*/ 336 h 356"/>
                <a:gd name="T34" fmla="*/ 20 w 509"/>
                <a:gd name="T35" fmla="*/ 336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9" h="356">
                  <a:moveTo>
                    <a:pt x="20" y="336"/>
                  </a:moveTo>
                  <a:cubicBezTo>
                    <a:pt x="20" y="24"/>
                    <a:pt x="20" y="24"/>
                    <a:pt x="20" y="24"/>
                  </a:cubicBezTo>
                  <a:cubicBezTo>
                    <a:pt x="154" y="24"/>
                    <a:pt x="154" y="24"/>
                    <a:pt x="154" y="24"/>
                  </a:cubicBezTo>
                  <a:cubicBezTo>
                    <a:pt x="129" y="0"/>
                    <a:pt x="129" y="0"/>
                    <a:pt x="129" y="0"/>
                  </a:cubicBezTo>
                  <a:cubicBezTo>
                    <a:pt x="11" y="0"/>
                    <a:pt x="11" y="0"/>
                    <a:pt x="11" y="0"/>
                  </a:cubicBezTo>
                  <a:cubicBezTo>
                    <a:pt x="11" y="0"/>
                    <a:pt x="11" y="0"/>
                    <a:pt x="10" y="0"/>
                  </a:cubicBezTo>
                  <a:cubicBezTo>
                    <a:pt x="9" y="1"/>
                    <a:pt x="9" y="1"/>
                    <a:pt x="9" y="1"/>
                  </a:cubicBezTo>
                  <a:cubicBezTo>
                    <a:pt x="9" y="1"/>
                    <a:pt x="9" y="1"/>
                    <a:pt x="9" y="1"/>
                  </a:cubicBezTo>
                  <a:cubicBezTo>
                    <a:pt x="8" y="1"/>
                    <a:pt x="7" y="1"/>
                    <a:pt x="7" y="2"/>
                  </a:cubicBezTo>
                  <a:cubicBezTo>
                    <a:pt x="6" y="2"/>
                    <a:pt x="6" y="2"/>
                    <a:pt x="6" y="2"/>
                  </a:cubicBezTo>
                  <a:cubicBezTo>
                    <a:pt x="5" y="2"/>
                    <a:pt x="5" y="2"/>
                    <a:pt x="5" y="2"/>
                  </a:cubicBezTo>
                  <a:cubicBezTo>
                    <a:pt x="1" y="5"/>
                    <a:pt x="0" y="11"/>
                    <a:pt x="0" y="11"/>
                  </a:cubicBezTo>
                  <a:cubicBezTo>
                    <a:pt x="0" y="345"/>
                    <a:pt x="0" y="345"/>
                    <a:pt x="0" y="345"/>
                  </a:cubicBezTo>
                  <a:cubicBezTo>
                    <a:pt x="0" y="345"/>
                    <a:pt x="1" y="346"/>
                    <a:pt x="1" y="346"/>
                  </a:cubicBezTo>
                  <a:cubicBezTo>
                    <a:pt x="1" y="352"/>
                    <a:pt x="6" y="356"/>
                    <a:pt x="11" y="356"/>
                  </a:cubicBezTo>
                  <a:cubicBezTo>
                    <a:pt x="509" y="356"/>
                    <a:pt x="509" y="356"/>
                    <a:pt x="509" y="356"/>
                  </a:cubicBezTo>
                  <a:cubicBezTo>
                    <a:pt x="487" y="336"/>
                    <a:pt x="487" y="336"/>
                    <a:pt x="487" y="336"/>
                  </a:cubicBezTo>
                  <a:lnTo>
                    <a:pt x="20" y="336"/>
                  </a:lnTo>
                  <a:close/>
                </a:path>
              </a:pathLst>
            </a:custGeom>
            <a:solidFill>
              <a:srgbClr val="5858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31" name="椭圆 30"/>
          <p:cNvSpPr/>
          <p:nvPr/>
        </p:nvSpPr>
        <p:spPr>
          <a:xfrm>
            <a:off x="11312850" y="6451600"/>
            <a:ext cx="252000" cy="252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椭圆 31"/>
          <p:cNvSpPr/>
          <p:nvPr/>
        </p:nvSpPr>
        <p:spPr>
          <a:xfrm>
            <a:off x="10863425" y="6451600"/>
            <a:ext cx="252000" cy="252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椭圆 32"/>
          <p:cNvSpPr/>
          <p:nvPr/>
        </p:nvSpPr>
        <p:spPr>
          <a:xfrm>
            <a:off x="10414000" y="6451600"/>
            <a:ext cx="252000" cy="252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椭圆 33"/>
          <p:cNvSpPr/>
          <p:nvPr/>
        </p:nvSpPr>
        <p:spPr>
          <a:xfrm>
            <a:off x="11762275" y="6451600"/>
            <a:ext cx="252000" cy="252000"/>
          </a:xfrm>
          <a:prstGeom prst="ellipse">
            <a:avLst/>
          </a:prstGeom>
          <a:solidFill>
            <a:srgbClr val="EF6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TextBox 1"/>
          <p:cNvSpPr txBox="1"/>
          <p:nvPr/>
        </p:nvSpPr>
        <p:spPr>
          <a:xfrm>
            <a:off x="736154" y="1504156"/>
            <a:ext cx="4935855" cy="476250"/>
          </a:xfrm>
          <a:prstGeom prst="rect">
            <a:avLst/>
          </a:prstGeom>
          <a:noFill/>
        </p:spPr>
        <p:txBody>
          <a:bodyPr wrap="none" lIns="0" tIns="0" rIns="0" rtlCol="0">
            <a:spAutoFit/>
          </a:bodyPr>
          <a:lstStyle/>
          <a:p>
            <a:pPr algn="l"/>
            <a:r>
              <a:rPr lang="en-US" altLang="zh-CN" sz="2800" b="1" dirty="0">
                <a:solidFill>
                  <a:schemeClr val="bg1"/>
                </a:solidFill>
                <a:cs typeface="+mn-ea"/>
                <a:sym typeface="+mn-lt"/>
              </a:rPr>
              <a:t>1.2 PAM4</a:t>
            </a:r>
            <a:r>
              <a:rPr lang="zh-CN" altLang="en-US" sz="2800" b="1" dirty="0">
                <a:solidFill>
                  <a:schemeClr val="bg1"/>
                </a:solidFill>
                <a:cs typeface="+mn-ea"/>
                <a:sym typeface="+mn-lt"/>
              </a:rPr>
              <a:t>编码 </a:t>
            </a:r>
            <a:r>
              <a:rPr lang="en-US" altLang="zh-CN" sz="2800" b="1" dirty="0">
                <a:solidFill>
                  <a:schemeClr val="bg1"/>
                </a:solidFill>
                <a:cs typeface="+mn-ea"/>
                <a:sym typeface="+mn-lt"/>
              </a:rPr>
              <a:t>(脉冲幅度调制)</a:t>
            </a:r>
            <a:endParaRPr lang="en-US" altLang="zh-CN" sz="2800" b="1" dirty="0">
              <a:solidFill>
                <a:schemeClr val="bg1"/>
              </a:solidFill>
              <a:cs typeface="+mn-ea"/>
              <a:sym typeface="+mn-lt"/>
            </a:endParaRPr>
          </a:p>
        </p:txBody>
      </p:sp>
      <p:sp>
        <p:nvSpPr>
          <p:cNvPr id="30" name="文本框 29"/>
          <p:cNvSpPr txBox="1"/>
          <p:nvPr/>
        </p:nvSpPr>
        <p:spPr>
          <a:xfrm>
            <a:off x="1082040" y="2568575"/>
            <a:ext cx="2511425" cy="1038860"/>
          </a:xfrm>
          <a:prstGeom prst="rect">
            <a:avLst/>
          </a:prstGeom>
          <a:noFill/>
        </p:spPr>
        <p:txBody>
          <a:bodyPr wrap="square" rtlCol="0">
            <a:spAutoFit/>
          </a:bodyPr>
          <a:p>
            <a:pPr>
              <a:lnSpc>
                <a:spcPct val="140000"/>
              </a:lnSpc>
            </a:pPr>
            <a:r>
              <a:rPr lang="zh-CN" altLang="en-US" sz="2400">
                <a:solidFill>
                  <a:schemeClr val="accent4"/>
                </a:solidFill>
              </a:rPr>
              <a:t>前向纠错（FEC）</a:t>
            </a:r>
            <a:r>
              <a:rPr lang="zh-CN" altLang="en-US" sz="2000">
                <a:solidFill>
                  <a:schemeClr val="bg1"/>
                </a:solidFill>
              </a:rPr>
              <a:t>恒定的纠错数据流</a:t>
            </a:r>
            <a:endParaRPr lang="zh-CN" altLang="en-US" sz="2000">
              <a:solidFill>
                <a:schemeClr val="bg1"/>
              </a:solidFill>
            </a:endParaRPr>
          </a:p>
        </p:txBody>
      </p:sp>
      <p:sp>
        <p:nvSpPr>
          <p:cNvPr id="67" name="文本框 66"/>
          <p:cNvSpPr txBox="1"/>
          <p:nvPr/>
        </p:nvSpPr>
        <p:spPr>
          <a:xfrm>
            <a:off x="1080770" y="4441825"/>
            <a:ext cx="2190750" cy="398780"/>
          </a:xfrm>
          <a:prstGeom prst="rect">
            <a:avLst/>
          </a:prstGeom>
          <a:noFill/>
        </p:spPr>
        <p:txBody>
          <a:bodyPr wrap="square" rtlCol="0">
            <a:spAutoFit/>
          </a:bodyPr>
          <a:p>
            <a:pPr algn="ctr"/>
            <a:r>
              <a:rPr lang="zh-CN" altLang="en-US" sz="2000">
                <a:solidFill>
                  <a:schemeClr val="bg1"/>
                </a:solidFill>
              </a:rPr>
              <a:t>无需重传</a:t>
            </a:r>
            <a:endParaRPr lang="zh-CN" altLang="en-US" sz="2000">
              <a:solidFill>
                <a:schemeClr val="bg1"/>
              </a:solidFill>
            </a:endParaRPr>
          </a:p>
        </p:txBody>
      </p:sp>
      <p:sp>
        <p:nvSpPr>
          <p:cNvPr id="71" name="文本框 70"/>
          <p:cNvSpPr txBox="1"/>
          <p:nvPr/>
        </p:nvSpPr>
        <p:spPr>
          <a:xfrm>
            <a:off x="1099820" y="5764530"/>
            <a:ext cx="2190750" cy="398780"/>
          </a:xfrm>
          <a:prstGeom prst="rect">
            <a:avLst/>
          </a:prstGeom>
          <a:noFill/>
        </p:spPr>
        <p:txBody>
          <a:bodyPr wrap="square" rtlCol="0">
            <a:spAutoFit/>
          </a:bodyPr>
          <a:p>
            <a:pPr algn="ctr"/>
            <a:r>
              <a:rPr lang="zh-CN" altLang="en-US" sz="2000">
                <a:solidFill>
                  <a:schemeClr val="bg1"/>
                </a:solidFill>
              </a:rPr>
              <a:t>提升速率</a:t>
            </a:r>
            <a:endParaRPr lang="zh-CN" altLang="en-US" sz="2000">
              <a:solidFill>
                <a:schemeClr val="bg1"/>
              </a:solidFill>
            </a:endParaRPr>
          </a:p>
        </p:txBody>
      </p:sp>
      <p:sp>
        <p:nvSpPr>
          <p:cNvPr id="72" name="下箭头 71"/>
          <p:cNvSpPr/>
          <p:nvPr/>
        </p:nvSpPr>
        <p:spPr>
          <a:xfrm>
            <a:off x="2029460" y="3719195"/>
            <a:ext cx="331470" cy="622300"/>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73" name="下箭头 72"/>
          <p:cNvSpPr/>
          <p:nvPr/>
        </p:nvSpPr>
        <p:spPr>
          <a:xfrm>
            <a:off x="2029460" y="5043805"/>
            <a:ext cx="331470" cy="622300"/>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pic>
        <p:nvPicPr>
          <p:cNvPr id="36" name="图片 1" descr="IMG_256"/>
          <p:cNvPicPr>
            <a:picLocks noChangeAspect="1"/>
          </p:cNvPicPr>
          <p:nvPr/>
        </p:nvPicPr>
        <p:blipFill>
          <a:blip r:embed="rId1"/>
          <a:stretch>
            <a:fillRect/>
          </a:stretch>
        </p:blipFill>
        <p:spPr>
          <a:xfrm>
            <a:off x="6167755" y="1504315"/>
            <a:ext cx="4695825" cy="2827655"/>
          </a:xfrm>
          <a:prstGeom prst="rect">
            <a:avLst/>
          </a:prstGeom>
          <a:noFill/>
          <a:ln w="9525">
            <a:noFill/>
          </a:ln>
        </p:spPr>
      </p:pic>
      <p:sp>
        <p:nvSpPr>
          <p:cNvPr id="37" name="文本框 36"/>
          <p:cNvSpPr txBox="1"/>
          <p:nvPr/>
        </p:nvSpPr>
        <p:spPr>
          <a:xfrm>
            <a:off x="6167755" y="4525010"/>
            <a:ext cx="4681220" cy="1660525"/>
          </a:xfrm>
          <a:prstGeom prst="rect">
            <a:avLst/>
          </a:prstGeom>
          <a:noFill/>
        </p:spPr>
        <p:txBody>
          <a:bodyPr wrap="square" rtlCol="0">
            <a:spAutoFit/>
          </a:bodyPr>
          <a:p>
            <a:pPr>
              <a:lnSpc>
                <a:spcPct val="170000"/>
              </a:lnSpc>
            </a:pPr>
            <a:r>
              <a:rPr lang="zh-CN" altLang="en-US" sz="2000">
                <a:solidFill>
                  <a:schemeClr val="bg1"/>
                </a:solidFill>
              </a:rPr>
              <a:t>PAM4信号有四个电压电平</a:t>
            </a:r>
            <a:endParaRPr lang="zh-CN" altLang="en-US" sz="2000">
              <a:solidFill>
                <a:schemeClr val="bg1"/>
              </a:solidFill>
            </a:endParaRPr>
          </a:p>
          <a:p>
            <a:pPr>
              <a:lnSpc>
                <a:spcPct val="170000"/>
              </a:lnSpc>
            </a:pPr>
            <a:r>
              <a:rPr lang="zh-CN" altLang="en-US" sz="2000">
                <a:solidFill>
                  <a:schemeClr val="bg1"/>
                </a:solidFill>
              </a:rPr>
              <a:t>如果符号率为28Gbaud，则表示每秒传输56Gb。</a:t>
            </a:r>
            <a:endParaRPr lang="zh-CN" altLang="en-US" sz="2000">
              <a:solidFill>
                <a:schemeClr val="bg1"/>
              </a:solidFill>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2" presetClass="entr" presetSubtype="2" fill="hold" grpId="0" nodeType="withEffect">
                                  <p:stCondLst>
                                    <p:cond delay="0"/>
                                  </p:stCondLst>
                                  <p:childTnLst>
                                    <p:set>
                                      <p:cBhvr>
                                        <p:cTn id="11" dur="1" fill="hold">
                                          <p:stCondLst>
                                            <p:cond delay="0"/>
                                          </p:stCondLst>
                                        </p:cTn>
                                        <p:tgtEl>
                                          <p:spTgt spid="31"/>
                                        </p:tgtEl>
                                        <p:attrNameLst>
                                          <p:attrName>style.visibility</p:attrName>
                                        </p:attrNameLst>
                                      </p:cBhvr>
                                      <p:to>
                                        <p:strVal val="visible"/>
                                      </p:to>
                                    </p:set>
                                    <p:anim calcmode="lin" valueType="num">
                                      <p:cBhvr additive="base">
                                        <p:cTn id="12" dur="500" fill="hold"/>
                                        <p:tgtEl>
                                          <p:spTgt spid="31"/>
                                        </p:tgtEl>
                                        <p:attrNameLst>
                                          <p:attrName>ppt_x</p:attrName>
                                        </p:attrNameLst>
                                      </p:cBhvr>
                                      <p:tavLst>
                                        <p:tav tm="0">
                                          <p:val>
                                            <p:strVal val="1+#ppt_w/2"/>
                                          </p:val>
                                        </p:tav>
                                        <p:tav tm="100000">
                                          <p:val>
                                            <p:strVal val="#ppt_x"/>
                                          </p:val>
                                        </p:tav>
                                      </p:tavLst>
                                    </p:anim>
                                    <p:anim calcmode="lin" valueType="num">
                                      <p:cBhvr additive="base">
                                        <p:cTn id="13" dur="500" fill="hold"/>
                                        <p:tgtEl>
                                          <p:spTgt spid="31"/>
                                        </p:tgtEl>
                                        <p:attrNameLst>
                                          <p:attrName>ppt_y</p:attrName>
                                        </p:attrNameLst>
                                      </p:cBhvr>
                                      <p:tavLst>
                                        <p:tav tm="0">
                                          <p:val>
                                            <p:strVal val="#ppt_y"/>
                                          </p:val>
                                        </p:tav>
                                        <p:tav tm="100000">
                                          <p:val>
                                            <p:strVal val="#ppt_y"/>
                                          </p:val>
                                        </p:tav>
                                      </p:tavLst>
                                    </p:anim>
                                  </p:childTnLst>
                                </p:cTn>
                              </p:par>
                              <p:par>
                                <p:cTn id="14" presetID="2" presetClass="entr" presetSubtype="2" fill="hold" grpId="0" nodeType="withEffect">
                                  <p:stCondLst>
                                    <p:cond delay="0"/>
                                  </p:stCondLst>
                                  <p:childTnLst>
                                    <p:set>
                                      <p:cBhvr>
                                        <p:cTn id="15" dur="1" fill="hold">
                                          <p:stCondLst>
                                            <p:cond delay="0"/>
                                          </p:stCondLst>
                                        </p:cTn>
                                        <p:tgtEl>
                                          <p:spTgt spid="32"/>
                                        </p:tgtEl>
                                        <p:attrNameLst>
                                          <p:attrName>style.visibility</p:attrName>
                                        </p:attrNameLst>
                                      </p:cBhvr>
                                      <p:to>
                                        <p:strVal val="visible"/>
                                      </p:to>
                                    </p:set>
                                    <p:anim calcmode="lin" valueType="num">
                                      <p:cBhvr additive="base">
                                        <p:cTn id="16" dur="500" fill="hold"/>
                                        <p:tgtEl>
                                          <p:spTgt spid="32"/>
                                        </p:tgtEl>
                                        <p:attrNameLst>
                                          <p:attrName>ppt_x</p:attrName>
                                        </p:attrNameLst>
                                      </p:cBhvr>
                                      <p:tavLst>
                                        <p:tav tm="0">
                                          <p:val>
                                            <p:strVal val="1+#ppt_w/2"/>
                                          </p:val>
                                        </p:tav>
                                        <p:tav tm="100000">
                                          <p:val>
                                            <p:strVal val="#ppt_x"/>
                                          </p:val>
                                        </p:tav>
                                      </p:tavLst>
                                    </p:anim>
                                    <p:anim calcmode="lin" valueType="num">
                                      <p:cBhvr additive="base">
                                        <p:cTn id="17" dur="500" fill="hold"/>
                                        <p:tgtEl>
                                          <p:spTgt spid="32"/>
                                        </p:tgtEl>
                                        <p:attrNameLst>
                                          <p:attrName>ppt_y</p:attrName>
                                        </p:attrNameLst>
                                      </p:cBhvr>
                                      <p:tavLst>
                                        <p:tav tm="0">
                                          <p:val>
                                            <p:strVal val="#ppt_y"/>
                                          </p:val>
                                        </p:tav>
                                        <p:tav tm="100000">
                                          <p:val>
                                            <p:strVal val="#ppt_y"/>
                                          </p:val>
                                        </p:tav>
                                      </p:tavLst>
                                    </p:anim>
                                  </p:childTnLst>
                                </p:cTn>
                              </p:par>
                              <p:par>
                                <p:cTn id="18" presetID="2" presetClass="entr" presetSubtype="2" fill="hold" grpId="0" nodeType="withEffect">
                                  <p:stCondLst>
                                    <p:cond delay="0"/>
                                  </p:stCondLst>
                                  <p:childTnLst>
                                    <p:set>
                                      <p:cBhvr>
                                        <p:cTn id="19" dur="1" fill="hold">
                                          <p:stCondLst>
                                            <p:cond delay="0"/>
                                          </p:stCondLst>
                                        </p:cTn>
                                        <p:tgtEl>
                                          <p:spTgt spid="33"/>
                                        </p:tgtEl>
                                        <p:attrNameLst>
                                          <p:attrName>style.visibility</p:attrName>
                                        </p:attrNameLst>
                                      </p:cBhvr>
                                      <p:to>
                                        <p:strVal val="visible"/>
                                      </p:to>
                                    </p:set>
                                    <p:anim calcmode="lin" valueType="num">
                                      <p:cBhvr additive="base">
                                        <p:cTn id="20" dur="500" fill="hold"/>
                                        <p:tgtEl>
                                          <p:spTgt spid="33"/>
                                        </p:tgtEl>
                                        <p:attrNameLst>
                                          <p:attrName>ppt_x</p:attrName>
                                        </p:attrNameLst>
                                      </p:cBhvr>
                                      <p:tavLst>
                                        <p:tav tm="0">
                                          <p:val>
                                            <p:strVal val="1+#ppt_w/2"/>
                                          </p:val>
                                        </p:tav>
                                        <p:tav tm="100000">
                                          <p:val>
                                            <p:strVal val="#ppt_x"/>
                                          </p:val>
                                        </p:tav>
                                      </p:tavLst>
                                    </p:anim>
                                    <p:anim calcmode="lin" valueType="num">
                                      <p:cBhvr additive="base">
                                        <p:cTn id="21" dur="500" fill="hold"/>
                                        <p:tgtEl>
                                          <p:spTgt spid="33"/>
                                        </p:tgtEl>
                                        <p:attrNameLst>
                                          <p:attrName>ppt_y</p:attrName>
                                        </p:attrNameLst>
                                      </p:cBhvr>
                                      <p:tavLst>
                                        <p:tav tm="0">
                                          <p:val>
                                            <p:strVal val="#ppt_y"/>
                                          </p:val>
                                        </p:tav>
                                        <p:tav tm="100000">
                                          <p:val>
                                            <p:strVal val="#ppt_y"/>
                                          </p:val>
                                        </p:tav>
                                      </p:tavLst>
                                    </p:anim>
                                  </p:childTnLst>
                                </p:cTn>
                              </p:par>
                              <p:par>
                                <p:cTn id="22" presetID="2" presetClass="entr" presetSubtype="2" fill="hold" grpId="0" nodeType="withEffect">
                                  <p:stCondLst>
                                    <p:cond delay="0"/>
                                  </p:stCondLst>
                                  <p:childTnLst>
                                    <p:set>
                                      <p:cBhvr>
                                        <p:cTn id="23" dur="1" fill="hold">
                                          <p:stCondLst>
                                            <p:cond delay="0"/>
                                          </p:stCondLst>
                                        </p:cTn>
                                        <p:tgtEl>
                                          <p:spTgt spid="34"/>
                                        </p:tgtEl>
                                        <p:attrNameLst>
                                          <p:attrName>style.visibility</p:attrName>
                                        </p:attrNameLst>
                                      </p:cBhvr>
                                      <p:to>
                                        <p:strVal val="visible"/>
                                      </p:to>
                                    </p:set>
                                    <p:anim calcmode="lin" valueType="num">
                                      <p:cBhvr additive="base">
                                        <p:cTn id="24" dur="500" fill="hold"/>
                                        <p:tgtEl>
                                          <p:spTgt spid="34"/>
                                        </p:tgtEl>
                                        <p:attrNameLst>
                                          <p:attrName>ppt_x</p:attrName>
                                        </p:attrNameLst>
                                      </p:cBhvr>
                                      <p:tavLst>
                                        <p:tav tm="0">
                                          <p:val>
                                            <p:strVal val="1+#ppt_w/2"/>
                                          </p:val>
                                        </p:tav>
                                        <p:tav tm="100000">
                                          <p:val>
                                            <p:strVal val="#ppt_x"/>
                                          </p:val>
                                        </p:tav>
                                      </p:tavLst>
                                    </p:anim>
                                    <p:anim calcmode="lin" valueType="num">
                                      <p:cBhvr additive="base">
                                        <p:cTn id="25" dur="500" fill="hold"/>
                                        <p:tgtEl>
                                          <p:spTgt spid="34"/>
                                        </p:tgtEl>
                                        <p:attrNameLst>
                                          <p:attrName>ppt_y</p:attrName>
                                        </p:attrNameLst>
                                      </p:cBhvr>
                                      <p:tavLst>
                                        <p:tav tm="0">
                                          <p:val>
                                            <p:strVal val="#ppt_y"/>
                                          </p:val>
                                        </p:tav>
                                        <p:tav tm="100000">
                                          <p:val>
                                            <p:strVal val="#ppt_y"/>
                                          </p:val>
                                        </p:tav>
                                      </p:tavLst>
                                    </p:anim>
                                  </p:childTnLst>
                                </p:cTn>
                              </p:par>
                            </p:childTnLst>
                          </p:cTn>
                        </p:par>
                        <p:par>
                          <p:cTn id="26" fill="hold">
                            <p:stCondLst>
                              <p:cond delay="500"/>
                            </p:stCondLst>
                            <p:childTnLst>
                              <p:par>
                                <p:cTn id="27" presetID="2" presetClass="entr" presetSubtype="2" fill="hold" grpId="0" nodeType="after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500" fill="hold"/>
                                        <p:tgtEl>
                                          <p:spTgt spid="2"/>
                                        </p:tgtEl>
                                        <p:attrNameLst>
                                          <p:attrName>ppt_x</p:attrName>
                                        </p:attrNameLst>
                                      </p:cBhvr>
                                      <p:tavLst>
                                        <p:tav tm="0">
                                          <p:val>
                                            <p:strVal val="1+#ppt_w/2"/>
                                          </p:val>
                                        </p:tav>
                                        <p:tav tm="100000">
                                          <p:val>
                                            <p:strVal val="#ppt_x"/>
                                          </p:val>
                                        </p:tav>
                                      </p:tavLst>
                                    </p:anim>
                                    <p:anim calcmode="lin" valueType="num">
                                      <p:cBhvr additive="base">
                                        <p:cTn id="30" dur="500" fill="hold"/>
                                        <p:tgtEl>
                                          <p:spTgt spid="2"/>
                                        </p:tgtEl>
                                        <p:attrNameLst>
                                          <p:attrName>ppt_y</p:attrName>
                                        </p:attrNameLst>
                                      </p:cBhvr>
                                      <p:tavLst>
                                        <p:tav tm="0">
                                          <p:val>
                                            <p:strVal val="#ppt_y"/>
                                          </p:val>
                                        </p:tav>
                                        <p:tav tm="100000">
                                          <p:val>
                                            <p:strVal val="#ppt_y"/>
                                          </p:val>
                                        </p:tav>
                                      </p:tavLst>
                                    </p:anim>
                                  </p:childTnLst>
                                </p:cTn>
                              </p:par>
                            </p:childTnLst>
                          </p:cTn>
                        </p:par>
                        <p:par>
                          <p:cTn id="31" fill="hold">
                            <p:stCondLst>
                              <p:cond delay="1000"/>
                            </p:stCondLst>
                            <p:childTnLst>
                              <p:par>
                                <p:cTn id="32" presetID="2" presetClass="entr" presetSubtype="4" fill="hold" grpId="0" nodeType="afterEffect">
                                  <p:stCondLst>
                                    <p:cond delay="0"/>
                                  </p:stCondLst>
                                  <p:childTnLst>
                                    <p:set>
                                      <p:cBhvr>
                                        <p:cTn id="33" dur="1" fill="hold">
                                          <p:stCondLst>
                                            <p:cond delay="0"/>
                                          </p:stCondLst>
                                        </p:cTn>
                                        <p:tgtEl>
                                          <p:spTgt spid="35"/>
                                        </p:tgtEl>
                                        <p:attrNameLst>
                                          <p:attrName>style.visibility</p:attrName>
                                        </p:attrNameLst>
                                      </p:cBhvr>
                                      <p:to>
                                        <p:strVal val="visible"/>
                                      </p:to>
                                    </p:set>
                                    <p:anim calcmode="lin" valueType="num">
                                      <p:cBhvr additive="base">
                                        <p:cTn id="34" dur="500" fill="hold"/>
                                        <p:tgtEl>
                                          <p:spTgt spid="35"/>
                                        </p:tgtEl>
                                        <p:attrNameLst>
                                          <p:attrName>ppt_x</p:attrName>
                                        </p:attrNameLst>
                                      </p:cBhvr>
                                      <p:tavLst>
                                        <p:tav tm="0">
                                          <p:val>
                                            <p:strVal val="#ppt_x"/>
                                          </p:val>
                                        </p:tav>
                                        <p:tav tm="100000">
                                          <p:val>
                                            <p:strVal val="#ppt_x"/>
                                          </p:val>
                                        </p:tav>
                                      </p:tavLst>
                                    </p:anim>
                                    <p:anim calcmode="lin" valueType="num">
                                      <p:cBhvr additive="base">
                                        <p:cTn id="35"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30"/>
                                        </p:tgtEl>
                                        <p:attrNameLst>
                                          <p:attrName>style.visibility</p:attrName>
                                        </p:attrNameLst>
                                      </p:cBhvr>
                                      <p:to>
                                        <p:strVal val="visible"/>
                                      </p:to>
                                    </p:set>
                                    <p:anim calcmode="lin" valueType="num">
                                      <p:cBhvr additive="base">
                                        <p:cTn id="40" dur="500" fill="hold"/>
                                        <p:tgtEl>
                                          <p:spTgt spid="30"/>
                                        </p:tgtEl>
                                        <p:attrNameLst>
                                          <p:attrName>ppt_x</p:attrName>
                                        </p:attrNameLst>
                                      </p:cBhvr>
                                      <p:tavLst>
                                        <p:tav tm="0">
                                          <p:val>
                                            <p:strVal val="#ppt_x"/>
                                          </p:val>
                                        </p:tav>
                                        <p:tav tm="100000">
                                          <p:val>
                                            <p:strVal val="#ppt_x"/>
                                          </p:val>
                                        </p:tav>
                                      </p:tavLst>
                                    </p:anim>
                                    <p:anim calcmode="lin" valueType="num">
                                      <p:cBhvr additive="base">
                                        <p:cTn id="41"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72"/>
                                        </p:tgtEl>
                                        <p:attrNameLst>
                                          <p:attrName>style.visibility</p:attrName>
                                        </p:attrNameLst>
                                      </p:cBhvr>
                                      <p:to>
                                        <p:strVal val="visible"/>
                                      </p:to>
                                    </p:set>
                                  </p:childTnLst>
                                </p:cTn>
                              </p:par>
                            </p:childTnLst>
                          </p:cTn>
                        </p:par>
                        <p:par>
                          <p:cTn id="46" fill="hold">
                            <p:stCondLst>
                              <p:cond delay="0"/>
                            </p:stCondLst>
                            <p:childTnLst>
                              <p:par>
                                <p:cTn id="47" presetID="2" presetClass="entr" presetSubtype="4" fill="hold" grpId="0" nodeType="afterEffect">
                                  <p:stCondLst>
                                    <p:cond delay="0"/>
                                  </p:stCondLst>
                                  <p:childTnLst>
                                    <p:set>
                                      <p:cBhvr>
                                        <p:cTn id="48" dur="1" fill="hold">
                                          <p:stCondLst>
                                            <p:cond delay="0"/>
                                          </p:stCondLst>
                                        </p:cTn>
                                        <p:tgtEl>
                                          <p:spTgt spid="67"/>
                                        </p:tgtEl>
                                        <p:attrNameLst>
                                          <p:attrName>style.visibility</p:attrName>
                                        </p:attrNameLst>
                                      </p:cBhvr>
                                      <p:to>
                                        <p:strVal val="visible"/>
                                      </p:to>
                                    </p:set>
                                    <p:anim calcmode="lin" valueType="num">
                                      <p:cBhvr additive="base">
                                        <p:cTn id="49" dur="500" fill="hold"/>
                                        <p:tgtEl>
                                          <p:spTgt spid="67"/>
                                        </p:tgtEl>
                                        <p:attrNameLst>
                                          <p:attrName>ppt_x</p:attrName>
                                        </p:attrNameLst>
                                      </p:cBhvr>
                                      <p:tavLst>
                                        <p:tav tm="0">
                                          <p:val>
                                            <p:strVal val="#ppt_x"/>
                                          </p:val>
                                        </p:tav>
                                        <p:tav tm="100000">
                                          <p:val>
                                            <p:strVal val="#ppt_x"/>
                                          </p:val>
                                        </p:tav>
                                      </p:tavLst>
                                    </p:anim>
                                    <p:anim calcmode="lin" valueType="num">
                                      <p:cBhvr additive="base">
                                        <p:cTn id="50"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3"/>
                                        </p:tgtEl>
                                        <p:attrNameLst>
                                          <p:attrName>style.visibility</p:attrName>
                                        </p:attrNameLst>
                                      </p:cBhvr>
                                      <p:to>
                                        <p:strVal val="visible"/>
                                      </p:to>
                                    </p:set>
                                  </p:childTnLst>
                                </p:cTn>
                              </p:par>
                            </p:childTnLst>
                          </p:cTn>
                        </p:par>
                        <p:par>
                          <p:cTn id="55" fill="hold">
                            <p:stCondLst>
                              <p:cond delay="0"/>
                            </p:stCondLst>
                            <p:childTnLst>
                              <p:par>
                                <p:cTn id="56" presetID="2" presetClass="entr" presetSubtype="4" fill="hold" grpId="0" nodeType="afterEffect">
                                  <p:stCondLst>
                                    <p:cond delay="0"/>
                                  </p:stCondLst>
                                  <p:childTnLst>
                                    <p:set>
                                      <p:cBhvr>
                                        <p:cTn id="57" dur="1" fill="hold">
                                          <p:stCondLst>
                                            <p:cond delay="0"/>
                                          </p:stCondLst>
                                        </p:cTn>
                                        <p:tgtEl>
                                          <p:spTgt spid="71"/>
                                        </p:tgtEl>
                                        <p:attrNameLst>
                                          <p:attrName>style.visibility</p:attrName>
                                        </p:attrNameLst>
                                      </p:cBhvr>
                                      <p:to>
                                        <p:strVal val="visible"/>
                                      </p:to>
                                    </p:set>
                                    <p:anim calcmode="lin" valueType="num">
                                      <p:cBhvr additive="base">
                                        <p:cTn id="58" dur="500" fill="hold"/>
                                        <p:tgtEl>
                                          <p:spTgt spid="71"/>
                                        </p:tgtEl>
                                        <p:attrNameLst>
                                          <p:attrName>ppt_x</p:attrName>
                                        </p:attrNameLst>
                                      </p:cBhvr>
                                      <p:tavLst>
                                        <p:tav tm="0">
                                          <p:val>
                                            <p:strVal val="#ppt_x"/>
                                          </p:val>
                                        </p:tav>
                                        <p:tav tm="100000">
                                          <p:val>
                                            <p:strVal val="#ppt_x"/>
                                          </p:val>
                                        </p:tav>
                                      </p:tavLst>
                                    </p:anim>
                                    <p:anim calcmode="lin" valueType="num">
                                      <p:cBhvr additive="base">
                                        <p:cTn id="59"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nodeType="clickEffect">
                                  <p:stCondLst>
                                    <p:cond delay="0"/>
                                  </p:stCondLst>
                                  <p:childTnLst>
                                    <p:set>
                                      <p:cBhvr>
                                        <p:cTn id="63" dur="1" fill="hold">
                                          <p:stCondLst>
                                            <p:cond delay="0"/>
                                          </p:stCondLst>
                                        </p:cTn>
                                        <p:tgtEl>
                                          <p:spTgt spid="36"/>
                                        </p:tgtEl>
                                        <p:attrNameLst>
                                          <p:attrName>style.visibility</p:attrName>
                                        </p:attrNameLst>
                                      </p:cBhvr>
                                      <p:to>
                                        <p:strVal val="visible"/>
                                      </p:to>
                                    </p:set>
                                    <p:anim calcmode="lin" valueType="num">
                                      <p:cBhvr additive="base">
                                        <p:cTn id="64" dur="500" fill="hold"/>
                                        <p:tgtEl>
                                          <p:spTgt spid="36"/>
                                        </p:tgtEl>
                                        <p:attrNameLst>
                                          <p:attrName>ppt_x</p:attrName>
                                        </p:attrNameLst>
                                      </p:cBhvr>
                                      <p:tavLst>
                                        <p:tav tm="0">
                                          <p:val>
                                            <p:strVal val="#ppt_x"/>
                                          </p:val>
                                        </p:tav>
                                        <p:tav tm="100000">
                                          <p:val>
                                            <p:strVal val="#ppt_x"/>
                                          </p:val>
                                        </p:tav>
                                      </p:tavLst>
                                    </p:anim>
                                    <p:anim calcmode="lin" valueType="num">
                                      <p:cBhvr additive="base">
                                        <p:cTn id="65" dur="500" fill="hold"/>
                                        <p:tgtEl>
                                          <p:spTgt spid="36"/>
                                        </p:tgtEl>
                                        <p:attrNameLst>
                                          <p:attrName>ppt_y</p:attrName>
                                        </p:attrNameLst>
                                      </p:cBhvr>
                                      <p:tavLst>
                                        <p:tav tm="0">
                                          <p:val>
                                            <p:strVal val="1+#ppt_h/2"/>
                                          </p:val>
                                        </p:tav>
                                        <p:tav tm="100000">
                                          <p:val>
                                            <p:strVal val="#ppt_y"/>
                                          </p:val>
                                        </p:tav>
                                      </p:tavLst>
                                    </p:anim>
                                  </p:childTnLst>
                                </p:cTn>
                              </p:par>
                              <p:par>
                                <p:cTn id="66" presetID="2" presetClass="entr" presetSubtype="4" fill="hold" grpId="0" nodeType="withEffect">
                                  <p:stCondLst>
                                    <p:cond delay="0"/>
                                  </p:stCondLst>
                                  <p:childTnLst>
                                    <p:set>
                                      <p:cBhvr>
                                        <p:cTn id="67" dur="1" fill="hold">
                                          <p:stCondLst>
                                            <p:cond delay="0"/>
                                          </p:stCondLst>
                                        </p:cTn>
                                        <p:tgtEl>
                                          <p:spTgt spid="37"/>
                                        </p:tgtEl>
                                        <p:attrNameLst>
                                          <p:attrName>style.visibility</p:attrName>
                                        </p:attrNameLst>
                                      </p:cBhvr>
                                      <p:to>
                                        <p:strVal val="visible"/>
                                      </p:to>
                                    </p:set>
                                    <p:anim calcmode="lin" valueType="num">
                                      <p:cBhvr additive="base">
                                        <p:cTn id="68" dur="500" fill="hold"/>
                                        <p:tgtEl>
                                          <p:spTgt spid="37"/>
                                        </p:tgtEl>
                                        <p:attrNameLst>
                                          <p:attrName>ppt_x</p:attrName>
                                        </p:attrNameLst>
                                      </p:cBhvr>
                                      <p:tavLst>
                                        <p:tav tm="0">
                                          <p:val>
                                            <p:strVal val="#ppt_x"/>
                                          </p:val>
                                        </p:tav>
                                        <p:tav tm="100000">
                                          <p:val>
                                            <p:strVal val="#ppt_x"/>
                                          </p:val>
                                        </p:tav>
                                      </p:tavLst>
                                    </p:anim>
                                    <p:anim calcmode="lin" valueType="num">
                                      <p:cBhvr additive="base">
                                        <p:cTn id="69"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1" grpId="0" animBg="1"/>
      <p:bldP spid="32" grpId="0" animBg="1"/>
      <p:bldP spid="33" grpId="0" animBg="1"/>
      <p:bldP spid="34" grpId="0" animBg="1"/>
      <p:bldP spid="35" grpId="0"/>
      <p:bldP spid="30" grpId="0"/>
      <p:bldP spid="72" grpId="0" animBg="1"/>
      <p:bldP spid="67" grpId="0"/>
      <p:bldP spid="73" grpId="0" animBg="1"/>
      <p:bldP spid="71" grpId="0"/>
      <p:bldP spid="3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TextBox 1"/>
          <p:cNvSpPr txBox="1"/>
          <p:nvPr/>
        </p:nvSpPr>
        <p:spPr>
          <a:xfrm>
            <a:off x="747880" y="1508999"/>
            <a:ext cx="6202680" cy="507365"/>
          </a:xfrm>
          <a:prstGeom prst="rect">
            <a:avLst/>
          </a:prstGeom>
          <a:noFill/>
        </p:spPr>
        <p:txBody>
          <a:bodyPr wrap="none" lIns="0" tIns="0" rIns="0" rtlCol="0">
            <a:spAutoFit/>
          </a:bodyPr>
          <a:lstStyle/>
          <a:p>
            <a:pPr algn="l">
              <a:lnSpc>
                <a:spcPts val="3600"/>
              </a:lnSpc>
            </a:pPr>
            <a:r>
              <a:rPr lang="en-US" altLang="zh-CN" sz="2800" b="1" dirty="0">
                <a:solidFill>
                  <a:schemeClr val="bg1"/>
                </a:solidFill>
                <a:cs typeface="+mn-ea"/>
                <a:sym typeface="+mn-lt"/>
              </a:rPr>
              <a:t>2.1 选用最佳的调制解调器（MODEM)</a:t>
            </a:r>
            <a:r>
              <a:rPr lang="en-US" altLang="zh-CN" sz="2800" dirty="0">
                <a:solidFill>
                  <a:schemeClr val="bg1"/>
                </a:solidFill>
                <a:cs typeface="+mn-ea"/>
                <a:sym typeface="+mn-lt"/>
              </a:rPr>
              <a:t> </a:t>
            </a:r>
            <a:endParaRPr lang="en-US" altLang="zh-CN" sz="2800" b="1" dirty="0">
              <a:solidFill>
                <a:schemeClr val="bg1"/>
              </a:solidFill>
              <a:cs typeface="+mn-ea"/>
              <a:sym typeface="+mn-lt"/>
            </a:endParaRPr>
          </a:p>
        </p:txBody>
      </p:sp>
      <p:grpSp>
        <p:nvGrpSpPr>
          <p:cNvPr id="3" name="Group 4"/>
          <p:cNvGrpSpPr>
            <a:grpSpLocks noChangeAspect="1"/>
          </p:cNvGrpSpPr>
          <p:nvPr/>
        </p:nvGrpSpPr>
        <p:grpSpPr bwMode="auto">
          <a:xfrm>
            <a:off x="289775" y="193045"/>
            <a:ext cx="993824" cy="993824"/>
            <a:chOff x="2848" y="1168"/>
            <a:chExt cx="1984" cy="1984"/>
          </a:xfrm>
        </p:grpSpPr>
        <p:sp>
          <p:nvSpPr>
            <p:cNvPr id="4" name="AutoShape 3"/>
            <p:cNvSpPr>
              <a:spLocks noChangeAspect="1" noChangeArrowheads="1" noTextEdit="1"/>
            </p:cNvSpPr>
            <p:nvPr/>
          </p:nvSpPr>
          <p:spPr bwMode="auto">
            <a:xfrm>
              <a:off x="2848" y="1168"/>
              <a:ext cx="1984" cy="1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 name="Oval 5"/>
            <p:cNvSpPr>
              <a:spLocks noChangeArrowheads="1"/>
            </p:cNvSpPr>
            <p:nvPr/>
          </p:nvSpPr>
          <p:spPr bwMode="auto">
            <a:xfrm>
              <a:off x="2846" y="1166"/>
              <a:ext cx="1984" cy="1986"/>
            </a:xfrm>
            <a:prstGeom prst="ellipse">
              <a:avLst/>
            </a:prstGeom>
            <a:solidFill>
              <a:srgbClr val="FACC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 name="Freeform 6"/>
            <p:cNvSpPr/>
            <p:nvPr/>
          </p:nvSpPr>
          <p:spPr bwMode="auto">
            <a:xfrm>
              <a:off x="3061" y="1720"/>
              <a:ext cx="1769" cy="1432"/>
            </a:xfrm>
            <a:custGeom>
              <a:avLst/>
              <a:gdLst>
                <a:gd name="T0" fmla="*/ 745 w 746"/>
                <a:gd name="T1" fmla="*/ 154 h 604"/>
                <a:gd name="T2" fmla="*/ 591 w 746"/>
                <a:gd name="T3" fmla="*/ 0 h 604"/>
                <a:gd name="T4" fmla="*/ 76 w 746"/>
                <a:gd name="T5" fmla="*/ 317 h 604"/>
                <a:gd name="T6" fmla="*/ 76 w 746"/>
                <a:gd name="T7" fmla="*/ 364 h 604"/>
                <a:gd name="T8" fmla="*/ 3 w 746"/>
                <a:gd name="T9" fmla="*/ 364 h 604"/>
                <a:gd name="T10" fmla="*/ 0 w 746"/>
                <a:gd name="T11" fmla="*/ 365 h 604"/>
                <a:gd name="T12" fmla="*/ 234 w 746"/>
                <a:gd name="T13" fmla="*/ 592 h 604"/>
                <a:gd name="T14" fmla="*/ 327 w 746"/>
                <a:gd name="T15" fmla="*/ 604 h 604"/>
                <a:gd name="T16" fmla="*/ 746 w 746"/>
                <a:gd name="T17" fmla="*/ 185 h 604"/>
                <a:gd name="T18" fmla="*/ 745 w 746"/>
                <a:gd name="T19" fmla="*/ 15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6" h="604">
                  <a:moveTo>
                    <a:pt x="745" y="154"/>
                  </a:moveTo>
                  <a:cubicBezTo>
                    <a:pt x="591" y="0"/>
                    <a:pt x="591" y="0"/>
                    <a:pt x="591" y="0"/>
                  </a:cubicBezTo>
                  <a:cubicBezTo>
                    <a:pt x="76" y="317"/>
                    <a:pt x="76" y="317"/>
                    <a:pt x="76" y="317"/>
                  </a:cubicBezTo>
                  <a:cubicBezTo>
                    <a:pt x="76" y="364"/>
                    <a:pt x="76" y="364"/>
                    <a:pt x="76" y="364"/>
                  </a:cubicBezTo>
                  <a:cubicBezTo>
                    <a:pt x="3" y="364"/>
                    <a:pt x="3" y="364"/>
                    <a:pt x="3" y="364"/>
                  </a:cubicBezTo>
                  <a:cubicBezTo>
                    <a:pt x="0" y="365"/>
                    <a:pt x="0" y="365"/>
                    <a:pt x="0" y="365"/>
                  </a:cubicBezTo>
                  <a:cubicBezTo>
                    <a:pt x="234" y="592"/>
                    <a:pt x="234" y="592"/>
                    <a:pt x="234" y="592"/>
                  </a:cubicBezTo>
                  <a:cubicBezTo>
                    <a:pt x="265" y="601"/>
                    <a:pt x="279" y="604"/>
                    <a:pt x="327" y="604"/>
                  </a:cubicBezTo>
                  <a:cubicBezTo>
                    <a:pt x="559" y="604"/>
                    <a:pt x="746" y="417"/>
                    <a:pt x="746" y="185"/>
                  </a:cubicBezTo>
                  <a:cubicBezTo>
                    <a:pt x="746" y="175"/>
                    <a:pt x="746" y="165"/>
                    <a:pt x="745" y="154"/>
                  </a:cubicBezTo>
                </a:path>
              </a:pathLst>
            </a:custGeom>
            <a:solidFill>
              <a:srgbClr val="EFBF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 name="Rectangle 7"/>
            <p:cNvSpPr>
              <a:spLocks noChangeArrowheads="1"/>
            </p:cNvSpPr>
            <p:nvPr/>
          </p:nvSpPr>
          <p:spPr bwMode="auto">
            <a:xfrm>
              <a:off x="3232" y="1749"/>
              <a:ext cx="1204" cy="777"/>
            </a:xfrm>
            <a:prstGeom prst="rect">
              <a:avLst/>
            </a:prstGeom>
            <a:solidFill>
              <a:srgbClr val="00AD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 name="Rectangle 8"/>
            <p:cNvSpPr>
              <a:spLocks noChangeArrowheads="1"/>
            </p:cNvSpPr>
            <p:nvPr/>
          </p:nvSpPr>
          <p:spPr bwMode="auto">
            <a:xfrm>
              <a:off x="3232" y="1749"/>
              <a:ext cx="1204" cy="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 name="Freeform 9"/>
            <p:cNvSpPr/>
            <p:nvPr/>
          </p:nvSpPr>
          <p:spPr bwMode="auto">
            <a:xfrm>
              <a:off x="3708" y="2526"/>
              <a:ext cx="264" cy="14"/>
            </a:xfrm>
            <a:custGeom>
              <a:avLst/>
              <a:gdLst>
                <a:gd name="T0" fmla="*/ 264 w 264"/>
                <a:gd name="T1" fmla="*/ 0 h 14"/>
                <a:gd name="T2" fmla="*/ 0 w 264"/>
                <a:gd name="T3" fmla="*/ 0 h 14"/>
                <a:gd name="T4" fmla="*/ 15 w 264"/>
                <a:gd name="T5" fmla="*/ 14 h 14"/>
                <a:gd name="T6" fmla="*/ 264 w 264"/>
                <a:gd name="T7" fmla="*/ 12 h 14"/>
                <a:gd name="T8" fmla="*/ 264 w 264"/>
                <a:gd name="T9" fmla="*/ 0 h 14"/>
              </a:gdLst>
              <a:ahLst/>
              <a:cxnLst>
                <a:cxn ang="0">
                  <a:pos x="T0" y="T1"/>
                </a:cxn>
                <a:cxn ang="0">
                  <a:pos x="T2" y="T3"/>
                </a:cxn>
                <a:cxn ang="0">
                  <a:pos x="T4" y="T5"/>
                </a:cxn>
                <a:cxn ang="0">
                  <a:pos x="T6" y="T7"/>
                </a:cxn>
                <a:cxn ang="0">
                  <a:pos x="T8" y="T9"/>
                </a:cxn>
              </a:cxnLst>
              <a:rect l="0" t="0" r="r" b="b"/>
              <a:pathLst>
                <a:path w="264" h="14">
                  <a:moveTo>
                    <a:pt x="264" y="0"/>
                  </a:moveTo>
                  <a:lnTo>
                    <a:pt x="0" y="0"/>
                  </a:lnTo>
                  <a:lnTo>
                    <a:pt x="15" y="14"/>
                  </a:lnTo>
                  <a:lnTo>
                    <a:pt x="264" y="12"/>
                  </a:lnTo>
                  <a:lnTo>
                    <a:pt x="264" y="0"/>
                  </a:lnTo>
                  <a:close/>
                </a:path>
              </a:pathLst>
            </a:custGeom>
            <a:solidFill>
              <a:srgbClr val="77A0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 name="Freeform 10"/>
            <p:cNvSpPr/>
            <p:nvPr/>
          </p:nvSpPr>
          <p:spPr bwMode="auto">
            <a:xfrm>
              <a:off x="3708" y="2526"/>
              <a:ext cx="264" cy="14"/>
            </a:xfrm>
            <a:custGeom>
              <a:avLst/>
              <a:gdLst>
                <a:gd name="T0" fmla="*/ 264 w 264"/>
                <a:gd name="T1" fmla="*/ 0 h 14"/>
                <a:gd name="T2" fmla="*/ 0 w 264"/>
                <a:gd name="T3" fmla="*/ 0 h 14"/>
                <a:gd name="T4" fmla="*/ 15 w 264"/>
                <a:gd name="T5" fmla="*/ 14 h 14"/>
                <a:gd name="T6" fmla="*/ 264 w 264"/>
                <a:gd name="T7" fmla="*/ 12 h 14"/>
                <a:gd name="T8" fmla="*/ 264 w 264"/>
                <a:gd name="T9" fmla="*/ 0 h 14"/>
              </a:gdLst>
              <a:ahLst/>
              <a:cxnLst>
                <a:cxn ang="0">
                  <a:pos x="T0" y="T1"/>
                </a:cxn>
                <a:cxn ang="0">
                  <a:pos x="T2" y="T3"/>
                </a:cxn>
                <a:cxn ang="0">
                  <a:pos x="T4" y="T5"/>
                </a:cxn>
                <a:cxn ang="0">
                  <a:pos x="T6" y="T7"/>
                </a:cxn>
                <a:cxn ang="0">
                  <a:pos x="T8" y="T9"/>
                </a:cxn>
              </a:cxnLst>
              <a:rect l="0" t="0" r="r" b="b"/>
              <a:pathLst>
                <a:path w="264" h="14">
                  <a:moveTo>
                    <a:pt x="264" y="0"/>
                  </a:moveTo>
                  <a:lnTo>
                    <a:pt x="0" y="0"/>
                  </a:lnTo>
                  <a:lnTo>
                    <a:pt x="15" y="14"/>
                  </a:lnTo>
                  <a:lnTo>
                    <a:pt x="264" y="12"/>
                  </a:lnTo>
                  <a:lnTo>
                    <a:pt x="26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 name="Freeform 11"/>
            <p:cNvSpPr/>
            <p:nvPr/>
          </p:nvSpPr>
          <p:spPr bwMode="auto">
            <a:xfrm>
              <a:off x="3516" y="1931"/>
              <a:ext cx="911" cy="595"/>
            </a:xfrm>
            <a:custGeom>
              <a:avLst/>
              <a:gdLst>
                <a:gd name="T0" fmla="*/ 645 w 911"/>
                <a:gd name="T1" fmla="*/ 0 h 595"/>
                <a:gd name="T2" fmla="*/ 605 w 911"/>
                <a:gd name="T3" fmla="*/ 183 h 595"/>
                <a:gd name="T4" fmla="*/ 512 w 911"/>
                <a:gd name="T5" fmla="*/ 88 h 595"/>
                <a:gd name="T6" fmla="*/ 465 w 911"/>
                <a:gd name="T7" fmla="*/ 273 h 595"/>
                <a:gd name="T8" fmla="*/ 375 w 911"/>
                <a:gd name="T9" fmla="*/ 180 h 595"/>
                <a:gd name="T10" fmla="*/ 323 w 911"/>
                <a:gd name="T11" fmla="*/ 225 h 595"/>
                <a:gd name="T12" fmla="*/ 240 w 911"/>
                <a:gd name="T13" fmla="*/ 143 h 595"/>
                <a:gd name="T14" fmla="*/ 188 w 911"/>
                <a:gd name="T15" fmla="*/ 339 h 595"/>
                <a:gd name="T16" fmla="*/ 109 w 911"/>
                <a:gd name="T17" fmla="*/ 256 h 595"/>
                <a:gd name="T18" fmla="*/ 57 w 911"/>
                <a:gd name="T19" fmla="*/ 455 h 595"/>
                <a:gd name="T20" fmla="*/ 0 w 911"/>
                <a:gd name="T21" fmla="*/ 503 h 595"/>
                <a:gd name="T22" fmla="*/ 57 w 911"/>
                <a:gd name="T23" fmla="*/ 576 h 595"/>
                <a:gd name="T24" fmla="*/ 176 w 911"/>
                <a:gd name="T25" fmla="*/ 579 h 595"/>
                <a:gd name="T26" fmla="*/ 192 w 911"/>
                <a:gd name="T27" fmla="*/ 595 h 595"/>
                <a:gd name="T28" fmla="*/ 456 w 911"/>
                <a:gd name="T29" fmla="*/ 595 h 595"/>
                <a:gd name="T30" fmla="*/ 456 w 911"/>
                <a:gd name="T31" fmla="*/ 579 h 595"/>
                <a:gd name="T32" fmla="*/ 560 w 911"/>
                <a:gd name="T33" fmla="*/ 581 h 595"/>
                <a:gd name="T34" fmla="*/ 560 w 911"/>
                <a:gd name="T35" fmla="*/ 579 h 595"/>
                <a:gd name="T36" fmla="*/ 614 w 911"/>
                <a:gd name="T37" fmla="*/ 579 h 595"/>
                <a:gd name="T38" fmla="*/ 614 w 911"/>
                <a:gd name="T39" fmla="*/ 579 h 595"/>
                <a:gd name="T40" fmla="*/ 911 w 911"/>
                <a:gd name="T41" fmla="*/ 576 h 595"/>
                <a:gd name="T42" fmla="*/ 911 w 911"/>
                <a:gd name="T43" fmla="*/ 271 h 595"/>
                <a:gd name="T44" fmla="*/ 645 w 911"/>
                <a:gd name="T45" fmla="*/ 0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11" h="595">
                  <a:moveTo>
                    <a:pt x="645" y="0"/>
                  </a:moveTo>
                  <a:lnTo>
                    <a:pt x="605" y="183"/>
                  </a:lnTo>
                  <a:lnTo>
                    <a:pt x="512" y="88"/>
                  </a:lnTo>
                  <a:lnTo>
                    <a:pt x="465" y="273"/>
                  </a:lnTo>
                  <a:lnTo>
                    <a:pt x="375" y="180"/>
                  </a:lnTo>
                  <a:lnTo>
                    <a:pt x="323" y="225"/>
                  </a:lnTo>
                  <a:lnTo>
                    <a:pt x="240" y="143"/>
                  </a:lnTo>
                  <a:lnTo>
                    <a:pt x="188" y="339"/>
                  </a:lnTo>
                  <a:lnTo>
                    <a:pt x="109" y="256"/>
                  </a:lnTo>
                  <a:lnTo>
                    <a:pt x="57" y="455"/>
                  </a:lnTo>
                  <a:lnTo>
                    <a:pt x="0" y="503"/>
                  </a:lnTo>
                  <a:lnTo>
                    <a:pt x="57" y="576"/>
                  </a:lnTo>
                  <a:lnTo>
                    <a:pt x="176" y="579"/>
                  </a:lnTo>
                  <a:lnTo>
                    <a:pt x="192" y="595"/>
                  </a:lnTo>
                  <a:lnTo>
                    <a:pt x="456" y="595"/>
                  </a:lnTo>
                  <a:lnTo>
                    <a:pt x="456" y="579"/>
                  </a:lnTo>
                  <a:lnTo>
                    <a:pt x="560" y="581"/>
                  </a:lnTo>
                  <a:lnTo>
                    <a:pt x="560" y="579"/>
                  </a:lnTo>
                  <a:lnTo>
                    <a:pt x="614" y="579"/>
                  </a:lnTo>
                  <a:lnTo>
                    <a:pt x="614" y="579"/>
                  </a:lnTo>
                  <a:lnTo>
                    <a:pt x="911" y="576"/>
                  </a:lnTo>
                  <a:lnTo>
                    <a:pt x="911" y="271"/>
                  </a:lnTo>
                  <a:lnTo>
                    <a:pt x="645" y="0"/>
                  </a:lnTo>
                  <a:close/>
                </a:path>
              </a:pathLst>
            </a:custGeom>
            <a:solidFill>
              <a:srgbClr val="0095A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2" name="Freeform 12"/>
            <p:cNvSpPr/>
            <p:nvPr/>
          </p:nvSpPr>
          <p:spPr bwMode="auto">
            <a:xfrm>
              <a:off x="3516" y="1931"/>
              <a:ext cx="911" cy="595"/>
            </a:xfrm>
            <a:custGeom>
              <a:avLst/>
              <a:gdLst>
                <a:gd name="T0" fmla="*/ 645 w 911"/>
                <a:gd name="T1" fmla="*/ 0 h 595"/>
                <a:gd name="T2" fmla="*/ 605 w 911"/>
                <a:gd name="T3" fmla="*/ 183 h 595"/>
                <a:gd name="T4" fmla="*/ 512 w 911"/>
                <a:gd name="T5" fmla="*/ 88 h 595"/>
                <a:gd name="T6" fmla="*/ 465 w 911"/>
                <a:gd name="T7" fmla="*/ 273 h 595"/>
                <a:gd name="T8" fmla="*/ 375 w 911"/>
                <a:gd name="T9" fmla="*/ 180 h 595"/>
                <a:gd name="T10" fmla="*/ 323 w 911"/>
                <a:gd name="T11" fmla="*/ 225 h 595"/>
                <a:gd name="T12" fmla="*/ 240 w 911"/>
                <a:gd name="T13" fmla="*/ 143 h 595"/>
                <a:gd name="T14" fmla="*/ 188 w 911"/>
                <a:gd name="T15" fmla="*/ 339 h 595"/>
                <a:gd name="T16" fmla="*/ 109 w 911"/>
                <a:gd name="T17" fmla="*/ 256 h 595"/>
                <a:gd name="T18" fmla="*/ 57 w 911"/>
                <a:gd name="T19" fmla="*/ 455 h 595"/>
                <a:gd name="T20" fmla="*/ 0 w 911"/>
                <a:gd name="T21" fmla="*/ 503 h 595"/>
                <a:gd name="T22" fmla="*/ 57 w 911"/>
                <a:gd name="T23" fmla="*/ 576 h 595"/>
                <a:gd name="T24" fmla="*/ 176 w 911"/>
                <a:gd name="T25" fmla="*/ 579 h 595"/>
                <a:gd name="T26" fmla="*/ 192 w 911"/>
                <a:gd name="T27" fmla="*/ 595 h 595"/>
                <a:gd name="T28" fmla="*/ 456 w 911"/>
                <a:gd name="T29" fmla="*/ 595 h 595"/>
                <a:gd name="T30" fmla="*/ 456 w 911"/>
                <a:gd name="T31" fmla="*/ 579 h 595"/>
                <a:gd name="T32" fmla="*/ 560 w 911"/>
                <a:gd name="T33" fmla="*/ 581 h 595"/>
                <a:gd name="T34" fmla="*/ 560 w 911"/>
                <a:gd name="T35" fmla="*/ 579 h 595"/>
                <a:gd name="T36" fmla="*/ 614 w 911"/>
                <a:gd name="T37" fmla="*/ 579 h 595"/>
                <a:gd name="T38" fmla="*/ 614 w 911"/>
                <a:gd name="T39" fmla="*/ 579 h 595"/>
                <a:gd name="T40" fmla="*/ 911 w 911"/>
                <a:gd name="T41" fmla="*/ 576 h 595"/>
                <a:gd name="T42" fmla="*/ 911 w 911"/>
                <a:gd name="T43" fmla="*/ 271 h 595"/>
                <a:gd name="T44" fmla="*/ 645 w 911"/>
                <a:gd name="T45" fmla="*/ 0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11" h="595">
                  <a:moveTo>
                    <a:pt x="645" y="0"/>
                  </a:moveTo>
                  <a:lnTo>
                    <a:pt x="605" y="183"/>
                  </a:lnTo>
                  <a:lnTo>
                    <a:pt x="512" y="88"/>
                  </a:lnTo>
                  <a:lnTo>
                    <a:pt x="465" y="273"/>
                  </a:lnTo>
                  <a:lnTo>
                    <a:pt x="375" y="180"/>
                  </a:lnTo>
                  <a:lnTo>
                    <a:pt x="323" y="225"/>
                  </a:lnTo>
                  <a:lnTo>
                    <a:pt x="240" y="143"/>
                  </a:lnTo>
                  <a:lnTo>
                    <a:pt x="188" y="339"/>
                  </a:lnTo>
                  <a:lnTo>
                    <a:pt x="109" y="256"/>
                  </a:lnTo>
                  <a:lnTo>
                    <a:pt x="57" y="455"/>
                  </a:lnTo>
                  <a:lnTo>
                    <a:pt x="0" y="503"/>
                  </a:lnTo>
                  <a:lnTo>
                    <a:pt x="57" y="576"/>
                  </a:lnTo>
                  <a:lnTo>
                    <a:pt x="176" y="579"/>
                  </a:lnTo>
                  <a:lnTo>
                    <a:pt x="192" y="595"/>
                  </a:lnTo>
                  <a:lnTo>
                    <a:pt x="456" y="595"/>
                  </a:lnTo>
                  <a:lnTo>
                    <a:pt x="456" y="579"/>
                  </a:lnTo>
                  <a:lnTo>
                    <a:pt x="560" y="581"/>
                  </a:lnTo>
                  <a:lnTo>
                    <a:pt x="560" y="579"/>
                  </a:lnTo>
                  <a:lnTo>
                    <a:pt x="614" y="579"/>
                  </a:lnTo>
                  <a:lnTo>
                    <a:pt x="614" y="579"/>
                  </a:lnTo>
                  <a:lnTo>
                    <a:pt x="911" y="576"/>
                  </a:lnTo>
                  <a:lnTo>
                    <a:pt x="911" y="271"/>
                  </a:lnTo>
                  <a:lnTo>
                    <a:pt x="6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 name="Rectangle 13"/>
            <p:cNvSpPr>
              <a:spLocks noChangeArrowheads="1"/>
            </p:cNvSpPr>
            <p:nvPr/>
          </p:nvSpPr>
          <p:spPr bwMode="auto">
            <a:xfrm>
              <a:off x="3516" y="2185"/>
              <a:ext cx="105" cy="246"/>
            </a:xfrm>
            <a:prstGeom prst="rect">
              <a:avLst/>
            </a:prstGeom>
            <a:solidFill>
              <a:srgbClr val="55C2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 name="Rectangle 14"/>
            <p:cNvSpPr>
              <a:spLocks noChangeArrowheads="1"/>
            </p:cNvSpPr>
            <p:nvPr/>
          </p:nvSpPr>
          <p:spPr bwMode="auto">
            <a:xfrm>
              <a:off x="3659" y="2071"/>
              <a:ext cx="94" cy="360"/>
            </a:xfrm>
            <a:prstGeom prst="rect">
              <a:avLst/>
            </a:prstGeom>
            <a:solidFill>
              <a:srgbClr val="55C2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 name="Rectangle 15"/>
            <p:cNvSpPr>
              <a:spLocks noChangeArrowheads="1"/>
            </p:cNvSpPr>
            <p:nvPr/>
          </p:nvSpPr>
          <p:spPr bwMode="auto">
            <a:xfrm>
              <a:off x="3782" y="2109"/>
              <a:ext cx="104" cy="322"/>
            </a:xfrm>
            <a:prstGeom prst="rect">
              <a:avLst/>
            </a:prstGeom>
            <a:solidFill>
              <a:srgbClr val="55C2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6" name="Rectangle 16"/>
            <p:cNvSpPr>
              <a:spLocks noChangeArrowheads="1"/>
            </p:cNvSpPr>
            <p:nvPr/>
          </p:nvSpPr>
          <p:spPr bwMode="auto">
            <a:xfrm>
              <a:off x="3924" y="2014"/>
              <a:ext cx="114" cy="417"/>
            </a:xfrm>
            <a:prstGeom prst="rect">
              <a:avLst/>
            </a:prstGeom>
            <a:solidFill>
              <a:srgbClr val="55C2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 name="Rectangle 17"/>
            <p:cNvSpPr>
              <a:spLocks noChangeArrowheads="1"/>
            </p:cNvSpPr>
            <p:nvPr/>
          </p:nvSpPr>
          <p:spPr bwMode="auto">
            <a:xfrm>
              <a:off x="4057" y="1938"/>
              <a:ext cx="95" cy="493"/>
            </a:xfrm>
            <a:prstGeom prst="rect">
              <a:avLst/>
            </a:prstGeom>
            <a:solidFill>
              <a:srgbClr val="55C2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 name="Freeform 18"/>
            <p:cNvSpPr/>
            <p:nvPr/>
          </p:nvSpPr>
          <p:spPr bwMode="auto">
            <a:xfrm>
              <a:off x="3049" y="2555"/>
              <a:ext cx="1574" cy="49"/>
            </a:xfrm>
            <a:custGeom>
              <a:avLst/>
              <a:gdLst>
                <a:gd name="T0" fmla="*/ 0 w 664"/>
                <a:gd name="T1" fmla="*/ 0 h 21"/>
                <a:gd name="T2" fmla="*/ 0 w 664"/>
                <a:gd name="T3" fmla="*/ 10 h 21"/>
                <a:gd name="T4" fmla="*/ 32 w 664"/>
                <a:gd name="T5" fmla="*/ 21 h 21"/>
                <a:gd name="T6" fmla="*/ 641 w 664"/>
                <a:gd name="T7" fmla="*/ 21 h 21"/>
                <a:gd name="T8" fmla="*/ 664 w 664"/>
                <a:gd name="T9" fmla="*/ 10 h 21"/>
                <a:gd name="T10" fmla="*/ 664 w 664"/>
                <a:gd name="T11" fmla="*/ 0 h 21"/>
                <a:gd name="T12" fmla="*/ 0 w 664"/>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664" h="21">
                  <a:moveTo>
                    <a:pt x="0" y="0"/>
                  </a:moveTo>
                  <a:cubicBezTo>
                    <a:pt x="0" y="10"/>
                    <a:pt x="0" y="10"/>
                    <a:pt x="0" y="10"/>
                  </a:cubicBezTo>
                  <a:cubicBezTo>
                    <a:pt x="0" y="10"/>
                    <a:pt x="10" y="21"/>
                    <a:pt x="32" y="21"/>
                  </a:cubicBezTo>
                  <a:cubicBezTo>
                    <a:pt x="54" y="21"/>
                    <a:pt x="641" y="21"/>
                    <a:pt x="641" y="21"/>
                  </a:cubicBezTo>
                  <a:cubicBezTo>
                    <a:pt x="641" y="21"/>
                    <a:pt x="657" y="15"/>
                    <a:pt x="664" y="10"/>
                  </a:cubicBezTo>
                  <a:cubicBezTo>
                    <a:pt x="664" y="0"/>
                    <a:pt x="664" y="0"/>
                    <a:pt x="664" y="0"/>
                  </a:cubicBezTo>
                  <a:lnTo>
                    <a:pt x="0" y="0"/>
                  </a:lnTo>
                  <a:close/>
                </a:path>
              </a:pathLst>
            </a:custGeom>
            <a:solidFill>
              <a:srgbClr val="E6E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 name="Freeform 19"/>
            <p:cNvSpPr/>
            <p:nvPr/>
          </p:nvSpPr>
          <p:spPr bwMode="auto">
            <a:xfrm>
              <a:off x="3225" y="171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92939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 name="Freeform 20"/>
            <p:cNvSpPr/>
            <p:nvPr/>
          </p:nvSpPr>
          <p:spPr bwMode="auto">
            <a:xfrm>
              <a:off x="3218" y="1716"/>
              <a:ext cx="2" cy="0"/>
            </a:xfrm>
            <a:custGeom>
              <a:avLst/>
              <a:gdLst>
                <a:gd name="T0" fmla="*/ 0 w 2"/>
                <a:gd name="T1" fmla="*/ 2 w 2"/>
                <a:gd name="T2" fmla="*/ 0 w 2"/>
              </a:gdLst>
              <a:ahLst/>
              <a:cxnLst>
                <a:cxn ang="0">
                  <a:pos x="T0" y="0"/>
                </a:cxn>
                <a:cxn ang="0">
                  <a:pos x="T1" y="0"/>
                </a:cxn>
                <a:cxn ang="0">
                  <a:pos x="T2" y="0"/>
                </a:cxn>
              </a:cxnLst>
              <a:rect l="0" t="0" r="r" b="b"/>
              <a:pathLst>
                <a:path w="2">
                  <a:moveTo>
                    <a:pt x="0" y="0"/>
                  </a:moveTo>
                  <a:lnTo>
                    <a:pt x="2" y="0"/>
                  </a:lnTo>
                  <a:lnTo>
                    <a:pt x="0" y="0"/>
                  </a:lnTo>
                  <a:close/>
                </a:path>
              </a:pathLst>
            </a:custGeom>
            <a:solidFill>
              <a:srgbClr val="92939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1" name="Freeform 21"/>
            <p:cNvSpPr/>
            <p:nvPr/>
          </p:nvSpPr>
          <p:spPr bwMode="auto">
            <a:xfrm>
              <a:off x="3206" y="2529"/>
              <a:ext cx="0" cy="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92939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2" name="Freeform 22"/>
            <p:cNvSpPr/>
            <p:nvPr/>
          </p:nvSpPr>
          <p:spPr bwMode="auto">
            <a:xfrm>
              <a:off x="3227" y="1711"/>
              <a:ext cx="3" cy="2"/>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1" y="1"/>
                    <a:pt x="1" y="0"/>
                    <a:pt x="1" y="0"/>
                  </a:cubicBezTo>
                  <a:cubicBezTo>
                    <a:pt x="1" y="0"/>
                    <a:pt x="1" y="1"/>
                    <a:pt x="0" y="1"/>
                  </a:cubicBezTo>
                  <a:close/>
                </a:path>
              </a:pathLst>
            </a:custGeom>
            <a:solidFill>
              <a:srgbClr val="92939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 name="Freeform 23"/>
            <p:cNvSpPr/>
            <p:nvPr/>
          </p:nvSpPr>
          <p:spPr bwMode="auto">
            <a:xfrm>
              <a:off x="3509" y="1711"/>
              <a:ext cx="956" cy="844"/>
            </a:xfrm>
            <a:custGeom>
              <a:avLst/>
              <a:gdLst>
                <a:gd name="T0" fmla="*/ 394 w 403"/>
                <a:gd name="T1" fmla="*/ 0 h 356"/>
                <a:gd name="T2" fmla="*/ 0 w 403"/>
                <a:gd name="T3" fmla="*/ 0 h 356"/>
                <a:gd name="T4" fmla="*/ 25 w 403"/>
                <a:gd name="T5" fmla="*/ 24 h 356"/>
                <a:gd name="T6" fmla="*/ 383 w 403"/>
                <a:gd name="T7" fmla="*/ 24 h 356"/>
                <a:gd name="T8" fmla="*/ 383 w 403"/>
                <a:gd name="T9" fmla="*/ 336 h 356"/>
                <a:gd name="T10" fmla="*/ 358 w 403"/>
                <a:gd name="T11" fmla="*/ 336 h 356"/>
                <a:gd name="T12" fmla="*/ 380 w 403"/>
                <a:gd name="T13" fmla="*/ 356 h 356"/>
                <a:gd name="T14" fmla="*/ 394 w 403"/>
                <a:gd name="T15" fmla="*/ 356 h 356"/>
                <a:gd name="T16" fmla="*/ 403 w 403"/>
                <a:gd name="T17" fmla="*/ 345 h 356"/>
                <a:gd name="T18" fmla="*/ 403 w 403"/>
                <a:gd name="T19" fmla="*/ 11 h 356"/>
                <a:gd name="T20" fmla="*/ 394 w 403"/>
                <a:gd name="T21"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3" h="356">
                  <a:moveTo>
                    <a:pt x="394" y="0"/>
                  </a:moveTo>
                  <a:cubicBezTo>
                    <a:pt x="0" y="0"/>
                    <a:pt x="0" y="0"/>
                    <a:pt x="0" y="0"/>
                  </a:cubicBezTo>
                  <a:cubicBezTo>
                    <a:pt x="25" y="24"/>
                    <a:pt x="25" y="24"/>
                    <a:pt x="25" y="24"/>
                  </a:cubicBezTo>
                  <a:cubicBezTo>
                    <a:pt x="383" y="24"/>
                    <a:pt x="383" y="24"/>
                    <a:pt x="383" y="24"/>
                  </a:cubicBezTo>
                  <a:cubicBezTo>
                    <a:pt x="383" y="336"/>
                    <a:pt x="383" y="336"/>
                    <a:pt x="383" y="336"/>
                  </a:cubicBezTo>
                  <a:cubicBezTo>
                    <a:pt x="358" y="336"/>
                    <a:pt x="358" y="336"/>
                    <a:pt x="358" y="336"/>
                  </a:cubicBezTo>
                  <a:cubicBezTo>
                    <a:pt x="380" y="356"/>
                    <a:pt x="380" y="356"/>
                    <a:pt x="380" y="356"/>
                  </a:cubicBezTo>
                  <a:cubicBezTo>
                    <a:pt x="394" y="356"/>
                    <a:pt x="394" y="356"/>
                    <a:pt x="394" y="356"/>
                  </a:cubicBezTo>
                  <a:cubicBezTo>
                    <a:pt x="400" y="356"/>
                    <a:pt x="403" y="351"/>
                    <a:pt x="403" y="345"/>
                  </a:cubicBezTo>
                  <a:cubicBezTo>
                    <a:pt x="403" y="11"/>
                    <a:pt x="403" y="11"/>
                    <a:pt x="403" y="11"/>
                  </a:cubicBezTo>
                  <a:cubicBezTo>
                    <a:pt x="403" y="5"/>
                    <a:pt x="400" y="0"/>
                    <a:pt x="394" y="0"/>
                  </a:cubicBezTo>
                  <a:close/>
                </a:path>
              </a:pathLst>
            </a:cu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 name="Freeform 24"/>
            <p:cNvSpPr/>
            <p:nvPr/>
          </p:nvSpPr>
          <p:spPr bwMode="auto">
            <a:xfrm>
              <a:off x="3206" y="1716"/>
              <a:ext cx="12" cy="21"/>
            </a:xfrm>
            <a:custGeom>
              <a:avLst/>
              <a:gdLst>
                <a:gd name="T0" fmla="*/ 5 w 5"/>
                <a:gd name="T1" fmla="*/ 0 h 9"/>
                <a:gd name="T2" fmla="*/ 0 w 5"/>
                <a:gd name="T3" fmla="*/ 9 h 9"/>
                <a:gd name="T4" fmla="*/ 5 w 5"/>
                <a:gd name="T5" fmla="*/ 0 h 9"/>
              </a:gdLst>
              <a:ahLst/>
              <a:cxnLst>
                <a:cxn ang="0">
                  <a:pos x="T0" y="T1"/>
                </a:cxn>
                <a:cxn ang="0">
                  <a:pos x="T2" y="T3"/>
                </a:cxn>
                <a:cxn ang="0">
                  <a:pos x="T4" y="T5"/>
                </a:cxn>
              </a:cxnLst>
              <a:rect l="0" t="0" r="r" b="b"/>
              <a:pathLst>
                <a:path w="5" h="9">
                  <a:moveTo>
                    <a:pt x="5" y="0"/>
                  </a:moveTo>
                  <a:cubicBezTo>
                    <a:pt x="2" y="2"/>
                    <a:pt x="0" y="5"/>
                    <a:pt x="0" y="9"/>
                  </a:cubicBezTo>
                  <a:cubicBezTo>
                    <a:pt x="0" y="9"/>
                    <a:pt x="1" y="3"/>
                    <a:pt x="5" y="0"/>
                  </a:cubicBezTo>
                  <a:close/>
                </a:path>
              </a:pathLst>
            </a:custGeom>
            <a:solidFill>
              <a:srgbClr val="92939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 name="Freeform 25"/>
            <p:cNvSpPr/>
            <p:nvPr/>
          </p:nvSpPr>
          <p:spPr bwMode="auto">
            <a:xfrm>
              <a:off x="3206" y="2531"/>
              <a:ext cx="24" cy="24"/>
            </a:xfrm>
            <a:custGeom>
              <a:avLst/>
              <a:gdLst>
                <a:gd name="T0" fmla="*/ 0 w 10"/>
                <a:gd name="T1" fmla="*/ 0 h 10"/>
                <a:gd name="T2" fmla="*/ 10 w 10"/>
                <a:gd name="T3" fmla="*/ 9 h 10"/>
                <a:gd name="T4" fmla="*/ 0 w 10"/>
                <a:gd name="T5" fmla="*/ 0 h 10"/>
              </a:gdLst>
              <a:ahLst/>
              <a:cxnLst>
                <a:cxn ang="0">
                  <a:pos x="T0" y="T1"/>
                </a:cxn>
                <a:cxn ang="0">
                  <a:pos x="T2" y="T3"/>
                </a:cxn>
                <a:cxn ang="0">
                  <a:pos x="T4" y="T5"/>
                </a:cxn>
              </a:cxnLst>
              <a:rect l="0" t="0" r="r" b="b"/>
              <a:pathLst>
                <a:path w="10" h="10">
                  <a:moveTo>
                    <a:pt x="0" y="0"/>
                  </a:moveTo>
                  <a:cubicBezTo>
                    <a:pt x="1" y="10"/>
                    <a:pt x="10" y="9"/>
                    <a:pt x="10" y="9"/>
                  </a:cubicBezTo>
                  <a:cubicBezTo>
                    <a:pt x="5" y="9"/>
                    <a:pt x="1" y="5"/>
                    <a:pt x="0" y="0"/>
                  </a:cubicBezTo>
                  <a:close/>
                </a:path>
              </a:pathLst>
            </a:custGeom>
            <a:solidFill>
              <a:srgbClr val="5858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 name="Freeform 26"/>
            <p:cNvSpPr/>
            <p:nvPr/>
          </p:nvSpPr>
          <p:spPr bwMode="auto">
            <a:xfrm>
              <a:off x="3220" y="1713"/>
              <a:ext cx="5" cy="3"/>
            </a:xfrm>
            <a:custGeom>
              <a:avLst/>
              <a:gdLst>
                <a:gd name="T0" fmla="*/ 0 w 2"/>
                <a:gd name="T1" fmla="*/ 1 h 1"/>
                <a:gd name="T2" fmla="*/ 2 w 2"/>
                <a:gd name="T3" fmla="*/ 0 h 1"/>
                <a:gd name="T4" fmla="*/ 0 w 2"/>
                <a:gd name="T5" fmla="*/ 1 h 1"/>
              </a:gdLst>
              <a:ahLst/>
              <a:cxnLst>
                <a:cxn ang="0">
                  <a:pos x="T0" y="T1"/>
                </a:cxn>
                <a:cxn ang="0">
                  <a:pos x="T2" y="T3"/>
                </a:cxn>
                <a:cxn ang="0">
                  <a:pos x="T4" y="T5"/>
                </a:cxn>
              </a:cxnLst>
              <a:rect l="0" t="0" r="r" b="b"/>
              <a:pathLst>
                <a:path w="2" h="1">
                  <a:moveTo>
                    <a:pt x="0" y="1"/>
                  </a:moveTo>
                  <a:cubicBezTo>
                    <a:pt x="0" y="0"/>
                    <a:pt x="1" y="0"/>
                    <a:pt x="2" y="0"/>
                  </a:cubicBezTo>
                  <a:cubicBezTo>
                    <a:pt x="1" y="0"/>
                    <a:pt x="0" y="0"/>
                    <a:pt x="0" y="1"/>
                  </a:cubicBezTo>
                  <a:close/>
                </a:path>
              </a:pathLst>
            </a:custGeom>
            <a:solidFill>
              <a:srgbClr val="5858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7" name="Freeform 27"/>
            <p:cNvSpPr/>
            <p:nvPr/>
          </p:nvSpPr>
          <p:spPr bwMode="auto">
            <a:xfrm>
              <a:off x="3218" y="1716"/>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5858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8" name="Freeform 28"/>
            <p:cNvSpPr/>
            <p:nvPr/>
          </p:nvSpPr>
          <p:spPr bwMode="auto">
            <a:xfrm>
              <a:off x="3225" y="1713"/>
              <a:ext cx="2" cy="0"/>
            </a:xfrm>
            <a:custGeom>
              <a:avLst/>
              <a:gdLst>
                <a:gd name="T0" fmla="*/ 0 w 2"/>
                <a:gd name="T1" fmla="*/ 2 w 2"/>
                <a:gd name="T2" fmla="*/ 0 w 2"/>
              </a:gdLst>
              <a:ahLst/>
              <a:cxnLst>
                <a:cxn ang="0">
                  <a:pos x="T0" y="0"/>
                </a:cxn>
                <a:cxn ang="0">
                  <a:pos x="T1" y="0"/>
                </a:cxn>
                <a:cxn ang="0">
                  <a:pos x="T2" y="0"/>
                </a:cxn>
              </a:cxnLst>
              <a:rect l="0" t="0" r="r" b="b"/>
              <a:pathLst>
                <a:path w="2">
                  <a:moveTo>
                    <a:pt x="0" y="0"/>
                  </a:moveTo>
                  <a:lnTo>
                    <a:pt x="2" y="0"/>
                  </a:lnTo>
                  <a:lnTo>
                    <a:pt x="0" y="0"/>
                  </a:lnTo>
                  <a:close/>
                </a:path>
              </a:pathLst>
            </a:custGeom>
            <a:solidFill>
              <a:srgbClr val="5858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9" name="Freeform 29"/>
            <p:cNvSpPr/>
            <p:nvPr/>
          </p:nvSpPr>
          <p:spPr bwMode="auto">
            <a:xfrm>
              <a:off x="3204" y="1711"/>
              <a:ext cx="1206" cy="844"/>
            </a:xfrm>
            <a:custGeom>
              <a:avLst/>
              <a:gdLst>
                <a:gd name="T0" fmla="*/ 20 w 509"/>
                <a:gd name="T1" fmla="*/ 336 h 356"/>
                <a:gd name="T2" fmla="*/ 20 w 509"/>
                <a:gd name="T3" fmla="*/ 24 h 356"/>
                <a:gd name="T4" fmla="*/ 154 w 509"/>
                <a:gd name="T5" fmla="*/ 24 h 356"/>
                <a:gd name="T6" fmla="*/ 129 w 509"/>
                <a:gd name="T7" fmla="*/ 0 h 356"/>
                <a:gd name="T8" fmla="*/ 11 w 509"/>
                <a:gd name="T9" fmla="*/ 0 h 356"/>
                <a:gd name="T10" fmla="*/ 10 w 509"/>
                <a:gd name="T11" fmla="*/ 0 h 356"/>
                <a:gd name="T12" fmla="*/ 9 w 509"/>
                <a:gd name="T13" fmla="*/ 1 h 356"/>
                <a:gd name="T14" fmla="*/ 9 w 509"/>
                <a:gd name="T15" fmla="*/ 1 h 356"/>
                <a:gd name="T16" fmla="*/ 7 w 509"/>
                <a:gd name="T17" fmla="*/ 2 h 356"/>
                <a:gd name="T18" fmla="*/ 6 w 509"/>
                <a:gd name="T19" fmla="*/ 2 h 356"/>
                <a:gd name="T20" fmla="*/ 5 w 509"/>
                <a:gd name="T21" fmla="*/ 2 h 356"/>
                <a:gd name="T22" fmla="*/ 0 w 509"/>
                <a:gd name="T23" fmla="*/ 11 h 356"/>
                <a:gd name="T24" fmla="*/ 0 w 509"/>
                <a:gd name="T25" fmla="*/ 345 h 356"/>
                <a:gd name="T26" fmla="*/ 1 w 509"/>
                <a:gd name="T27" fmla="*/ 346 h 356"/>
                <a:gd name="T28" fmla="*/ 11 w 509"/>
                <a:gd name="T29" fmla="*/ 356 h 356"/>
                <a:gd name="T30" fmla="*/ 509 w 509"/>
                <a:gd name="T31" fmla="*/ 356 h 356"/>
                <a:gd name="T32" fmla="*/ 487 w 509"/>
                <a:gd name="T33" fmla="*/ 336 h 356"/>
                <a:gd name="T34" fmla="*/ 20 w 509"/>
                <a:gd name="T35" fmla="*/ 336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9" h="356">
                  <a:moveTo>
                    <a:pt x="20" y="336"/>
                  </a:moveTo>
                  <a:cubicBezTo>
                    <a:pt x="20" y="24"/>
                    <a:pt x="20" y="24"/>
                    <a:pt x="20" y="24"/>
                  </a:cubicBezTo>
                  <a:cubicBezTo>
                    <a:pt x="154" y="24"/>
                    <a:pt x="154" y="24"/>
                    <a:pt x="154" y="24"/>
                  </a:cubicBezTo>
                  <a:cubicBezTo>
                    <a:pt x="129" y="0"/>
                    <a:pt x="129" y="0"/>
                    <a:pt x="129" y="0"/>
                  </a:cubicBezTo>
                  <a:cubicBezTo>
                    <a:pt x="11" y="0"/>
                    <a:pt x="11" y="0"/>
                    <a:pt x="11" y="0"/>
                  </a:cubicBezTo>
                  <a:cubicBezTo>
                    <a:pt x="11" y="0"/>
                    <a:pt x="11" y="0"/>
                    <a:pt x="10" y="0"/>
                  </a:cubicBezTo>
                  <a:cubicBezTo>
                    <a:pt x="9" y="1"/>
                    <a:pt x="9" y="1"/>
                    <a:pt x="9" y="1"/>
                  </a:cubicBezTo>
                  <a:cubicBezTo>
                    <a:pt x="9" y="1"/>
                    <a:pt x="9" y="1"/>
                    <a:pt x="9" y="1"/>
                  </a:cubicBezTo>
                  <a:cubicBezTo>
                    <a:pt x="8" y="1"/>
                    <a:pt x="7" y="1"/>
                    <a:pt x="7" y="2"/>
                  </a:cubicBezTo>
                  <a:cubicBezTo>
                    <a:pt x="6" y="2"/>
                    <a:pt x="6" y="2"/>
                    <a:pt x="6" y="2"/>
                  </a:cubicBezTo>
                  <a:cubicBezTo>
                    <a:pt x="5" y="2"/>
                    <a:pt x="5" y="2"/>
                    <a:pt x="5" y="2"/>
                  </a:cubicBezTo>
                  <a:cubicBezTo>
                    <a:pt x="1" y="5"/>
                    <a:pt x="0" y="11"/>
                    <a:pt x="0" y="11"/>
                  </a:cubicBezTo>
                  <a:cubicBezTo>
                    <a:pt x="0" y="345"/>
                    <a:pt x="0" y="345"/>
                    <a:pt x="0" y="345"/>
                  </a:cubicBezTo>
                  <a:cubicBezTo>
                    <a:pt x="0" y="345"/>
                    <a:pt x="1" y="346"/>
                    <a:pt x="1" y="346"/>
                  </a:cubicBezTo>
                  <a:cubicBezTo>
                    <a:pt x="1" y="352"/>
                    <a:pt x="6" y="356"/>
                    <a:pt x="11" y="356"/>
                  </a:cubicBezTo>
                  <a:cubicBezTo>
                    <a:pt x="509" y="356"/>
                    <a:pt x="509" y="356"/>
                    <a:pt x="509" y="356"/>
                  </a:cubicBezTo>
                  <a:cubicBezTo>
                    <a:pt x="487" y="336"/>
                    <a:pt x="487" y="336"/>
                    <a:pt x="487" y="336"/>
                  </a:cubicBezTo>
                  <a:lnTo>
                    <a:pt x="20" y="336"/>
                  </a:lnTo>
                  <a:close/>
                </a:path>
              </a:pathLst>
            </a:custGeom>
            <a:solidFill>
              <a:srgbClr val="5858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31" name="椭圆 30"/>
          <p:cNvSpPr/>
          <p:nvPr/>
        </p:nvSpPr>
        <p:spPr>
          <a:xfrm>
            <a:off x="11312850" y="6451600"/>
            <a:ext cx="252000" cy="252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椭圆 31"/>
          <p:cNvSpPr/>
          <p:nvPr/>
        </p:nvSpPr>
        <p:spPr>
          <a:xfrm>
            <a:off x="10863425" y="6451600"/>
            <a:ext cx="252000" cy="252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椭圆 32"/>
          <p:cNvSpPr/>
          <p:nvPr/>
        </p:nvSpPr>
        <p:spPr>
          <a:xfrm>
            <a:off x="10414000" y="6451600"/>
            <a:ext cx="252000" cy="252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椭圆 33"/>
          <p:cNvSpPr/>
          <p:nvPr/>
        </p:nvSpPr>
        <p:spPr>
          <a:xfrm>
            <a:off x="11762275" y="6451600"/>
            <a:ext cx="252000" cy="252000"/>
          </a:xfrm>
          <a:prstGeom prst="ellipse">
            <a:avLst/>
          </a:prstGeom>
          <a:solidFill>
            <a:srgbClr val="EF6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9" name="TextBox 1"/>
          <p:cNvSpPr txBox="1"/>
          <p:nvPr/>
        </p:nvSpPr>
        <p:spPr>
          <a:xfrm>
            <a:off x="2407671" y="2217882"/>
            <a:ext cx="3352800" cy="969010"/>
          </a:xfrm>
          <a:prstGeom prst="rect">
            <a:avLst/>
          </a:prstGeom>
          <a:noFill/>
        </p:spPr>
        <p:txBody>
          <a:bodyPr wrap="none" lIns="0" tIns="0" rIns="0" rtlCol="0">
            <a:spAutoFit/>
          </a:bodyPr>
          <a:lstStyle/>
          <a:p>
            <a:pPr>
              <a:lnSpc>
                <a:spcPts val="7200"/>
              </a:lnSpc>
              <a:tabLst>
                <a:tab pos="190500" algn="l"/>
              </a:tabLst>
            </a:pPr>
            <a:r>
              <a:rPr lang="zh-CN" altLang="en-US" sz="2400" dirty="0">
                <a:solidFill>
                  <a:schemeClr val="accent4"/>
                </a:solidFill>
                <a:cs typeface="+mn-ea"/>
                <a:sym typeface="+mn-lt"/>
              </a:rPr>
              <a:t>为什么需要调制解调器？</a:t>
            </a:r>
            <a:endParaRPr lang="zh-CN" altLang="en-US" sz="2400" dirty="0">
              <a:solidFill>
                <a:schemeClr val="accent4"/>
              </a:solidFill>
              <a:cs typeface="+mn-ea"/>
              <a:sym typeface="+mn-lt"/>
            </a:endParaRPr>
          </a:p>
        </p:txBody>
      </p:sp>
      <p:sp>
        <p:nvSpPr>
          <p:cNvPr id="223" name="Shape 2022"/>
          <p:cNvSpPr txBox="1"/>
          <p:nvPr/>
        </p:nvSpPr>
        <p:spPr>
          <a:xfrm>
            <a:off x="1486972" y="384556"/>
            <a:ext cx="5194656" cy="495750"/>
          </a:xfrm>
          <a:prstGeom prst="rect">
            <a:avLst/>
          </a:prstGeom>
          <a:ln w="12700">
            <a:miter lim="400000"/>
          </a:ln>
        </p:spPr>
        <p:txBody>
          <a:bodyPr lIns="0" tIns="0" rIns="0" bIns="0">
            <a:noAutofit/>
          </a:bodyPr>
          <a:lstStyle>
            <a:lvl1pPr defTabSz="609600">
              <a:defRPr sz="2665">
                <a:solidFill>
                  <a:srgbClr val="3A5063"/>
                </a:solidFill>
                <a:uFill>
                  <a:solidFill>
                    <a:srgbClr val="3A5063"/>
                  </a:solidFill>
                </a:uFill>
                <a:latin typeface="+mn-ea"/>
                <a:ea typeface="+mn-ea"/>
                <a:cs typeface="+mn-cs"/>
                <a:sym typeface="Bebas Neue"/>
              </a:defRPr>
            </a:lvl1pPr>
            <a:lvl2pPr defTabSz="609600">
              <a:defRPr sz="2665">
                <a:solidFill>
                  <a:srgbClr val="3A5063"/>
                </a:solidFill>
                <a:uFill>
                  <a:solidFill>
                    <a:srgbClr val="3A5063"/>
                  </a:solidFill>
                </a:uFill>
                <a:latin typeface="+mn-lt"/>
                <a:ea typeface="+mn-ea"/>
                <a:cs typeface="+mn-cs"/>
                <a:sym typeface="Bebas Neue"/>
              </a:defRPr>
            </a:lvl2pPr>
            <a:lvl3pPr defTabSz="609600">
              <a:defRPr sz="2665">
                <a:solidFill>
                  <a:srgbClr val="3A5063"/>
                </a:solidFill>
                <a:uFill>
                  <a:solidFill>
                    <a:srgbClr val="3A5063"/>
                  </a:solidFill>
                </a:uFill>
                <a:latin typeface="+mn-lt"/>
                <a:ea typeface="+mn-ea"/>
                <a:cs typeface="+mn-cs"/>
                <a:sym typeface="Bebas Neue"/>
              </a:defRPr>
            </a:lvl3pPr>
            <a:lvl4pPr defTabSz="609600">
              <a:defRPr sz="2665">
                <a:solidFill>
                  <a:srgbClr val="3A5063"/>
                </a:solidFill>
                <a:uFill>
                  <a:solidFill>
                    <a:srgbClr val="3A5063"/>
                  </a:solidFill>
                </a:uFill>
                <a:latin typeface="+mn-lt"/>
                <a:ea typeface="+mn-ea"/>
                <a:cs typeface="+mn-cs"/>
                <a:sym typeface="Bebas Neue"/>
              </a:defRPr>
            </a:lvl4pPr>
            <a:lvl5pPr defTabSz="609600">
              <a:defRPr sz="2665">
                <a:solidFill>
                  <a:srgbClr val="3A5063"/>
                </a:solidFill>
                <a:uFill>
                  <a:solidFill>
                    <a:srgbClr val="3A5063"/>
                  </a:solidFill>
                </a:uFill>
                <a:latin typeface="+mn-lt"/>
                <a:ea typeface="+mn-ea"/>
                <a:cs typeface="+mn-cs"/>
                <a:sym typeface="Bebas Neue"/>
              </a:defRPr>
            </a:lvl5pPr>
            <a:lvl6pPr defTabSz="609600">
              <a:defRPr sz="2665">
                <a:solidFill>
                  <a:srgbClr val="3A5063"/>
                </a:solidFill>
                <a:uFill>
                  <a:solidFill>
                    <a:srgbClr val="3A5063"/>
                  </a:solidFill>
                </a:uFill>
                <a:latin typeface="+mn-lt"/>
                <a:ea typeface="+mn-ea"/>
                <a:cs typeface="+mn-cs"/>
                <a:sym typeface="Bebas Neue"/>
              </a:defRPr>
            </a:lvl6pPr>
            <a:lvl7pPr defTabSz="609600">
              <a:defRPr sz="2665">
                <a:solidFill>
                  <a:srgbClr val="3A5063"/>
                </a:solidFill>
                <a:uFill>
                  <a:solidFill>
                    <a:srgbClr val="3A5063"/>
                  </a:solidFill>
                </a:uFill>
                <a:latin typeface="+mn-lt"/>
                <a:ea typeface="+mn-ea"/>
                <a:cs typeface="+mn-cs"/>
                <a:sym typeface="Bebas Neue"/>
              </a:defRPr>
            </a:lvl7pPr>
            <a:lvl8pPr defTabSz="609600">
              <a:defRPr sz="2665">
                <a:solidFill>
                  <a:srgbClr val="3A5063"/>
                </a:solidFill>
                <a:uFill>
                  <a:solidFill>
                    <a:srgbClr val="3A5063"/>
                  </a:solidFill>
                </a:uFill>
                <a:latin typeface="+mn-lt"/>
                <a:ea typeface="+mn-ea"/>
                <a:cs typeface="+mn-cs"/>
                <a:sym typeface="Bebas Neue"/>
              </a:defRPr>
            </a:lvl8pPr>
            <a:lvl9pPr defTabSz="609600">
              <a:defRPr sz="2665">
                <a:solidFill>
                  <a:srgbClr val="3A5063"/>
                </a:solidFill>
                <a:uFill>
                  <a:solidFill>
                    <a:srgbClr val="3A5063"/>
                  </a:solidFill>
                </a:uFill>
                <a:latin typeface="+mn-lt"/>
                <a:ea typeface="+mn-ea"/>
                <a:cs typeface="+mn-cs"/>
                <a:sym typeface="Bebas Neue"/>
              </a:defRPr>
            </a:lvl9pPr>
          </a:lstStyle>
          <a:p>
            <a:pPr lvl="0">
              <a:defRPr sz="1800">
                <a:solidFill>
                  <a:srgbClr val="000000"/>
                </a:solidFill>
                <a:uFillTx/>
              </a:defRPr>
            </a:pPr>
            <a:r>
              <a:rPr kumimoji="0" lang="en-US" altLang="zh-CN" sz="4000" i="0" u="none" strike="noStrike" kern="0" cap="none" spc="0" normalizeH="0" baseline="0" noProof="0" dirty="0">
                <a:ln>
                  <a:noFill/>
                </a:ln>
                <a:solidFill>
                  <a:schemeClr val="bg1"/>
                </a:solidFill>
                <a:effectLst/>
                <a:uLnTx/>
                <a:uFillTx/>
                <a:latin typeface="+mn-lt"/>
                <a:cs typeface="+mn-ea"/>
                <a:sym typeface="+mn-lt"/>
              </a:rPr>
              <a:t>2. </a:t>
            </a:r>
            <a:r>
              <a:rPr kumimoji="0" lang="zh-CN" altLang="en-US" sz="4000" i="0" u="none" strike="noStrike" kern="0" cap="none" spc="0" normalizeH="0" baseline="0" noProof="0" dirty="0">
                <a:ln>
                  <a:noFill/>
                </a:ln>
                <a:solidFill>
                  <a:schemeClr val="bg1"/>
                </a:solidFill>
                <a:effectLst/>
                <a:uLnTx/>
                <a:uFillTx/>
                <a:latin typeface="+mn-lt"/>
                <a:cs typeface="+mn-ea"/>
                <a:sym typeface="+mn-lt"/>
              </a:rPr>
              <a:t>信噪比</a:t>
            </a:r>
            <a:endParaRPr kumimoji="0" lang="zh-CN" altLang="en-US" sz="4000" i="0" u="none" strike="noStrike" kern="0" cap="none" spc="0" normalizeH="0" baseline="0" noProof="0" dirty="0">
              <a:ln>
                <a:noFill/>
              </a:ln>
              <a:solidFill>
                <a:schemeClr val="bg1"/>
              </a:solidFill>
              <a:effectLst/>
              <a:uLnTx/>
              <a:uFillTx/>
              <a:latin typeface="+mn-lt"/>
              <a:cs typeface="+mn-ea"/>
              <a:sym typeface="+mn-lt"/>
            </a:endParaRPr>
          </a:p>
        </p:txBody>
      </p:sp>
      <p:graphicFrame>
        <p:nvGraphicFramePr>
          <p:cNvPr id="224" name="图示 223"/>
          <p:cNvGraphicFramePr/>
          <p:nvPr/>
        </p:nvGraphicFramePr>
        <p:xfrm>
          <a:off x="7096125" y="483870"/>
          <a:ext cx="4918075" cy="522541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225" name="TextBox 1"/>
          <p:cNvSpPr txBox="1"/>
          <p:nvPr/>
        </p:nvSpPr>
        <p:spPr>
          <a:xfrm>
            <a:off x="1080770" y="3703955"/>
            <a:ext cx="6141085" cy="1892300"/>
          </a:xfrm>
          <a:prstGeom prst="rect">
            <a:avLst/>
          </a:prstGeom>
          <a:noFill/>
        </p:spPr>
        <p:txBody>
          <a:bodyPr wrap="square" lIns="0" tIns="0" rIns="0" rtlCol="0">
            <a:spAutoFit/>
          </a:bodyPr>
          <a:p>
            <a:pPr marL="342900" indent="-342900" algn="l">
              <a:lnSpc>
                <a:spcPts val="7200"/>
              </a:lnSpc>
              <a:buFont typeface="Wingdings" panose="05000000000000000000" charset="0"/>
              <a:buChar char="l"/>
              <a:tabLst>
                <a:tab pos="190500" algn="l"/>
              </a:tabLst>
            </a:pPr>
            <a:r>
              <a:rPr lang="zh-CN" altLang="en-US" sz="2400" dirty="0">
                <a:solidFill>
                  <a:schemeClr val="bg1"/>
                </a:solidFill>
                <a:cs typeface="+mn-ea"/>
                <a:sym typeface="+mn-lt"/>
              </a:rPr>
              <a:t>好的MODEM可以把原始信号尽量移动到噪声强度低的频率上去，最大限度避开噪声。</a:t>
            </a:r>
            <a:endParaRPr lang="zh-CN" altLang="en-US" sz="2400" dirty="0">
              <a:solidFill>
                <a:schemeClr val="bg1"/>
              </a:solidFill>
              <a:cs typeface="+mn-ea"/>
              <a:sym typeface="+mn-lt"/>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2" presetClass="entr" presetSubtype="2" fill="hold" grpId="0" nodeType="withEffect">
                                  <p:stCondLst>
                                    <p:cond delay="0"/>
                                  </p:stCondLst>
                                  <p:childTnLst>
                                    <p:set>
                                      <p:cBhvr>
                                        <p:cTn id="11" dur="1" fill="hold">
                                          <p:stCondLst>
                                            <p:cond delay="0"/>
                                          </p:stCondLst>
                                        </p:cTn>
                                        <p:tgtEl>
                                          <p:spTgt spid="31"/>
                                        </p:tgtEl>
                                        <p:attrNameLst>
                                          <p:attrName>style.visibility</p:attrName>
                                        </p:attrNameLst>
                                      </p:cBhvr>
                                      <p:to>
                                        <p:strVal val="visible"/>
                                      </p:to>
                                    </p:set>
                                    <p:anim calcmode="lin" valueType="num">
                                      <p:cBhvr additive="base">
                                        <p:cTn id="12" dur="500" fill="hold"/>
                                        <p:tgtEl>
                                          <p:spTgt spid="31"/>
                                        </p:tgtEl>
                                        <p:attrNameLst>
                                          <p:attrName>ppt_x</p:attrName>
                                        </p:attrNameLst>
                                      </p:cBhvr>
                                      <p:tavLst>
                                        <p:tav tm="0">
                                          <p:val>
                                            <p:strVal val="1+#ppt_w/2"/>
                                          </p:val>
                                        </p:tav>
                                        <p:tav tm="100000">
                                          <p:val>
                                            <p:strVal val="#ppt_x"/>
                                          </p:val>
                                        </p:tav>
                                      </p:tavLst>
                                    </p:anim>
                                    <p:anim calcmode="lin" valueType="num">
                                      <p:cBhvr additive="base">
                                        <p:cTn id="13" dur="500" fill="hold"/>
                                        <p:tgtEl>
                                          <p:spTgt spid="31"/>
                                        </p:tgtEl>
                                        <p:attrNameLst>
                                          <p:attrName>ppt_y</p:attrName>
                                        </p:attrNameLst>
                                      </p:cBhvr>
                                      <p:tavLst>
                                        <p:tav tm="0">
                                          <p:val>
                                            <p:strVal val="#ppt_y"/>
                                          </p:val>
                                        </p:tav>
                                        <p:tav tm="100000">
                                          <p:val>
                                            <p:strVal val="#ppt_y"/>
                                          </p:val>
                                        </p:tav>
                                      </p:tavLst>
                                    </p:anim>
                                  </p:childTnLst>
                                </p:cTn>
                              </p:par>
                              <p:par>
                                <p:cTn id="14" presetID="2" presetClass="entr" presetSubtype="2" fill="hold" grpId="0" nodeType="withEffect">
                                  <p:stCondLst>
                                    <p:cond delay="0"/>
                                  </p:stCondLst>
                                  <p:childTnLst>
                                    <p:set>
                                      <p:cBhvr>
                                        <p:cTn id="15" dur="1" fill="hold">
                                          <p:stCondLst>
                                            <p:cond delay="0"/>
                                          </p:stCondLst>
                                        </p:cTn>
                                        <p:tgtEl>
                                          <p:spTgt spid="32"/>
                                        </p:tgtEl>
                                        <p:attrNameLst>
                                          <p:attrName>style.visibility</p:attrName>
                                        </p:attrNameLst>
                                      </p:cBhvr>
                                      <p:to>
                                        <p:strVal val="visible"/>
                                      </p:to>
                                    </p:set>
                                    <p:anim calcmode="lin" valueType="num">
                                      <p:cBhvr additive="base">
                                        <p:cTn id="16" dur="500" fill="hold"/>
                                        <p:tgtEl>
                                          <p:spTgt spid="32"/>
                                        </p:tgtEl>
                                        <p:attrNameLst>
                                          <p:attrName>ppt_x</p:attrName>
                                        </p:attrNameLst>
                                      </p:cBhvr>
                                      <p:tavLst>
                                        <p:tav tm="0">
                                          <p:val>
                                            <p:strVal val="1+#ppt_w/2"/>
                                          </p:val>
                                        </p:tav>
                                        <p:tav tm="100000">
                                          <p:val>
                                            <p:strVal val="#ppt_x"/>
                                          </p:val>
                                        </p:tav>
                                      </p:tavLst>
                                    </p:anim>
                                    <p:anim calcmode="lin" valueType="num">
                                      <p:cBhvr additive="base">
                                        <p:cTn id="17" dur="500" fill="hold"/>
                                        <p:tgtEl>
                                          <p:spTgt spid="32"/>
                                        </p:tgtEl>
                                        <p:attrNameLst>
                                          <p:attrName>ppt_y</p:attrName>
                                        </p:attrNameLst>
                                      </p:cBhvr>
                                      <p:tavLst>
                                        <p:tav tm="0">
                                          <p:val>
                                            <p:strVal val="#ppt_y"/>
                                          </p:val>
                                        </p:tav>
                                        <p:tav tm="100000">
                                          <p:val>
                                            <p:strVal val="#ppt_y"/>
                                          </p:val>
                                        </p:tav>
                                      </p:tavLst>
                                    </p:anim>
                                  </p:childTnLst>
                                </p:cTn>
                              </p:par>
                              <p:par>
                                <p:cTn id="18" presetID="2" presetClass="entr" presetSubtype="2" fill="hold" grpId="0" nodeType="withEffect">
                                  <p:stCondLst>
                                    <p:cond delay="0"/>
                                  </p:stCondLst>
                                  <p:childTnLst>
                                    <p:set>
                                      <p:cBhvr>
                                        <p:cTn id="19" dur="1" fill="hold">
                                          <p:stCondLst>
                                            <p:cond delay="0"/>
                                          </p:stCondLst>
                                        </p:cTn>
                                        <p:tgtEl>
                                          <p:spTgt spid="33"/>
                                        </p:tgtEl>
                                        <p:attrNameLst>
                                          <p:attrName>style.visibility</p:attrName>
                                        </p:attrNameLst>
                                      </p:cBhvr>
                                      <p:to>
                                        <p:strVal val="visible"/>
                                      </p:to>
                                    </p:set>
                                    <p:anim calcmode="lin" valueType="num">
                                      <p:cBhvr additive="base">
                                        <p:cTn id="20" dur="500" fill="hold"/>
                                        <p:tgtEl>
                                          <p:spTgt spid="33"/>
                                        </p:tgtEl>
                                        <p:attrNameLst>
                                          <p:attrName>ppt_x</p:attrName>
                                        </p:attrNameLst>
                                      </p:cBhvr>
                                      <p:tavLst>
                                        <p:tav tm="0">
                                          <p:val>
                                            <p:strVal val="1+#ppt_w/2"/>
                                          </p:val>
                                        </p:tav>
                                        <p:tav tm="100000">
                                          <p:val>
                                            <p:strVal val="#ppt_x"/>
                                          </p:val>
                                        </p:tav>
                                      </p:tavLst>
                                    </p:anim>
                                    <p:anim calcmode="lin" valueType="num">
                                      <p:cBhvr additive="base">
                                        <p:cTn id="21" dur="500" fill="hold"/>
                                        <p:tgtEl>
                                          <p:spTgt spid="33"/>
                                        </p:tgtEl>
                                        <p:attrNameLst>
                                          <p:attrName>ppt_y</p:attrName>
                                        </p:attrNameLst>
                                      </p:cBhvr>
                                      <p:tavLst>
                                        <p:tav tm="0">
                                          <p:val>
                                            <p:strVal val="#ppt_y"/>
                                          </p:val>
                                        </p:tav>
                                        <p:tav tm="100000">
                                          <p:val>
                                            <p:strVal val="#ppt_y"/>
                                          </p:val>
                                        </p:tav>
                                      </p:tavLst>
                                    </p:anim>
                                  </p:childTnLst>
                                </p:cTn>
                              </p:par>
                              <p:par>
                                <p:cTn id="22" presetID="2" presetClass="entr" presetSubtype="2" fill="hold" grpId="0" nodeType="withEffect">
                                  <p:stCondLst>
                                    <p:cond delay="0"/>
                                  </p:stCondLst>
                                  <p:childTnLst>
                                    <p:set>
                                      <p:cBhvr>
                                        <p:cTn id="23" dur="1" fill="hold">
                                          <p:stCondLst>
                                            <p:cond delay="0"/>
                                          </p:stCondLst>
                                        </p:cTn>
                                        <p:tgtEl>
                                          <p:spTgt spid="34"/>
                                        </p:tgtEl>
                                        <p:attrNameLst>
                                          <p:attrName>style.visibility</p:attrName>
                                        </p:attrNameLst>
                                      </p:cBhvr>
                                      <p:to>
                                        <p:strVal val="visible"/>
                                      </p:to>
                                    </p:set>
                                    <p:anim calcmode="lin" valueType="num">
                                      <p:cBhvr additive="base">
                                        <p:cTn id="24" dur="500" fill="hold"/>
                                        <p:tgtEl>
                                          <p:spTgt spid="34"/>
                                        </p:tgtEl>
                                        <p:attrNameLst>
                                          <p:attrName>ppt_x</p:attrName>
                                        </p:attrNameLst>
                                      </p:cBhvr>
                                      <p:tavLst>
                                        <p:tav tm="0">
                                          <p:val>
                                            <p:strVal val="1+#ppt_w/2"/>
                                          </p:val>
                                        </p:tav>
                                        <p:tav tm="100000">
                                          <p:val>
                                            <p:strVal val="#ppt_x"/>
                                          </p:val>
                                        </p:tav>
                                      </p:tavLst>
                                    </p:anim>
                                    <p:anim calcmode="lin" valueType="num">
                                      <p:cBhvr additive="base">
                                        <p:cTn id="25" dur="500" fill="hold"/>
                                        <p:tgtEl>
                                          <p:spTgt spid="34"/>
                                        </p:tgtEl>
                                        <p:attrNameLst>
                                          <p:attrName>ppt_y</p:attrName>
                                        </p:attrNameLst>
                                      </p:cBhvr>
                                      <p:tavLst>
                                        <p:tav tm="0">
                                          <p:val>
                                            <p:strVal val="#ppt_y"/>
                                          </p:val>
                                        </p:tav>
                                        <p:tav tm="100000">
                                          <p:val>
                                            <p:strVal val="#ppt_y"/>
                                          </p:val>
                                        </p:tav>
                                      </p:tavLst>
                                    </p:anim>
                                  </p:childTnLst>
                                </p:cTn>
                              </p:par>
                            </p:childTnLst>
                          </p:cTn>
                        </p:par>
                        <p:par>
                          <p:cTn id="26" fill="hold">
                            <p:stCondLst>
                              <p:cond delay="500"/>
                            </p:stCondLst>
                            <p:childTnLst>
                              <p:par>
                                <p:cTn id="27" presetID="2" presetClass="entr" presetSubtype="4" fill="hold" grpId="0" nodeType="afterEffect">
                                  <p:stCondLst>
                                    <p:cond delay="0"/>
                                  </p:stCondLst>
                                  <p:childTnLst>
                                    <p:set>
                                      <p:cBhvr>
                                        <p:cTn id="28" dur="1" fill="hold">
                                          <p:stCondLst>
                                            <p:cond delay="0"/>
                                          </p:stCondLst>
                                        </p:cTn>
                                        <p:tgtEl>
                                          <p:spTgt spid="218"/>
                                        </p:tgtEl>
                                        <p:attrNameLst>
                                          <p:attrName>style.visibility</p:attrName>
                                        </p:attrNameLst>
                                      </p:cBhvr>
                                      <p:to>
                                        <p:strVal val="visible"/>
                                      </p:to>
                                    </p:set>
                                    <p:anim calcmode="lin" valueType="num">
                                      <p:cBhvr additive="base">
                                        <p:cTn id="29" dur="500" fill="hold"/>
                                        <p:tgtEl>
                                          <p:spTgt spid="218"/>
                                        </p:tgtEl>
                                        <p:attrNameLst>
                                          <p:attrName>ppt_x</p:attrName>
                                        </p:attrNameLst>
                                      </p:cBhvr>
                                      <p:tavLst>
                                        <p:tav tm="0">
                                          <p:val>
                                            <p:strVal val="#ppt_x"/>
                                          </p:val>
                                        </p:tav>
                                        <p:tav tm="100000">
                                          <p:val>
                                            <p:strVal val="#ppt_x"/>
                                          </p:val>
                                        </p:tav>
                                      </p:tavLst>
                                    </p:anim>
                                    <p:anim calcmode="lin" valueType="num">
                                      <p:cBhvr additive="base">
                                        <p:cTn id="30" dur="500" fill="hold"/>
                                        <p:tgtEl>
                                          <p:spTgt spid="218"/>
                                        </p:tgtEl>
                                        <p:attrNameLst>
                                          <p:attrName>ppt_y</p:attrName>
                                        </p:attrNameLst>
                                      </p:cBhvr>
                                      <p:tavLst>
                                        <p:tav tm="0">
                                          <p:val>
                                            <p:strVal val="1+#ppt_h/2"/>
                                          </p:val>
                                        </p:tav>
                                        <p:tav tm="100000">
                                          <p:val>
                                            <p:strVal val="#ppt_y"/>
                                          </p:val>
                                        </p:tav>
                                      </p:tavLst>
                                    </p:anim>
                                  </p:childTnLst>
                                </p:cTn>
                              </p:par>
                            </p:childTnLst>
                          </p:cTn>
                        </p:par>
                        <p:par>
                          <p:cTn id="31" fill="hold">
                            <p:stCondLst>
                              <p:cond delay="1000"/>
                            </p:stCondLst>
                            <p:childTnLst>
                              <p:par>
                                <p:cTn id="32" presetID="2" presetClass="entr" presetSubtype="2" fill="hold" grpId="0" nodeType="afterEffect">
                                  <p:stCondLst>
                                    <p:cond delay="0"/>
                                  </p:stCondLst>
                                  <p:childTnLst>
                                    <p:set>
                                      <p:cBhvr>
                                        <p:cTn id="33" dur="1" fill="hold">
                                          <p:stCondLst>
                                            <p:cond delay="0"/>
                                          </p:stCondLst>
                                        </p:cTn>
                                        <p:tgtEl>
                                          <p:spTgt spid="223"/>
                                        </p:tgtEl>
                                        <p:attrNameLst>
                                          <p:attrName>style.visibility</p:attrName>
                                        </p:attrNameLst>
                                      </p:cBhvr>
                                      <p:to>
                                        <p:strVal val="visible"/>
                                      </p:to>
                                    </p:set>
                                    <p:anim calcmode="lin" valueType="num">
                                      <p:cBhvr additive="base">
                                        <p:cTn id="34" dur="500" fill="hold"/>
                                        <p:tgtEl>
                                          <p:spTgt spid="223"/>
                                        </p:tgtEl>
                                        <p:attrNameLst>
                                          <p:attrName>ppt_x</p:attrName>
                                        </p:attrNameLst>
                                      </p:cBhvr>
                                      <p:tavLst>
                                        <p:tav tm="0">
                                          <p:val>
                                            <p:strVal val="1+#ppt_w/2"/>
                                          </p:val>
                                        </p:tav>
                                        <p:tav tm="100000">
                                          <p:val>
                                            <p:strVal val="#ppt_x"/>
                                          </p:val>
                                        </p:tav>
                                      </p:tavLst>
                                    </p:anim>
                                    <p:anim calcmode="lin" valueType="num">
                                      <p:cBhvr additive="base">
                                        <p:cTn id="35" dur="500" fill="hold"/>
                                        <p:tgtEl>
                                          <p:spTgt spid="223"/>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1" nodeType="clickEffect">
                                  <p:stCondLst>
                                    <p:cond delay="0"/>
                                  </p:stCondLst>
                                  <p:childTnLst>
                                    <p:set>
                                      <p:cBhvr>
                                        <p:cTn id="39" dur="1" fill="hold">
                                          <p:stCondLst>
                                            <p:cond delay="0"/>
                                          </p:stCondLst>
                                        </p:cTn>
                                        <p:tgtEl>
                                          <p:spTgt spid="219"/>
                                        </p:tgtEl>
                                        <p:attrNameLst>
                                          <p:attrName>style.visibility</p:attrName>
                                        </p:attrNameLst>
                                      </p:cBhvr>
                                      <p:to>
                                        <p:strVal val="visible"/>
                                      </p:to>
                                    </p:set>
                                    <p:anim calcmode="lin" valueType="num">
                                      <p:cBhvr additive="base">
                                        <p:cTn id="40" dur="500" fill="hold"/>
                                        <p:tgtEl>
                                          <p:spTgt spid="219"/>
                                        </p:tgtEl>
                                        <p:attrNameLst>
                                          <p:attrName>ppt_x</p:attrName>
                                        </p:attrNameLst>
                                      </p:cBhvr>
                                      <p:tavLst>
                                        <p:tav tm="0">
                                          <p:val>
                                            <p:strVal val="#ppt_x"/>
                                          </p:val>
                                        </p:tav>
                                        <p:tav tm="100000">
                                          <p:val>
                                            <p:strVal val="#ppt_x"/>
                                          </p:val>
                                        </p:tav>
                                      </p:tavLst>
                                    </p:anim>
                                    <p:anim calcmode="lin" valueType="num">
                                      <p:cBhvr additive="base">
                                        <p:cTn id="41" dur="500" fill="hold"/>
                                        <p:tgtEl>
                                          <p:spTgt spid="219"/>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224"/>
                                        </p:tgtEl>
                                        <p:attrNameLst>
                                          <p:attrName>style.visibility</p:attrName>
                                        </p:attrNameLst>
                                      </p:cBhvr>
                                      <p:to>
                                        <p:strVal val="visible"/>
                                      </p:to>
                                    </p:set>
                                    <p:animEffect transition="in" filter="blinds(horizontal)">
                                      <p:cBhvr>
                                        <p:cTn id="46" dur="500"/>
                                        <p:tgtEl>
                                          <p:spTgt spid="224"/>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1" nodeType="clickEffect">
                                  <p:stCondLst>
                                    <p:cond delay="0"/>
                                  </p:stCondLst>
                                  <p:childTnLst>
                                    <p:set>
                                      <p:cBhvr>
                                        <p:cTn id="50" dur="1" fill="hold">
                                          <p:stCondLst>
                                            <p:cond delay="0"/>
                                          </p:stCondLst>
                                        </p:cTn>
                                        <p:tgtEl>
                                          <p:spTgt spid="225"/>
                                        </p:tgtEl>
                                        <p:attrNameLst>
                                          <p:attrName>style.visibility</p:attrName>
                                        </p:attrNameLst>
                                      </p:cBhvr>
                                      <p:to>
                                        <p:strVal val="visible"/>
                                      </p:to>
                                    </p:set>
                                    <p:anim calcmode="lin" valueType="num">
                                      <p:cBhvr additive="base">
                                        <p:cTn id="51" dur="500" fill="hold"/>
                                        <p:tgtEl>
                                          <p:spTgt spid="225"/>
                                        </p:tgtEl>
                                        <p:attrNameLst>
                                          <p:attrName>ppt_x</p:attrName>
                                        </p:attrNameLst>
                                      </p:cBhvr>
                                      <p:tavLst>
                                        <p:tav tm="0">
                                          <p:val>
                                            <p:strVal val="#ppt_x"/>
                                          </p:val>
                                        </p:tav>
                                        <p:tav tm="100000">
                                          <p:val>
                                            <p:strVal val="#ppt_x"/>
                                          </p:val>
                                        </p:tav>
                                      </p:tavLst>
                                    </p:anim>
                                    <p:anim calcmode="lin" valueType="num">
                                      <p:cBhvr additive="base">
                                        <p:cTn id="52" dur="500" fill="hold"/>
                                        <p:tgtEl>
                                          <p:spTgt spid="2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 grpId="0"/>
      <p:bldP spid="31" grpId="0" animBg="1"/>
      <p:bldP spid="32" grpId="0" animBg="1"/>
      <p:bldP spid="33" grpId="0" animBg="1"/>
      <p:bldP spid="34" grpId="0" animBg="1"/>
      <p:bldP spid="223" grpId="0" animBg="1"/>
      <p:bldP spid="219" grpId="1"/>
      <p:bldP spid="225" grpId="1"/>
    </p:bldLst>
  </p:timing>
</p:sld>
</file>

<file path=ppt/tags/tag1.xml><?xml version="1.0" encoding="utf-8"?>
<p:tagLst xmlns:p="http://schemas.openxmlformats.org/presentationml/2006/main">
  <p:tag name="KSO_WM_SLIDE_MODEL_TYPE" val="cover"/>
</p:tagLst>
</file>

<file path=ppt/theme/theme1.xml><?xml version="1.0" encoding="utf-8"?>
<a:theme xmlns:a="http://schemas.openxmlformats.org/drawingml/2006/main" name="第一PPT，www.1ppt.com">
  <a:themeElements>
    <a:clrScheme name="自定义 2">
      <a:dk1>
        <a:srgbClr val="000000"/>
      </a:dk1>
      <a:lt1>
        <a:srgbClr val="FFFFFF"/>
      </a:lt1>
      <a:dk2>
        <a:srgbClr val="778495"/>
      </a:dk2>
      <a:lt2>
        <a:srgbClr val="F0F0F0"/>
      </a:lt2>
      <a:accent1>
        <a:srgbClr val="2980B9"/>
      </a:accent1>
      <a:accent2>
        <a:srgbClr val="16A085"/>
      </a:accent2>
      <a:accent3>
        <a:srgbClr val="9BBB59"/>
      </a:accent3>
      <a:accent4>
        <a:srgbClr val="F39C12"/>
      </a:accent4>
      <a:accent5>
        <a:srgbClr val="C0392B"/>
      </a:accent5>
      <a:accent6>
        <a:srgbClr val="2C3F50"/>
      </a:accent6>
      <a:hlink>
        <a:srgbClr val="2980B9"/>
      </a:hlink>
      <a:folHlink>
        <a:srgbClr val="BFBFBF"/>
      </a:folHlink>
    </a:clrScheme>
    <a:fontScheme name="ov4b0zpm">
      <a:majorFont>
        <a:latin typeface="微软雅黑"/>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2">
    <a:dk1>
      <a:srgbClr val="000000"/>
    </a:dk1>
    <a:lt1>
      <a:srgbClr val="FFFFFF"/>
    </a:lt1>
    <a:dk2>
      <a:srgbClr val="778495"/>
    </a:dk2>
    <a:lt2>
      <a:srgbClr val="F0F0F0"/>
    </a:lt2>
    <a:accent1>
      <a:srgbClr val="2980B9"/>
    </a:accent1>
    <a:accent2>
      <a:srgbClr val="16A085"/>
    </a:accent2>
    <a:accent3>
      <a:srgbClr val="9BBB59"/>
    </a:accent3>
    <a:accent4>
      <a:srgbClr val="F39C12"/>
    </a:accent4>
    <a:accent5>
      <a:srgbClr val="C0392B"/>
    </a:accent5>
    <a:accent6>
      <a:srgbClr val="2C3F50"/>
    </a:accent6>
    <a:hlink>
      <a:srgbClr val="2980B9"/>
    </a:hlink>
    <a:folHlink>
      <a:srgbClr val="BFBFBF"/>
    </a:folHlink>
  </a:clrScheme>
</a:themeOverride>
</file>

<file path=ppt/theme/themeOverride2.xml><?xml version="1.0" encoding="utf-8"?>
<a:themeOverride xmlns:a="http://schemas.openxmlformats.org/drawingml/2006/main">
  <a:clrScheme name="自定义 2">
    <a:dk1>
      <a:srgbClr val="000000"/>
    </a:dk1>
    <a:lt1>
      <a:srgbClr val="FFFFFF"/>
    </a:lt1>
    <a:dk2>
      <a:srgbClr val="778495"/>
    </a:dk2>
    <a:lt2>
      <a:srgbClr val="F0F0F0"/>
    </a:lt2>
    <a:accent1>
      <a:srgbClr val="2980B9"/>
    </a:accent1>
    <a:accent2>
      <a:srgbClr val="16A085"/>
    </a:accent2>
    <a:accent3>
      <a:srgbClr val="9BBB59"/>
    </a:accent3>
    <a:accent4>
      <a:srgbClr val="F39C12"/>
    </a:accent4>
    <a:accent5>
      <a:srgbClr val="C0392B"/>
    </a:accent5>
    <a:accent6>
      <a:srgbClr val="2C3F50"/>
    </a:accent6>
    <a:hlink>
      <a:srgbClr val="2980B9"/>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Office Theme</Template>
  <TotalTime>0</TotalTime>
  <Words>969</Words>
  <Application>WPS 演示</Application>
  <PresentationFormat>宽屏</PresentationFormat>
  <Paragraphs>117</Paragraphs>
  <Slides>13</Slides>
  <Notes>0</Notes>
  <HiddenSlides>0</HiddenSlides>
  <MMClips>0</MMClips>
  <ScaleCrop>false</ScaleCrop>
  <HeadingPairs>
    <vt:vector size="6" baseType="variant">
      <vt:variant>
        <vt:lpstr>已用的字体</vt:lpstr>
      </vt:variant>
      <vt:variant>
        <vt:i4>15</vt:i4>
      </vt:variant>
      <vt:variant>
        <vt:lpstr>主题</vt:lpstr>
      </vt:variant>
      <vt:variant>
        <vt:i4>2</vt:i4>
      </vt:variant>
      <vt:variant>
        <vt:lpstr>幻灯片标题</vt:lpstr>
      </vt:variant>
      <vt:variant>
        <vt:i4>13</vt:i4>
      </vt:variant>
    </vt:vector>
  </HeadingPairs>
  <TitlesOfParts>
    <vt:vector size="30" baseType="lpstr">
      <vt:lpstr>Arial</vt:lpstr>
      <vt:lpstr>宋体</vt:lpstr>
      <vt:lpstr>Wingdings</vt:lpstr>
      <vt:lpstr>方正正黑简体</vt:lpstr>
      <vt:lpstr>黑体</vt:lpstr>
      <vt:lpstr>方正正粗黑简体</vt:lpstr>
      <vt:lpstr>Bebas Neue</vt:lpstr>
      <vt:lpstr>Wingdings</vt:lpstr>
      <vt:lpstr>微软雅黑</vt:lpstr>
      <vt:lpstr>Arial Unicode MS</vt:lpstr>
      <vt:lpstr>Calibri</vt:lpstr>
      <vt:lpstr>Helvetica</vt:lpstr>
      <vt:lpstr>Roboto condensed</vt:lpstr>
      <vt:lpstr>Times New Roman</vt:lpstr>
      <vt:lpstr>Segoe Print</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Manager>第一PPT</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商业计划书</dc:title>
  <dc:creator>第一PPT</dc:creator>
  <cp:keywords>www.1ppt.com</cp:keywords>
  <dc:description>www.1ppt.com</dc:description>
  <cp:lastModifiedBy>T.Y.Q</cp:lastModifiedBy>
  <cp:revision>93</cp:revision>
  <dcterms:created xsi:type="dcterms:W3CDTF">2017-08-18T03:02:00Z</dcterms:created>
  <dcterms:modified xsi:type="dcterms:W3CDTF">2021-10-13T01:18:47Z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2052-11.1.0.9192</vt:lpwstr>
  </property>
</Properties>
</file>