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83189E-A3E8-4592-289E-64FDF185D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0DB6677-1B28-086E-0A8F-74294D36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B898742-C798-C3B8-094A-04DF88C3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043-D8B4-42B8-907A-37D6C619B3BA}" type="datetimeFigureOut">
              <a:rPr lang="pl-PL" smtClean="0"/>
              <a:t>30.07.2023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D339A2C-600E-91EC-8D4F-50F0C9B7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02E55C-A5BC-1AB8-54CC-618E1B63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130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9A6A66-7923-50E3-6E68-9EF2B5AC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721790A-A4DB-12DD-A821-1715EB0DA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488D7C5-6623-8A20-AA2F-A21700B8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043-D8B4-42B8-907A-37D6C619B3BA}" type="datetimeFigureOut">
              <a:rPr lang="pl-PL" smtClean="0"/>
              <a:t>30.07.2023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BC0E478-1F42-5B8F-228D-BC3FAEF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9F6CB9-F92C-4F5F-44AF-5BACDD18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07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FD1A7A2-A6A2-004C-6788-DAA50B9C8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023F189-6E3C-9BCC-2A05-40D2E495C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F3BF46A-F3A1-AE03-5D7F-46D3F5D0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043-D8B4-42B8-907A-37D6C619B3BA}" type="datetimeFigureOut">
              <a:rPr lang="pl-PL" smtClean="0"/>
              <a:t>30.07.2023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A3E166A-5EB3-03D4-3921-FEE93857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CA9A34-18F7-D1C0-224F-B1F5663F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348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394A41-FECF-B587-3027-D93C0B5C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F5CFF3-3999-3046-CE39-C8638169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864F64-BB02-79FB-A938-6DE86982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043-D8B4-42B8-907A-37D6C619B3BA}" type="datetimeFigureOut">
              <a:rPr lang="pl-PL" smtClean="0"/>
              <a:t>30.07.2023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B34EBE8-2D09-38DA-DF25-1ED2A018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CA4190-54F5-619B-BD15-BB7775B0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313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837F27-1C14-B2CA-4788-266D15C8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B79BF5-FD2A-775B-64C7-9CE91EF29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051130-58CD-E086-A239-6C034BC0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043-D8B4-42B8-907A-37D6C619B3BA}" type="datetimeFigureOut">
              <a:rPr lang="pl-PL" smtClean="0"/>
              <a:t>30.07.2023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0EEDA5-7129-E294-01D1-851AF7DF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97C9E1-3476-25FF-47DD-4910F5E6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377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9D0B9-3BF2-26F4-74CA-A550A6E4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482B62-D736-BB5F-4A6C-38FBA0453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0C3CF5F-D13A-244A-56B9-4F35C482A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EC44029-0CD7-757A-FB68-6BED310A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043-D8B4-42B8-907A-37D6C619B3BA}" type="datetimeFigureOut">
              <a:rPr lang="pl-PL" smtClean="0"/>
              <a:t>30.07.2023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53081DA-A48B-4F51-911D-0AEC55DC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F1A0BA4-62C7-BA85-79F6-6F73F7C9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3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DB1260-4587-0ED8-2AD0-51F53FE6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82636E9-1290-FEDE-661F-1BF8402C7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FBDA16E-4483-0CE4-2F9E-CD2A5BD4E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ED3131F-69C8-80C8-27AA-59B00121D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3F9A55C-7118-A2CC-D8A1-BC78ADFF1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AF722E4-8AA1-0F97-2D95-512B4D73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043-D8B4-42B8-907A-37D6C619B3BA}" type="datetimeFigureOut">
              <a:rPr lang="pl-PL" smtClean="0"/>
              <a:t>30.07.2023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0375E65-04D6-26D8-A95F-EC92D9C8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80154B1-B87D-3B7A-3506-49206031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BFA446-CB7E-2D32-217F-7009F1BE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F82E3D4-09AD-AE46-7B9D-574BDC04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043-D8B4-42B8-907A-37D6C619B3BA}" type="datetimeFigureOut">
              <a:rPr lang="pl-PL" smtClean="0"/>
              <a:t>30.07.2023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9ECDF46-F894-C966-5CF0-535D509C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1197DFD-D1F9-7B17-A010-3162E1D1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924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97BF217-4CEB-D7EC-647D-FC67B623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043-D8B4-42B8-907A-37D6C619B3BA}" type="datetimeFigureOut">
              <a:rPr lang="pl-PL" smtClean="0"/>
              <a:t>30.07.2023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A3ED177-EF46-6FCC-9840-483E4D53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83D757-DAB1-03F3-13BB-FC5527B8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655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2AEFB0-7953-DEA1-0A9F-D9EAC2DB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A585EE-BE95-D5B8-2EA1-130B9476A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29180D7-E140-072C-94AE-F9C19B2C1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C16E82B-CA19-FF7E-D9F5-619F8FD2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043-D8B4-42B8-907A-37D6C619B3BA}" type="datetimeFigureOut">
              <a:rPr lang="pl-PL" smtClean="0"/>
              <a:t>30.07.2023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5621E27-1D44-BFFB-29C1-42799C4F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7D6D3A4-180F-0E98-A75F-E9C3125E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564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D25C81-B74A-AE34-A424-E0653B62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1828E17-4EB1-0D5D-6292-9323B14E0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04EBC39-61E0-301B-AC25-7BED6E114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BDB8F09-F445-682B-8341-7643287B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7043-D8B4-42B8-907A-37D6C619B3BA}" type="datetimeFigureOut">
              <a:rPr lang="pl-PL" smtClean="0"/>
              <a:t>30.07.2023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6A1DC80-8AF2-580A-9426-44354890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6DAEFA5-8ECA-F89E-54C9-F595A251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308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8000"/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743F675-819E-09C5-5F30-83ED3A55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50B2297-D537-F6F0-3537-1B0D4A2B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514A74-75F7-8D74-7BA1-E53CA0DA0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7043-D8B4-42B8-907A-37D6C619B3BA}" type="datetimeFigureOut">
              <a:rPr lang="pl-PL" smtClean="0"/>
              <a:t>30.07.2023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FED1841-EB1C-AC24-FB5B-8907268E3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EA1A0B-D588-B950-F0F1-C7B0D48D0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143B8-9534-4FDD-BC75-3BB886D74D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38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3BAF3E-C5FF-4E41-4736-589E38846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29323"/>
            <a:ext cx="9144000" cy="1574184"/>
          </a:xfrm>
        </p:spPr>
        <p:txBody>
          <a:bodyPr>
            <a:normAutofit/>
          </a:bodyPr>
          <a:lstStyle/>
          <a:p>
            <a:r>
              <a:rPr lang="pl-PL" sz="7200" dirty="0" err="1">
                <a:solidFill>
                  <a:schemeClr val="bg1"/>
                </a:solidFill>
              </a:rPr>
              <a:t>Masłolot</a:t>
            </a:r>
            <a:endParaRPr lang="pl-PL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6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85CEBE-6294-18A3-0029-561CCCEE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Co udało się zrobić.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C7480B-E6F8-7D17-7473-E7BDD85E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600" y="2028825"/>
            <a:ext cx="6527800" cy="435133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Moim celem było zrobienie gry na wzór sławnego Mario. Udało mi się zachować mechaniki które były zastosowane w tej kultowej grze. Gra stworzona na autorskich grafikach. Aby ukończyć grę należy przejść przez 6 wymagających poziomów. </a:t>
            </a:r>
          </a:p>
        </p:txBody>
      </p:sp>
    </p:spTree>
    <p:extLst>
      <p:ext uri="{BB962C8B-B14F-4D97-AF65-F5344CB8AC3E}">
        <p14:creationId xmlns:p14="http://schemas.microsoft.com/office/powerpoint/2010/main" val="275484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23215B-363E-46A7-C153-F1C9CCF1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Sposób wykonania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134263-A855-B21E-C365-02037EA28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8200" cy="435133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Tak jak w planach gra została wykonana za pomocą </a:t>
            </a:r>
            <a:r>
              <a:rPr lang="pl-PL" dirty="0" err="1">
                <a:solidFill>
                  <a:schemeClr val="bg1"/>
                </a:solidFill>
              </a:rPr>
              <a:t>pygame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  <a:p>
            <a:r>
              <a:rPr lang="pl-PL" dirty="0">
                <a:solidFill>
                  <a:schemeClr val="bg1"/>
                </a:solidFill>
              </a:rPr>
              <a:t>Grafika wykonana samodzielnie.</a:t>
            </a:r>
          </a:p>
        </p:txBody>
      </p:sp>
      <p:pic>
        <p:nvPicPr>
          <p:cNvPr id="7" name="Obraz 6" descr="Obraz zawierający rysunek kreskowy&#10;&#10;Opis wygenerowany automatycznie">
            <a:extLst>
              <a:ext uri="{FF2B5EF4-FFF2-40B4-BE49-F238E27FC236}">
                <a16:creationId xmlns:a16="http://schemas.microsoft.com/office/drawing/2014/main" id="{55E2F356-8081-3126-1059-74B334369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80" y="1027906"/>
            <a:ext cx="4083340" cy="430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9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567A55-0F74-B593-CE28-961EE9F9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Czego nie udało się zrobić.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CFA649-84A4-1858-57DA-A2C4E4DB9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3240" cy="435133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Niestety nie udało się wykonać przejścia gąsienicy w motyla i cała gra odbywa się pod postacią gąsienicy. W planach również były misje o różnych porach dnia raz w południe raz w nocy niestety nie udało mi się </a:t>
            </a:r>
            <a:r>
              <a:rPr lang="pl-PL">
                <a:solidFill>
                  <a:schemeClr val="bg1"/>
                </a:solidFill>
              </a:rPr>
              <a:t>tego zrobić. 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2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9472F9-5E60-A136-3F62-A0EAA725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Dziękuję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490B3D-F82E-FFF2-4E30-CD16786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846855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36F4A45FCF9E4E8929AB63D7F00E16" ma:contentTypeVersion="3" ma:contentTypeDescription="Utwórz nowy dokument." ma:contentTypeScope="" ma:versionID="46342fcef559210c2bbd5d6c45fea4f4">
  <xsd:schema xmlns:xsd="http://www.w3.org/2001/XMLSchema" xmlns:xs="http://www.w3.org/2001/XMLSchema" xmlns:p="http://schemas.microsoft.com/office/2006/metadata/properties" xmlns:ns2="09f56708-145c-4d9e-9a4c-d543b8d55014" targetNamespace="http://schemas.microsoft.com/office/2006/metadata/properties" ma:root="true" ma:fieldsID="964f9354726068a92707c79f2038e39e" ns2:_="">
    <xsd:import namespace="09f56708-145c-4d9e-9a4c-d543b8d55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f56708-145c-4d9e-9a4c-d543b8d550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46EA7C-CBAF-4200-97CB-4029E4672C0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2099CBF-F345-40DE-8254-F02B0F7A65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C6FB19-CFB8-48C1-B464-0BEAB6594C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f56708-145c-4d9e-9a4c-d543b8d550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112</Words>
  <Application>Microsoft Office PowerPoint</Application>
  <PresentationFormat>Panoramiczny</PresentationFormat>
  <Paragraphs>9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Masłolot</vt:lpstr>
      <vt:lpstr>Co udało się zrobić.</vt:lpstr>
      <vt:lpstr>Sposób wykonania </vt:lpstr>
      <vt:lpstr>Czego nie udało się zrobić. 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Masłolot</dc:title>
  <dc:creator>Mateusz Sierakowski</dc:creator>
  <cp:lastModifiedBy>mateusz sierakowski</cp:lastModifiedBy>
  <cp:revision>2</cp:revision>
  <dcterms:created xsi:type="dcterms:W3CDTF">2023-04-10T10:12:28Z</dcterms:created>
  <dcterms:modified xsi:type="dcterms:W3CDTF">2023-07-30T10:41:15Z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0x010100D736F4A45FCF9E4E8929AB63D7F00E16</vt:lpwstr>
  </property>
</Properties>
</file>