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C2404-3B17-4A99-BA93-078C407E18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55E55726-6B23-4690-9D26-F2FB159E2A8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 planach było dodanie kilku grywalnych motyli które różnią się wyglądem oraz specyfiką rozgrywki. Udało mi się to zrealizować dodając 4 grywalne postacie które bazują na prawdziwych rodzajach. Każdy różni się stylem rozgrywki oraz wyglądem. </a:t>
          </a:r>
          <a:endParaRPr lang="en-US"/>
        </a:p>
      </dgm:t>
    </dgm:pt>
    <dgm:pt modelId="{4D13E7C8-4BBA-4C54-9043-332DE2DC2CE8}" type="parTrans" cxnId="{58379768-EE6F-4EA0-9B4A-3A6311FDA26D}">
      <dgm:prSet/>
      <dgm:spPr/>
      <dgm:t>
        <a:bodyPr/>
        <a:lstStyle/>
        <a:p>
          <a:endParaRPr lang="en-US"/>
        </a:p>
      </dgm:t>
    </dgm:pt>
    <dgm:pt modelId="{6CE80830-CD99-4EF9-96B2-DF40C26678DB}" type="sibTrans" cxnId="{58379768-EE6F-4EA0-9B4A-3A6311FDA26D}">
      <dgm:prSet/>
      <dgm:spPr/>
      <dgm:t>
        <a:bodyPr/>
        <a:lstStyle/>
        <a:p>
          <a:endParaRPr lang="en-US"/>
        </a:p>
      </dgm:t>
    </dgm:pt>
    <dgm:pt modelId="{88759599-B300-44A3-94D0-D09BD2052ED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 grze zastosowałem również „wzmocnienia” które polegają na bonusowych punkach przypisywanych losowo po zestrzeleniu wroga. </a:t>
          </a:r>
          <a:endParaRPr lang="en-US"/>
        </a:p>
      </dgm:t>
    </dgm:pt>
    <dgm:pt modelId="{F2CC1EC7-AC33-49FF-BB9C-702DA914BD2C}" type="parTrans" cxnId="{7236932F-073A-47C5-98F8-8F88FAE8FA76}">
      <dgm:prSet/>
      <dgm:spPr/>
      <dgm:t>
        <a:bodyPr/>
        <a:lstStyle/>
        <a:p>
          <a:endParaRPr lang="en-US"/>
        </a:p>
      </dgm:t>
    </dgm:pt>
    <dgm:pt modelId="{6079F773-EB85-43D6-9B59-1C74668B56F6}" type="sibTrans" cxnId="{7236932F-073A-47C5-98F8-8F88FAE8FA76}">
      <dgm:prSet/>
      <dgm:spPr/>
      <dgm:t>
        <a:bodyPr/>
        <a:lstStyle/>
        <a:p>
          <a:endParaRPr lang="en-US"/>
        </a:p>
      </dgm:t>
    </dgm:pt>
    <dgm:pt modelId="{B77D87D9-4288-46A3-A0E5-556C4A5D3203}" type="pres">
      <dgm:prSet presAssocID="{006C2404-3B17-4A99-BA93-078C407E181B}" presName="root" presStyleCnt="0">
        <dgm:presLayoutVars>
          <dgm:dir/>
          <dgm:resizeHandles val="exact"/>
        </dgm:presLayoutVars>
      </dgm:prSet>
      <dgm:spPr/>
    </dgm:pt>
    <dgm:pt modelId="{E3EF5E32-94E3-44A3-91CB-A076024B6A65}" type="pres">
      <dgm:prSet presAssocID="{55E55726-6B23-4690-9D26-F2FB159E2A8C}" presName="compNode" presStyleCnt="0"/>
      <dgm:spPr/>
    </dgm:pt>
    <dgm:pt modelId="{8A0028C0-610A-4342-918D-6422EFEFBF16}" type="pres">
      <dgm:prSet presAssocID="{55E55726-6B23-4690-9D26-F2FB159E2A8C}" presName="bgRect" presStyleLbl="bgShp" presStyleIdx="0" presStyleCnt="2"/>
      <dgm:spPr/>
    </dgm:pt>
    <dgm:pt modelId="{B828DEF1-08DD-47E9-B3CC-A02C66110214}" type="pres">
      <dgm:prSet presAssocID="{55E55726-6B23-4690-9D26-F2FB159E2A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emat blokowy"/>
        </a:ext>
      </dgm:extLst>
    </dgm:pt>
    <dgm:pt modelId="{69F469C8-864D-4DAA-AAE2-0995BB47AC8A}" type="pres">
      <dgm:prSet presAssocID="{55E55726-6B23-4690-9D26-F2FB159E2A8C}" presName="spaceRect" presStyleCnt="0"/>
      <dgm:spPr/>
    </dgm:pt>
    <dgm:pt modelId="{0C14F662-5E14-433E-B753-D822191C74DA}" type="pres">
      <dgm:prSet presAssocID="{55E55726-6B23-4690-9D26-F2FB159E2A8C}" presName="parTx" presStyleLbl="revTx" presStyleIdx="0" presStyleCnt="2">
        <dgm:presLayoutVars>
          <dgm:chMax val="0"/>
          <dgm:chPref val="0"/>
        </dgm:presLayoutVars>
      </dgm:prSet>
      <dgm:spPr/>
    </dgm:pt>
    <dgm:pt modelId="{D2BB3F25-EE98-4CB3-98DA-5EBBCF7FDFA9}" type="pres">
      <dgm:prSet presAssocID="{6CE80830-CD99-4EF9-96B2-DF40C26678DB}" presName="sibTrans" presStyleCnt="0"/>
      <dgm:spPr/>
    </dgm:pt>
    <dgm:pt modelId="{E71FA20B-28DC-458F-98B2-9164CD75DF32}" type="pres">
      <dgm:prSet presAssocID="{88759599-B300-44A3-94D0-D09BD2052ED5}" presName="compNode" presStyleCnt="0"/>
      <dgm:spPr/>
    </dgm:pt>
    <dgm:pt modelId="{C3BB25AB-84E2-4CA8-B2BB-E6D1835A4C26}" type="pres">
      <dgm:prSet presAssocID="{88759599-B300-44A3-94D0-D09BD2052ED5}" presName="bgRect" presStyleLbl="bgShp" presStyleIdx="1" presStyleCnt="2"/>
      <dgm:spPr/>
    </dgm:pt>
    <dgm:pt modelId="{A891FC7F-872E-4077-B1C1-8DE80C8E22A0}" type="pres">
      <dgm:prSet presAssocID="{88759599-B300-44A3-94D0-D09BD2052E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E57A77D-046E-4806-B4C9-08102999FD99}" type="pres">
      <dgm:prSet presAssocID="{88759599-B300-44A3-94D0-D09BD2052ED5}" presName="spaceRect" presStyleCnt="0"/>
      <dgm:spPr/>
    </dgm:pt>
    <dgm:pt modelId="{65BF8B10-1E70-4680-AC12-74A176D567B8}" type="pres">
      <dgm:prSet presAssocID="{88759599-B300-44A3-94D0-D09BD2052ED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236932F-073A-47C5-98F8-8F88FAE8FA76}" srcId="{006C2404-3B17-4A99-BA93-078C407E181B}" destId="{88759599-B300-44A3-94D0-D09BD2052ED5}" srcOrd="1" destOrd="0" parTransId="{F2CC1EC7-AC33-49FF-BB9C-702DA914BD2C}" sibTransId="{6079F773-EB85-43D6-9B59-1C74668B56F6}"/>
    <dgm:cxn modelId="{58379768-EE6F-4EA0-9B4A-3A6311FDA26D}" srcId="{006C2404-3B17-4A99-BA93-078C407E181B}" destId="{55E55726-6B23-4690-9D26-F2FB159E2A8C}" srcOrd="0" destOrd="0" parTransId="{4D13E7C8-4BBA-4C54-9043-332DE2DC2CE8}" sibTransId="{6CE80830-CD99-4EF9-96B2-DF40C26678DB}"/>
    <dgm:cxn modelId="{CFFFCB75-7A57-4666-9BC0-34A8762395F0}" type="presOf" srcId="{88759599-B300-44A3-94D0-D09BD2052ED5}" destId="{65BF8B10-1E70-4680-AC12-74A176D567B8}" srcOrd="0" destOrd="0" presId="urn:microsoft.com/office/officeart/2018/2/layout/IconVerticalSolidList"/>
    <dgm:cxn modelId="{4249E1C9-307B-41E5-A304-2A6548233DF6}" type="presOf" srcId="{55E55726-6B23-4690-9D26-F2FB159E2A8C}" destId="{0C14F662-5E14-433E-B753-D822191C74DA}" srcOrd="0" destOrd="0" presId="urn:microsoft.com/office/officeart/2018/2/layout/IconVerticalSolidList"/>
    <dgm:cxn modelId="{8B048EF6-6B75-4C24-A15C-05995A2D9FDB}" type="presOf" srcId="{006C2404-3B17-4A99-BA93-078C407E181B}" destId="{B77D87D9-4288-46A3-A0E5-556C4A5D3203}" srcOrd="0" destOrd="0" presId="urn:microsoft.com/office/officeart/2018/2/layout/IconVerticalSolidList"/>
    <dgm:cxn modelId="{0CEC326C-070F-430C-BBD5-750AD4213BF6}" type="presParOf" srcId="{B77D87D9-4288-46A3-A0E5-556C4A5D3203}" destId="{E3EF5E32-94E3-44A3-91CB-A076024B6A65}" srcOrd="0" destOrd="0" presId="urn:microsoft.com/office/officeart/2018/2/layout/IconVerticalSolidList"/>
    <dgm:cxn modelId="{2487D299-5568-4DC2-9792-7D9CDB85445E}" type="presParOf" srcId="{E3EF5E32-94E3-44A3-91CB-A076024B6A65}" destId="{8A0028C0-610A-4342-918D-6422EFEFBF16}" srcOrd="0" destOrd="0" presId="urn:microsoft.com/office/officeart/2018/2/layout/IconVerticalSolidList"/>
    <dgm:cxn modelId="{058BCD4A-899E-4FBD-BD2E-9DFD50462F48}" type="presParOf" srcId="{E3EF5E32-94E3-44A3-91CB-A076024B6A65}" destId="{B828DEF1-08DD-47E9-B3CC-A02C66110214}" srcOrd="1" destOrd="0" presId="urn:microsoft.com/office/officeart/2018/2/layout/IconVerticalSolidList"/>
    <dgm:cxn modelId="{EBCCFC76-3F55-43CB-B08C-51A8170B970C}" type="presParOf" srcId="{E3EF5E32-94E3-44A3-91CB-A076024B6A65}" destId="{69F469C8-864D-4DAA-AAE2-0995BB47AC8A}" srcOrd="2" destOrd="0" presId="urn:microsoft.com/office/officeart/2018/2/layout/IconVerticalSolidList"/>
    <dgm:cxn modelId="{2319691E-A98A-447A-9A52-C661B427E444}" type="presParOf" srcId="{E3EF5E32-94E3-44A3-91CB-A076024B6A65}" destId="{0C14F662-5E14-433E-B753-D822191C74DA}" srcOrd="3" destOrd="0" presId="urn:microsoft.com/office/officeart/2018/2/layout/IconVerticalSolidList"/>
    <dgm:cxn modelId="{100FFC61-16C5-441C-837A-D75B9D74416E}" type="presParOf" srcId="{B77D87D9-4288-46A3-A0E5-556C4A5D3203}" destId="{D2BB3F25-EE98-4CB3-98DA-5EBBCF7FDFA9}" srcOrd="1" destOrd="0" presId="urn:microsoft.com/office/officeart/2018/2/layout/IconVerticalSolidList"/>
    <dgm:cxn modelId="{4C03BAA2-9191-41BE-853E-F49E14732076}" type="presParOf" srcId="{B77D87D9-4288-46A3-A0E5-556C4A5D3203}" destId="{E71FA20B-28DC-458F-98B2-9164CD75DF32}" srcOrd="2" destOrd="0" presId="urn:microsoft.com/office/officeart/2018/2/layout/IconVerticalSolidList"/>
    <dgm:cxn modelId="{C71FFF30-9013-462F-A5C3-60054C7A5D0D}" type="presParOf" srcId="{E71FA20B-28DC-458F-98B2-9164CD75DF32}" destId="{C3BB25AB-84E2-4CA8-B2BB-E6D1835A4C26}" srcOrd="0" destOrd="0" presId="urn:microsoft.com/office/officeart/2018/2/layout/IconVerticalSolidList"/>
    <dgm:cxn modelId="{8135F971-AA36-4673-B12E-475DC6B01F55}" type="presParOf" srcId="{E71FA20B-28DC-458F-98B2-9164CD75DF32}" destId="{A891FC7F-872E-4077-B1C1-8DE80C8E22A0}" srcOrd="1" destOrd="0" presId="urn:microsoft.com/office/officeart/2018/2/layout/IconVerticalSolidList"/>
    <dgm:cxn modelId="{F794AFB8-4835-467F-BCEC-12E52C3344DE}" type="presParOf" srcId="{E71FA20B-28DC-458F-98B2-9164CD75DF32}" destId="{3E57A77D-046E-4806-B4C9-08102999FD99}" srcOrd="2" destOrd="0" presId="urn:microsoft.com/office/officeart/2018/2/layout/IconVerticalSolidList"/>
    <dgm:cxn modelId="{CE68A3AC-3053-4324-85CA-2445018BC32C}" type="presParOf" srcId="{E71FA20B-28DC-458F-98B2-9164CD75DF32}" destId="{65BF8B10-1E70-4680-AC12-74A176D567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028C0-610A-4342-918D-6422EFEFBF16}">
      <dsp:nvSpPr>
        <dsp:cNvPr id="0" name=""/>
        <dsp:cNvSpPr/>
      </dsp:nvSpPr>
      <dsp:spPr>
        <a:xfrm>
          <a:off x="0" y="723207"/>
          <a:ext cx="5626542" cy="1952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8DEF1-08DD-47E9-B3CC-A02C66110214}">
      <dsp:nvSpPr>
        <dsp:cNvPr id="0" name=""/>
        <dsp:cNvSpPr/>
      </dsp:nvSpPr>
      <dsp:spPr>
        <a:xfrm>
          <a:off x="590679" y="1162555"/>
          <a:ext cx="1073962" cy="1073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4F662-5E14-433E-B753-D822191C74DA}">
      <dsp:nvSpPr>
        <dsp:cNvPr id="0" name=""/>
        <dsp:cNvSpPr/>
      </dsp:nvSpPr>
      <dsp:spPr>
        <a:xfrm>
          <a:off x="2255321" y="723207"/>
          <a:ext cx="3371220" cy="195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656" tIns="206656" rIns="206656" bIns="2066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W planach było dodanie kilku grywalnych motyli które różnią się wyglądem oraz specyfiką rozgrywki. Udało mi się to zrealizować dodając 4 grywalne postacie które bazują na prawdziwych rodzajach. Każdy różni się stylem rozgrywki oraz wyglądem. </a:t>
          </a:r>
          <a:endParaRPr lang="en-US" sz="1400" kern="1200"/>
        </a:p>
      </dsp:txBody>
      <dsp:txXfrm>
        <a:off x="2255321" y="723207"/>
        <a:ext cx="3371220" cy="1952659"/>
      </dsp:txXfrm>
    </dsp:sp>
    <dsp:sp modelId="{C3BB25AB-84E2-4CA8-B2BB-E6D1835A4C26}">
      <dsp:nvSpPr>
        <dsp:cNvPr id="0" name=""/>
        <dsp:cNvSpPr/>
      </dsp:nvSpPr>
      <dsp:spPr>
        <a:xfrm>
          <a:off x="0" y="3109791"/>
          <a:ext cx="5626542" cy="1952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1FC7F-872E-4077-B1C1-8DE80C8E22A0}">
      <dsp:nvSpPr>
        <dsp:cNvPr id="0" name=""/>
        <dsp:cNvSpPr/>
      </dsp:nvSpPr>
      <dsp:spPr>
        <a:xfrm>
          <a:off x="590679" y="3549139"/>
          <a:ext cx="1073962" cy="1073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F8B10-1E70-4680-AC12-74A176D567B8}">
      <dsp:nvSpPr>
        <dsp:cNvPr id="0" name=""/>
        <dsp:cNvSpPr/>
      </dsp:nvSpPr>
      <dsp:spPr>
        <a:xfrm>
          <a:off x="2255321" y="3109791"/>
          <a:ext cx="3371220" cy="195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656" tIns="206656" rIns="206656" bIns="2066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W grze zastosowałem również „wzmocnienia” które polegają na bonusowych punkach przypisywanych losowo po zestrzeleniu wroga. </a:t>
          </a:r>
          <a:endParaRPr lang="en-US" sz="1400" kern="1200"/>
        </a:p>
      </dsp:txBody>
      <dsp:txXfrm>
        <a:off x="2255321" y="3109791"/>
        <a:ext cx="3371220" cy="1952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3" descr="Motyl wyłaniający się z poczwarki">
            <a:extLst>
              <a:ext uri="{FF2B5EF4-FFF2-40B4-BE49-F238E27FC236}">
                <a16:creationId xmlns:a16="http://schemas.microsoft.com/office/drawing/2014/main" id="{26BE31C8-C3C1-78D3-BF36-ADAB8C9FA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3072" r="-1" b="4625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B483FDF-6609-9B16-BB22-7E7445D02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pl-PL" sz="5200">
                <a:solidFill>
                  <a:srgbClr val="FFFFFF"/>
                </a:solidFill>
              </a:rPr>
              <a:t>Masłolot 2. Motyla Noga.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1C69719-5806-0466-9A91-7F20EC97A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pl-PL" sz="2200">
                <a:solidFill>
                  <a:srgbClr val="FFFFFF"/>
                </a:solidFill>
              </a:rPr>
              <a:t>Matreusz Sierakowski </a:t>
            </a:r>
          </a:p>
        </p:txBody>
      </p:sp>
    </p:spTree>
    <p:extLst>
      <p:ext uri="{BB962C8B-B14F-4D97-AF65-F5344CB8AC3E}">
        <p14:creationId xmlns:p14="http://schemas.microsoft.com/office/powerpoint/2010/main" val="113306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E57DCD-EF84-68C4-7A02-6E9C33A5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pl-PL"/>
              <a:t>Porównanie z założeniami: 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69F8D78-709A-B12E-733D-1477BEC60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136090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575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Elektroniczna płytka drukowana">
            <a:extLst>
              <a:ext uri="{FF2B5EF4-FFF2-40B4-BE49-F238E27FC236}">
                <a16:creationId xmlns:a16="http://schemas.microsoft.com/office/drawing/2014/main" id="{5C32BA6E-6515-A387-B66E-123F8D685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5" r="1" b="1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76FFE3-090D-54C2-DADF-46B027A1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pl-PL" dirty="0"/>
              <a:t>Różnica: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6BAAB8-ACB1-54E0-BB4C-F5FA42CE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800">
                <a:solidFill>
                  <a:schemeClr val="tx2"/>
                </a:solidFill>
              </a:rPr>
              <a:t>W początkowym etapie planów zakładałem wykorzystanie Frameworku LibGDX, jednakże po pierwszym kontakcie z językiem Java zdecydowałem się na użycie innego narzędzia, a mianowicie Swing, będącego integralną częścią pakietu Java Foundation Classes (JFC). Moja decyzja opiera się na dążeniu do ułatwienia sobie pracy oraz zapewnieniu lepszej dostępności.</a:t>
            </a:r>
          </a:p>
        </p:txBody>
      </p:sp>
    </p:spTree>
    <p:extLst>
      <p:ext uri="{BB962C8B-B14F-4D97-AF65-F5344CB8AC3E}">
        <p14:creationId xmlns:p14="http://schemas.microsoft.com/office/powerpoint/2010/main" val="94158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E892FD-8F08-E5B2-8567-486CCAFF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2"/>
                </a:solidFill>
              </a:rPr>
              <a:t>Czego nie udało mi się zrobić: 	</a:t>
            </a:r>
          </a:p>
        </p:txBody>
      </p:sp>
      <p:pic>
        <p:nvPicPr>
          <p:cNvPr id="7" name="Graphic 6" descr="Confused Face with No Fill">
            <a:extLst>
              <a:ext uri="{FF2B5EF4-FFF2-40B4-BE49-F238E27FC236}">
                <a16:creationId xmlns:a16="http://schemas.microsoft.com/office/drawing/2014/main" id="{94F57B5B-6D29-2235-8FAC-A3B8C620A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D0FE97-A99D-F30C-ADF6-DF2B114D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pl-PL" sz="1800">
                <a:solidFill>
                  <a:schemeClr val="tx2"/>
                </a:solidFill>
              </a:rPr>
              <a:t>Niestety, ze względu na ograniczenia czasowe, nie udało mi się zaimplementować systemu walk z bossami. W początkowej fazie projektu bardzo zależało mi na różnorodności rozgrywki, jednakże brak doświadczenia w języku Java uniemożliwił mi w pełni wykorzystać jego potencjał, co skutkowało pewnymi rozbieżnościami między pierwotnymi założeniami a ostatecznym rezultatem. </a:t>
            </a:r>
            <a:r>
              <a:rPr lang="pl-PL" sz="1800">
                <a:solidFill>
                  <a:schemeClr val="tx2"/>
                </a:solidFill>
                <a:sym typeface="Wingdings" panose="05000000000000000000" pitchFamily="2" charset="2"/>
              </a:rPr>
              <a:t> </a:t>
            </a:r>
            <a:endParaRPr lang="pl-P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1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Kawałki na planszy Carrom">
            <a:extLst>
              <a:ext uri="{FF2B5EF4-FFF2-40B4-BE49-F238E27FC236}">
                <a16:creationId xmlns:a16="http://schemas.microsoft.com/office/drawing/2014/main" id="{B561E280-E288-BC0A-8169-B9E7AC75C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9" r="4537" b="1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598D49-75A0-6A24-22F1-46069CD3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pl-PL"/>
              <a:t>Dziękuję za uwagę </a:t>
            </a:r>
            <a:r>
              <a:rPr lang="pl-PL">
                <a:sym typeface="Wingdings" panose="05000000000000000000" pitchFamily="2" charset="2"/>
              </a:rPr>
              <a:t> 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693298-B626-D756-1EB2-24C6936D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r>
              <a:rPr lang="pl-PL" sz="1800">
                <a:solidFill>
                  <a:schemeClr val="tx2"/>
                </a:solidFill>
              </a:rPr>
              <a:t>Gra jest obecnie w wczesnym dostępnie. Aby w nią zagrać wystarczy wysłać na moje konto bankowe 599zł co umożliwi zagranie aż 3 dni przed przemierą </a:t>
            </a:r>
            <a:r>
              <a:rPr lang="pl-PL" sz="1800">
                <a:solidFill>
                  <a:schemeClr val="tx2"/>
                </a:solidFill>
                <a:sym typeface="Wingdings" panose="05000000000000000000" pitchFamily="2" charset="2"/>
              </a:rPr>
              <a:t>. Nie obiecuję że będzie wtedy działać ale w razie problemów jak najszybciej postaram się to naprawić (czas oczekiwania na naprawę gry to mniej więcej rok do dwóch). </a:t>
            </a:r>
            <a:endParaRPr lang="pl-P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9257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E73629"/>
      </a:accent1>
      <a:accent2>
        <a:srgbClr val="D57417"/>
      </a:accent2>
      <a:accent3>
        <a:srgbClr val="B2A420"/>
      </a:accent3>
      <a:accent4>
        <a:srgbClr val="7FB113"/>
      </a:accent4>
      <a:accent5>
        <a:srgbClr val="49B921"/>
      </a:accent5>
      <a:accent6>
        <a:srgbClr val="14BC2E"/>
      </a:accent6>
      <a:hlink>
        <a:srgbClr val="329097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246</Words>
  <Application>Microsoft Office PowerPoint</Application>
  <PresentationFormat>Panoramiczny</PresentationFormat>
  <Paragraphs>11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Wingdings</vt:lpstr>
      <vt:lpstr>BlockprintVTI</vt:lpstr>
      <vt:lpstr>Masłolot 2. Motyla Noga.</vt:lpstr>
      <vt:lpstr>Porównanie z założeniami: </vt:lpstr>
      <vt:lpstr>Różnica:</vt:lpstr>
      <vt:lpstr>Czego nie udało mi się zrobić:  </vt:lpstr>
      <vt:lpstr>Dziękuję za uwagę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Masłolot 2. Motyla Noga.</dc:title>
  <dc:creator>Mateusz Sierakowski</dc:creator>
  <cp:lastModifiedBy>Mateusz Sierakowski</cp:lastModifiedBy>
  <cp:revision>2</cp:revision>
  <dcterms:created xsi:type="dcterms:W3CDTF">2024-05-27T12:11:40Z</dcterms:created>
  <dcterms:modified xsi:type="dcterms:W3CDTF">2024-05-27T12:26:54Z</dcterms:modified>
</cp:coreProperties>
</file>