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c2e7b334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c2e7b334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5d272921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5d27292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40b99c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40b99c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f40b99c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f40b99c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27186a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27186a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27186ac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27186a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d27292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d27292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27186ac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27186ac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2e7b33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2e7b33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Eagle Scout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Carson Kramer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Troop 180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825" y="403050"/>
            <a:ext cx="1750350" cy="17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52400" y="4350900"/>
            <a:ext cx="602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836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Open Questions?</a:t>
            </a:r>
            <a:endParaRPr sz="320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775" y="838200"/>
            <a:ext cx="3106457" cy="18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52400" y="4350900"/>
            <a:ext cx="602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10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Description</a:t>
            </a:r>
            <a:endParaRPr b="1" sz="24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74200" y="1175725"/>
            <a:ext cx="8520600" cy="3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Kids </a:t>
            </a:r>
            <a:r>
              <a:rPr lang="en" sz="1700"/>
              <a:t>corner and refurbishment of multipurpose room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Interactive TV setup (iPad + TV)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Allows parents to not be distracted while searching for jobs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Children learn from Sesame Street in Communities (Homelessness </a:t>
            </a:r>
            <a:r>
              <a:rPr lang="en" sz="1700"/>
              <a:t>Curriculum</a:t>
            </a:r>
            <a:r>
              <a:rPr lang="en" sz="1700"/>
              <a:t>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Adult area with job tip posters and new seating, complement the computer area</a:t>
            </a:r>
            <a:endParaRPr sz="1700"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25539" l="0" r="0" t="17832"/>
          <a:stretch/>
        </p:blipFill>
        <p:spPr>
          <a:xfrm>
            <a:off x="6726800" y="3376625"/>
            <a:ext cx="2105500" cy="11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52400" y="4350900"/>
            <a:ext cx="602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52400" y="4350900"/>
            <a:ext cx="602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52400" y="4350900"/>
            <a:ext cx="602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861" y="0"/>
            <a:ext cx="5640284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52400" y="152400"/>
            <a:ext cx="16776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Before: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(Current)</a:t>
            </a:r>
            <a:endParaRPr b="1" sz="2200"/>
          </a:p>
        </p:txBody>
      </p:sp>
      <p:sp>
        <p:nvSpPr>
          <p:cNvPr id="84" name="Google Shape;84;p17"/>
          <p:cNvSpPr txBox="1"/>
          <p:nvPr/>
        </p:nvSpPr>
        <p:spPr>
          <a:xfrm>
            <a:off x="152400" y="4350900"/>
            <a:ext cx="602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225" y="0"/>
            <a:ext cx="5609539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52400" y="152400"/>
            <a:ext cx="16776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After</a:t>
            </a:r>
            <a:r>
              <a:rPr b="1" lang="en" sz="3000"/>
              <a:t>: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(Future)</a:t>
            </a:r>
            <a:endParaRPr b="1" sz="2200"/>
          </a:p>
        </p:txBody>
      </p:sp>
      <p:sp>
        <p:nvSpPr>
          <p:cNvPr id="91" name="Google Shape;91;p18"/>
          <p:cNvSpPr txBox="1"/>
          <p:nvPr/>
        </p:nvSpPr>
        <p:spPr>
          <a:xfrm>
            <a:off x="152400" y="4350900"/>
            <a:ext cx="602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Components</a:t>
            </a:r>
            <a:endParaRPr b="1" sz="240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TV &amp; iPad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Puzzle Carpet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Kid</a:t>
            </a:r>
            <a:r>
              <a:rPr lang="en" sz="2000"/>
              <a:t> Stools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Thermostat Cover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Computer Counter Bar Stools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Cabinet Fixes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Furniture Rearrangement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23990" r="22470" t="0"/>
          <a:stretch/>
        </p:blipFill>
        <p:spPr>
          <a:xfrm>
            <a:off x="6782651" y="2800350"/>
            <a:ext cx="1973449" cy="19971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152400" y="4350900"/>
            <a:ext cx="602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Approximate</a:t>
            </a:r>
            <a:r>
              <a:rPr b="1" lang="en" sz="2400"/>
              <a:t> Budget</a:t>
            </a:r>
            <a:endParaRPr b="1" sz="240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0762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TV </a:t>
            </a:r>
            <a:r>
              <a:rPr lang="en" sz="1900"/>
              <a:t>- </a:t>
            </a:r>
            <a:r>
              <a:rPr b="1" lang="en"/>
              <a:t>$250</a:t>
            </a:r>
            <a:endParaRPr b="1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iPad </a:t>
            </a:r>
            <a:r>
              <a:rPr lang="en" sz="1900"/>
              <a:t>- </a:t>
            </a:r>
            <a:r>
              <a:rPr b="1" lang="en"/>
              <a:t>$265</a:t>
            </a:r>
            <a:endParaRPr b="1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iPad Wall Mount - </a:t>
            </a:r>
            <a:r>
              <a:rPr b="1" lang="en"/>
              <a:t>$130</a:t>
            </a:r>
            <a:endParaRPr b="1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Cables - </a:t>
            </a:r>
            <a:r>
              <a:rPr b="1" lang="en"/>
              <a:t>$100</a:t>
            </a:r>
            <a:endParaRPr b="1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Seating (Adult &amp; Children) - </a:t>
            </a:r>
            <a:r>
              <a:rPr b="1" lang="en"/>
              <a:t>$125</a:t>
            </a:r>
            <a:endParaRPr b="1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Puzzle Carpet - </a:t>
            </a:r>
            <a:r>
              <a:rPr b="1" lang="en"/>
              <a:t>$70</a:t>
            </a:r>
            <a:endParaRPr b="1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Miscellaneous - </a:t>
            </a:r>
            <a:r>
              <a:rPr b="1" lang="en"/>
              <a:t>$560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200"/>
              <a:t>Total - $1,500</a:t>
            </a:r>
            <a:endParaRPr b="1" sz="3200"/>
          </a:p>
        </p:txBody>
      </p:sp>
      <p:sp>
        <p:nvSpPr>
          <p:cNvPr id="106" name="Google Shape;106;p20"/>
          <p:cNvSpPr txBox="1"/>
          <p:nvPr/>
        </p:nvSpPr>
        <p:spPr>
          <a:xfrm>
            <a:off x="152400" y="4350900"/>
            <a:ext cx="602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21377" l="17374" r="19811" t="16802"/>
          <a:stretch/>
        </p:blipFill>
        <p:spPr>
          <a:xfrm>
            <a:off x="4572000" y="1606725"/>
            <a:ext cx="4251874" cy="2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Tentative Timeline</a:t>
            </a:r>
            <a:endParaRPr b="1" sz="2400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591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Finished By:</a:t>
            </a:r>
            <a:endParaRPr b="1" sz="20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End of </a:t>
            </a:r>
            <a:r>
              <a:rPr b="1" lang="en"/>
              <a:t>February</a:t>
            </a:r>
            <a:r>
              <a:rPr b="1" lang="en"/>
              <a:t> </a:t>
            </a:r>
            <a:r>
              <a:rPr lang="en"/>
              <a:t>- Finished Proposal and Approval Process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End of March </a:t>
            </a:r>
            <a:r>
              <a:rPr lang="en"/>
              <a:t>- Finished Fundraising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End of April </a:t>
            </a:r>
            <a:r>
              <a:rPr lang="en"/>
              <a:t>- Finished Project Workdays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End of May </a:t>
            </a:r>
            <a:r>
              <a:rPr lang="en"/>
              <a:t>- Finished Paperwork and Formalized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725" y="3002826"/>
            <a:ext cx="1829574" cy="182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152400" y="4350900"/>
            <a:ext cx="602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