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afc1d08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3afc1d08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afc1d08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afc1d08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3afc1d08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3afc1d08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a572a98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a572a98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9ed5e68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9ed5e68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382050" y="2089950"/>
            <a:ext cx="452700" cy="45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</a:t>
            </a:r>
            <a:endParaRPr/>
          </a:p>
        </p:txBody>
      </p:sp>
      <p:cxnSp>
        <p:nvCxnSpPr>
          <p:cNvPr id="55" name="Google Shape;55;p13"/>
          <p:cNvCxnSpPr>
            <a:endCxn id="54" idx="2"/>
          </p:cNvCxnSpPr>
          <p:nvPr/>
        </p:nvCxnSpPr>
        <p:spPr>
          <a:xfrm flipH="1" rot="10800000">
            <a:off x="2987250" y="2316300"/>
            <a:ext cx="3948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" name="Google Shape;56;p13"/>
          <p:cNvSpPr txBox="1"/>
          <p:nvPr/>
        </p:nvSpPr>
        <p:spPr>
          <a:xfrm>
            <a:off x="1952250" y="3158125"/>
            <a:ext cx="52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letra</a:t>
            </a:r>
            <a:r>
              <a:rPr lang="es" sz="1800"/>
              <a:t> = a | … | z | A | … | Z</a:t>
            </a:r>
            <a:endParaRPr sz="1800"/>
          </a:p>
        </p:txBody>
      </p:sp>
      <p:cxnSp>
        <p:nvCxnSpPr>
          <p:cNvPr id="57" name="Google Shape;57;p13"/>
          <p:cNvCxnSpPr>
            <a:stCxn id="54" idx="6"/>
          </p:cNvCxnSpPr>
          <p:nvPr/>
        </p:nvCxnSpPr>
        <p:spPr>
          <a:xfrm flipH="1" rot="10800000">
            <a:off x="3834750" y="2310600"/>
            <a:ext cx="7083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 txBox="1"/>
          <p:nvPr/>
        </p:nvSpPr>
        <p:spPr>
          <a:xfrm>
            <a:off x="3875400" y="1921800"/>
            <a:ext cx="6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letra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543050" y="2092800"/>
            <a:ext cx="452700" cy="45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cxnSp>
        <p:nvCxnSpPr>
          <p:cNvPr id="60" name="Google Shape;60;p13"/>
          <p:cNvCxnSpPr>
            <a:stCxn id="59" idx="1"/>
            <a:endCxn id="59" idx="7"/>
          </p:cNvCxnSpPr>
          <p:nvPr/>
        </p:nvCxnSpPr>
        <p:spPr>
          <a:xfrm flipH="1" rot="-5400000">
            <a:off x="4769096" y="1999346"/>
            <a:ext cx="600" cy="320100"/>
          </a:xfrm>
          <a:prstGeom prst="curvedConnector3">
            <a:avLst>
              <a:gd fmla="val -507368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 txBox="1"/>
          <p:nvPr/>
        </p:nvSpPr>
        <p:spPr>
          <a:xfrm>
            <a:off x="4455900" y="1454475"/>
            <a:ext cx="6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letra</a:t>
            </a:r>
            <a:endParaRPr/>
          </a:p>
        </p:txBody>
      </p:sp>
      <p:cxnSp>
        <p:nvCxnSpPr>
          <p:cNvPr id="62" name="Google Shape;62;p13"/>
          <p:cNvCxnSpPr>
            <a:stCxn id="59" idx="6"/>
            <a:endCxn id="63" idx="2"/>
          </p:cNvCxnSpPr>
          <p:nvPr/>
        </p:nvCxnSpPr>
        <p:spPr>
          <a:xfrm>
            <a:off x="4995750" y="2319150"/>
            <a:ext cx="7083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/>
          <p:nvPr/>
        </p:nvSpPr>
        <p:spPr>
          <a:xfrm>
            <a:off x="5704050" y="2094300"/>
            <a:ext cx="452700" cy="452700"/>
          </a:xfrm>
          <a:prstGeom prst="donut">
            <a:avLst>
              <a:gd fmla="val 7566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995750" y="2316300"/>
            <a:ext cx="7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^ </a:t>
            </a:r>
            <a:r>
              <a:rPr lang="es"/>
              <a:t>letra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590850" y="685475"/>
            <a:ext cx="1962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ID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3382050" y="2194450"/>
            <a:ext cx="452700" cy="45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</a:t>
            </a:r>
            <a:endParaRPr/>
          </a:p>
        </p:txBody>
      </p:sp>
      <p:cxnSp>
        <p:nvCxnSpPr>
          <p:cNvPr id="71" name="Google Shape;71;p14"/>
          <p:cNvCxnSpPr>
            <a:endCxn id="70" idx="2"/>
          </p:cNvCxnSpPr>
          <p:nvPr/>
        </p:nvCxnSpPr>
        <p:spPr>
          <a:xfrm flipH="1" rot="10800000">
            <a:off x="2987250" y="2420800"/>
            <a:ext cx="3948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1952250" y="3309075"/>
            <a:ext cx="52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dígito = 0 | … | 9</a:t>
            </a:r>
            <a:endParaRPr sz="1800"/>
          </a:p>
        </p:txBody>
      </p:sp>
      <p:cxnSp>
        <p:nvCxnSpPr>
          <p:cNvPr id="73" name="Google Shape;73;p14"/>
          <p:cNvCxnSpPr>
            <a:stCxn id="70" idx="6"/>
          </p:cNvCxnSpPr>
          <p:nvPr/>
        </p:nvCxnSpPr>
        <p:spPr>
          <a:xfrm flipH="1" rot="10800000">
            <a:off x="3834750" y="2415100"/>
            <a:ext cx="7083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 txBox="1"/>
          <p:nvPr/>
        </p:nvSpPr>
        <p:spPr>
          <a:xfrm>
            <a:off x="3875400" y="2026300"/>
            <a:ext cx="6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dígito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4543050" y="2197300"/>
            <a:ext cx="452700" cy="45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cxnSp>
        <p:nvCxnSpPr>
          <p:cNvPr id="76" name="Google Shape;76;p14"/>
          <p:cNvCxnSpPr>
            <a:stCxn id="75" idx="1"/>
            <a:endCxn id="75" idx="7"/>
          </p:cNvCxnSpPr>
          <p:nvPr/>
        </p:nvCxnSpPr>
        <p:spPr>
          <a:xfrm flipH="1" rot="-5400000">
            <a:off x="4769096" y="2103846"/>
            <a:ext cx="600" cy="320100"/>
          </a:xfrm>
          <a:prstGeom prst="curvedConnector3">
            <a:avLst>
              <a:gd fmla="val -507368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 txBox="1"/>
          <p:nvPr/>
        </p:nvSpPr>
        <p:spPr>
          <a:xfrm>
            <a:off x="4455900" y="1558975"/>
            <a:ext cx="6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dígito</a:t>
            </a:r>
            <a:endParaRPr/>
          </a:p>
        </p:txBody>
      </p:sp>
      <p:cxnSp>
        <p:nvCxnSpPr>
          <p:cNvPr id="78" name="Google Shape;78;p14"/>
          <p:cNvCxnSpPr>
            <a:stCxn id="75" idx="6"/>
            <a:endCxn id="79" idx="2"/>
          </p:cNvCxnSpPr>
          <p:nvPr/>
        </p:nvCxnSpPr>
        <p:spPr>
          <a:xfrm flipH="1" rot="10800000">
            <a:off x="4995750" y="2417950"/>
            <a:ext cx="20088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/>
          <p:nvPr/>
        </p:nvSpPr>
        <p:spPr>
          <a:xfrm>
            <a:off x="7004500" y="2191600"/>
            <a:ext cx="452700" cy="452700"/>
          </a:xfrm>
          <a:prstGeom prst="donut">
            <a:avLst>
              <a:gd fmla="val 7566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4929450" y="1988463"/>
            <a:ext cx="23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^ </a:t>
            </a:r>
            <a:r>
              <a:rPr lang="es"/>
              <a:t>dígito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2994600" y="768200"/>
            <a:ext cx="3154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Número entero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2785575" y="2116200"/>
            <a:ext cx="452700" cy="45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</a:t>
            </a:r>
            <a:endParaRPr/>
          </a:p>
        </p:txBody>
      </p:sp>
      <p:cxnSp>
        <p:nvCxnSpPr>
          <p:cNvPr id="87" name="Google Shape;87;p15"/>
          <p:cNvCxnSpPr>
            <a:endCxn id="86" idx="2"/>
          </p:cNvCxnSpPr>
          <p:nvPr/>
        </p:nvCxnSpPr>
        <p:spPr>
          <a:xfrm flipH="1" rot="10800000">
            <a:off x="2390775" y="2342550"/>
            <a:ext cx="3948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 txBox="1"/>
          <p:nvPr/>
        </p:nvSpPr>
        <p:spPr>
          <a:xfrm>
            <a:off x="1952250" y="3444550"/>
            <a:ext cx="52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dígito = 0 | … | 9</a:t>
            </a:r>
            <a:endParaRPr sz="1800"/>
          </a:p>
        </p:txBody>
      </p:sp>
      <p:cxnSp>
        <p:nvCxnSpPr>
          <p:cNvPr id="89" name="Google Shape;89;p15"/>
          <p:cNvCxnSpPr>
            <a:stCxn id="86" idx="6"/>
            <a:endCxn id="90" idx="2"/>
          </p:cNvCxnSpPr>
          <p:nvPr/>
        </p:nvCxnSpPr>
        <p:spPr>
          <a:xfrm>
            <a:off x="3238275" y="2342550"/>
            <a:ext cx="5907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 txBox="1"/>
          <p:nvPr/>
        </p:nvSpPr>
        <p:spPr>
          <a:xfrm>
            <a:off x="3238275" y="1886550"/>
            <a:ext cx="6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828975" y="2119050"/>
            <a:ext cx="570300" cy="452700"/>
          </a:xfrm>
          <a:prstGeom prst="donut">
            <a:avLst>
              <a:gd fmla="val 857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12</a:t>
            </a:r>
            <a:endParaRPr/>
          </a:p>
        </p:txBody>
      </p:sp>
      <p:cxnSp>
        <p:nvCxnSpPr>
          <p:cNvPr id="92" name="Google Shape;92;p15"/>
          <p:cNvCxnSpPr>
            <a:stCxn id="90" idx="6"/>
            <a:endCxn id="93" idx="2"/>
          </p:cNvCxnSpPr>
          <p:nvPr/>
        </p:nvCxnSpPr>
        <p:spPr>
          <a:xfrm>
            <a:off x="4399275" y="2345400"/>
            <a:ext cx="7083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 txBox="1"/>
          <p:nvPr/>
        </p:nvSpPr>
        <p:spPr>
          <a:xfrm>
            <a:off x="4367325" y="1946700"/>
            <a:ext cx="7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dígito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2994600" y="234100"/>
            <a:ext cx="3154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Arreglo de números enteros</a:t>
            </a:r>
            <a:endParaRPr sz="2700"/>
          </a:p>
        </p:txBody>
      </p:sp>
      <p:sp>
        <p:nvSpPr>
          <p:cNvPr id="96" name="Google Shape;96;p15"/>
          <p:cNvSpPr/>
          <p:nvPr/>
        </p:nvSpPr>
        <p:spPr>
          <a:xfrm>
            <a:off x="5107575" y="2113350"/>
            <a:ext cx="452700" cy="45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cxnSp>
        <p:nvCxnSpPr>
          <p:cNvPr id="97" name="Google Shape;97;p15"/>
          <p:cNvCxnSpPr>
            <a:stCxn id="96" idx="6"/>
          </p:cNvCxnSpPr>
          <p:nvPr/>
        </p:nvCxnSpPr>
        <p:spPr>
          <a:xfrm>
            <a:off x="5560275" y="2339700"/>
            <a:ext cx="749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 txBox="1"/>
          <p:nvPr/>
        </p:nvSpPr>
        <p:spPr>
          <a:xfrm>
            <a:off x="5560275" y="1886550"/>
            <a:ext cx="77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,</a:t>
            </a:r>
            <a:endParaRPr sz="2200"/>
          </a:p>
        </p:txBody>
      </p:sp>
      <p:sp>
        <p:nvSpPr>
          <p:cNvPr id="99" name="Google Shape;99;p15"/>
          <p:cNvSpPr/>
          <p:nvPr/>
        </p:nvSpPr>
        <p:spPr>
          <a:xfrm>
            <a:off x="6300525" y="2113350"/>
            <a:ext cx="570300" cy="45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21</a:t>
            </a:r>
            <a:endParaRPr/>
          </a:p>
        </p:txBody>
      </p:sp>
      <p:cxnSp>
        <p:nvCxnSpPr>
          <p:cNvPr id="100" name="Google Shape;100;p15"/>
          <p:cNvCxnSpPr>
            <a:stCxn id="96" idx="5"/>
            <a:endCxn id="101" idx="2"/>
          </p:cNvCxnSpPr>
          <p:nvPr/>
        </p:nvCxnSpPr>
        <p:spPr>
          <a:xfrm>
            <a:off x="5493979" y="2499754"/>
            <a:ext cx="806400" cy="5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5"/>
          <p:cNvSpPr/>
          <p:nvPr/>
        </p:nvSpPr>
        <p:spPr>
          <a:xfrm>
            <a:off x="6300525" y="2763250"/>
            <a:ext cx="570300" cy="523200"/>
          </a:xfrm>
          <a:prstGeom prst="donut">
            <a:avLst>
              <a:gd fmla="val 8412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16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5319150" y="2690900"/>
            <a:ext cx="7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]</a:t>
            </a:r>
            <a:endParaRPr/>
          </a:p>
        </p:txBody>
      </p:sp>
      <p:cxnSp>
        <p:nvCxnSpPr>
          <p:cNvPr id="103" name="Google Shape;103;p15"/>
          <p:cNvCxnSpPr>
            <a:stCxn id="99" idx="0"/>
            <a:endCxn id="96" idx="0"/>
          </p:cNvCxnSpPr>
          <p:nvPr/>
        </p:nvCxnSpPr>
        <p:spPr>
          <a:xfrm rot="5400000">
            <a:off x="5959575" y="1487850"/>
            <a:ext cx="600" cy="1251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 txBox="1"/>
          <p:nvPr/>
        </p:nvSpPr>
        <p:spPr>
          <a:xfrm>
            <a:off x="5511075" y="1481525"/>
            <a:ext cx="7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dígito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557325" y="1207525"/>
            <a:ext cx="452700" cy="45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</a:t>
            </a:r>
            <a:endParaRPr/>
          </a:p>
        </p:txBody>
      </p:sp>
      <p:cxnSp>
        <p:nvCxnSpPr>
          <p:cNvPr id="110" name="Google Shape;110;p16"/>
          <p:cNvCxnSpPr>
            <a:endCxn id="109" idx="2"/>
          </p:cNvCxnSpPr>
          <p:nvPr/>
        </p:nvCxnSpPr>
        <p:spPr>
          <a:xfrm flipH="1" rot="10800000">
            <a:off x="162525" y="1433875"/>
            <a:ext cx="3948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1009875" y="1431625"/>
            <a:ext cx="57750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6"/>
          <p:cNvSpPr/>
          <p:nvPr/>
        </p:nvSpPr>
        <p:spPr>
          <a:xfrm>
            <a:off x="1106325" y="1753125"/>
            <a:ext cx="452700" cy="452700"/>
          </a:xfrm>
          <a:prstGeom prst="donut">
            <a:avLst>
              <a:gd fmla="val 1207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6"/>
          <p:cNvCxnSpPr>
            <a:endCxn id="112" idx="0"/>
          </p:cNvCxnSpPr>
          <p:nvPr/>
        </p:nvCxnSpPr>
        <p:spPr>
          <a:xfrm flipH="1">
            <a:off x="1332675" y="1439625"/>
            <a:ext cx="24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6"/>
          <p:cNvSpPr txBox="1"/>
          <p:nvPr/>
        </p:nvSpPr>
        <p:spPr>
          <a:xfrm>
            <a:off x="1307700" y="1434900"/>
            <a:ext cx="27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+</a:t>
            </a:r>
            <a:endParaRPr sz="900"/>
          </a:p>
        </p:txBody>
      </p:sp>
      <p:cxnSp>
        <p:nvCxnSpPr>
          <p:cNvPr id="115" name="Google Shape;115;p16"/>
          <p:cNvCxnSpPr/>
          <p:nvPr/>
        </p:nvCxnSpPr>
        <p:spPr>
          <a:xfrm flipH="1">
            <a:off x="1884075" y="1432975"/>
            <a:ext cx="24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6"/>
          <p:cNvSpPr txBox="1"/>
          <p:nvPr/>
        </p:nvSpPr>
        <p:spPr>
          <a:xfrm>
            <a:off x="1884075" y="1428175"/>
            <a:ext cx="27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-</a:t>
            </a:r>
            <a:endParaRPr sz="900"/>
          </a:p>
        </p:txBody>
      </p:sp>
      <p:cxnSp>
        <p:nvCxnSpPr>
          <p:cNvPr id="117" name="Google Shape;117;p16"/>
          <p:cNvCxnSpPr/>
          <p:nvPr/>
        </p:nvCxnSpPr>
        <p:spPr>
          <a:xfrm flipH="1">
            <a:off x="2772375" y="1445025"/>
            <a:ext cx="24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6"/>
          <p:cNvSpPr txBox="1"/>
          <p:nvPr/>
        </p:nvSpPr>
        <p:spPr>
          <a:xfrm>
            <a:off x="2772375" y="1440225"/>
            <a:ext cx="27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[</a:t>
            </a:r>
            <a:endParaRPr sz="900"/>
          </a:p>
        </p:txBody>
      </p:sp>
      <p:cxnSp>
        <p:nvCxnSpPr>
          <p:cNvPr id="119" name="Google Shape;119;p16"/>
          <p:cNvCxnSpPr/>
          <p:nvPr/>
        </p:nvCxnSpPr>
        <p:spPr>
          <a:xfrm flipH="1">
            <a:off x="3271425" y="1440225"/>
            <a:ext cx="24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6"/>
          <p:cNvSpPr txBox="1"/>
          <p:nvPr/>
        </p:nvSpPr>
        <p:spPr>
          <a:xfrm>
            <a:off x="3271425" y="1435425"/>
            <a:ext cx="27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]</a:t>
            </a:r>
            <a:endParaRPr sz="900"/>
          </a:p>
        </p:txBody>
      </p:sp>
      <p:cxnSp>
        <p:nvCxnSpPr>
          <p:cNvPr id="121" name="Google Shape;121;p16"/>
          <p:cNvCxnSpPr/>
          <p:nvPr/>
        </p:nvCxnSpPr>
        <p:spPr>
          <a:xfrm flipH="1">
            <a:off x="3822825" y="1433575"/>
            <a:ext cx="24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6"/>
          <p:cNvSpPr txBox="1"/>
          <p:nvPr/>
        </p:nvSpPr>
        <p:spPr>
          <a:xfrm>
            <a:off x="3822825" y="1428775"/>
            <a:ext cx="27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(</a:t>
            </a:r>
            <a:endParaRPr sz="900"/>
          </a:p>
        </p:txBody>
      </p:sp>
      <p:cxnSp>
        <p:nvCxnSpPr>
          <p:cNvPr id="123" name="Google Shape;123;p16"/>
          <p:cNvCxnSpPr/>
          <p:nvPr/>
        </p:nvCxnSpPr>
        <p:spPr>
          <a:xfrm flipH="1">
            <a:off x="4321875" y="1433575"/>
            <a:ext cx="24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6"/>
          <p:cNvSpPr txBox="1"/>
          <p:nvPr/>
        </p:nvSpPr>
        <p:spPr>
          <a:xfrm>
            <a:off x="4321875" y="1428775"/>
            <a:ext cx="27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)</a:t>
            </a:r>
            <a:endParaRPr sz="900"/>
          </a:p>
        </p:txBody>
      </p:sp>
      <p:cxnSp>
        <p:nvCxnSpPr>
          <p:cNvPr id="125" name="Google Shape;125;p16"/>
          <p:cNvCxnSpPr/>
          <p:nvPr/>
        </p:nvCxnSpPr>
        <p:spPr>
          <a:xfrm flipH="1">
            <a:off x="4820925" y="1433575"/>
            <a:ext cx="24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6"/>
          <p:cNvSpPr txBox="1"/>
          <p:nvPr/>
        </p:nvSpPr>
        <p:spPr>
          <a:xfrm>
            <a:off x="4820925" y="1428775"/>
            <a:ext cx="27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{</a:t>
            </a:r>
            <a:endParaRPr sz="900"/>
          </a:p>
        </p:txBody>
      </p:sp>
      <p:cxnSp>
        <p:nvCxnSpPr>
          <p:cNvPr id="127" name="Google Shape;127;p16"/>
          <p:cNvCxnSpPr/>
          <p:nvPr/>
        </p:nvCxnSpPr>
        <p:spPr>
          <a:xfrm flipH="1">
            <a:off x="5319975" y="1451675"/>
            <a:ext cx="24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6"/>
          <p:cNvSpPr txBox="1"/>
          <p:nvPr/>
        </p:nvSpPr>
        <p:spPr>
          <a:xfrm>
            <a:off x="5319975" y="1446875"/>
            <a:ext cx="27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}</a:t>
            </a:r>
            <a:endParaRPr sz="900"/>
          </a:p>
        </p:txBody>
      </p:sp>
      <p:cxnSp>
        <p:nvCxnSpPr>
          <p:cNvPr id="129" name="Google Shape;129;p16"/>
          <p:cNvCxnSpPr/>
          <p:nvPr/>
        </p:nvCxnSpPr>
        <p:spPr>
          <a:xfrm flipH="1">
            <a:off x="5819025" y="1433575"/>
            <a:ext cx="24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6"/>
          <p:cNvSpPr txBox="1"/>
          <p:nvPr/>
        </p:nvSpPr>
        <p:spPr>
          <a:xfrm>
            <a:off x="5819025" y="1274425"/>
            <a:ext cx="27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,</a:t>
            </a:r>
            <a:endParaRPr sz="2000"/>
          </a:p>
        </p:txBody>
      </p:sp>
      <p:cxnSp>
        <p:nvCxnSpPr>
          <p:cNvPr id="131" name="Google Shape;131;p16"/>
          <p:cNvCxnSpPr/>
          <p:nvPr/>
        </p:nvCxnSpPr>
        <p:spPr>
          <a:xfrm flipH="1">
            <a:off x="6318075" y="1451675"/>
            <a:ext cx="24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6"/>
          <p:cNvSpPr txBox="1"/>
          <p:nvPr/>
        </p:nvSpPr>
        <p:spPr>
          <a:xfrm>
            <a:off x="6318075" y="1374775"/>
            <a:ext cx="2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;</a:t>
            </a:r>
            <a:endParaRPr sz="1600"/>
          </a:p>
        </p:txBody>
      </p:sp>
      <p:sp>
        <p:nvSpPr>
          <p:cNvPr id="133" name="Google Shape;133;p16"/>
          <p:cNvSpPr txBox="1"/>
          <p:nvPr/>
        </p:nvSpPr>
        <p:spPr>
          <a:xfrm>
            <a:off x="821325" y="3715425"/>
            <a:ext cx="52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especial = + | - | * | / | &lt; | &gt; | ( | ) | [ | ] | = | { | } | , | ;</a:t>
            </a:r>
            <a:endParaRPr sz="1800"/>
          </a:p>
        </p:txBody>
      </p:sp>
      <p:cxnSp>
        <p:nvCxnSpPr>
          <p:cNvPr id="134" name="Google Shape;134;p16"/>
          <p:cNvCxnSpPr>
            <a:stCxn id="109" idx="1"/>
            <a:endCxn id="109" idx="7"/>
          </p:cNvCxnSpPr>
          <p:nvPr/>
        </p:nvCxnSpPr>
        <p:spPr>
          <a:xfrm flipH="1" rot="-5400000">
            <a:off x="783371" y="1114071"/>
            <a:ext cx="600" cy="320100"/>
          </a:xfrm>
          <a:prstGeom prst="curvedConnector3">
            <a:avLst>
              <a:gd fmla="val -507368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5" name="Google Shape;135;p16"/>
          <p:cNvSpPr txBox="1"/>
          <p:nvPr/>
        </p:nvSpPr>
        <p:spPr>
          <a:xfrm>
            <a:off x="325100" y="568825"/>
            <a:ext cx="14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^ especial</a:t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1658925" y="1753125"/>
            <a:ext cx="452700" cy="452700"/>
          </a:xfrm>
          <a:prstGeom prst="donut">
            <a:avLst>
              <a:gd fmla="val 1207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547225" y="1753725"/>
            <a:ext cx="452700" cy="452700"/>
          </a:xfrm>
          <a:prstGeom prst="donut">
            <a:avLst>
              <a:gd fmla="val 1207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3046275" y="1753725"/>
            <a:ext cx="452700" cy="452700"/>
          </a:xfrm>
          <a:prstGeom prst="donut">
            <a:avLst>
              <a:gd fmla="val 1207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3598875" y="1753725"/>
            <a:ext cx="452700" cy="452700"/>
          </a:xfrm>
          <a:prstGeom prst="donut">
            <a:avLst>
              <a:gd fmla="val 1207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4111313" y="1753725"/>
            <a:ext cx="452700" cy="452700"/>
          </a:xfrm>
          <a:prstGeom prst="donut">
            <a:avLst>
              <a:gd fmla="val 1207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4596975" y="1753725"/>
            <a:ext cx="452700" cy="452700"/>
          </a:xfrm>
          <a:prstGeom prst="donut">
            <a:avLst>
              <a:gd fmla="val 1207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5096025" y="1753725"/>
            <a:ext cx="452700" cy="452700"/>
          </a:xfrm>
          <a:prstGeom prst="donut">
            <a:avLst>
              <a:gd fmla="val 1207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5593875" y="1753725"/>
            <a:ext cx="452700" cy="452700"/>
          </a:xfrm>
          <a:prstGeom prst="donut">
            <a:avLst>
              <a:gd fmla="val 1207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6091725" y="1753725"/>
            <a:ext cx="452700" cy="452700"/>
          </a:xfrm>
          <a:prstGeom prst="donut">
            <a:avLst>
              <a:gd fmla="val 1207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1665025" y="1764775"/>
            <a:ext cx="4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1107525" y="1784175"/>
            <a:ext cx="4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2547225" y="1765375"/>
            <a:ext cx="4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12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3063300" y="1765375"/>
            <a:ext cx="4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13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3604375" y="1765375"/>
            <a:ext cx="4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14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4100675" y="1779975"/>
            <a:ext cx="4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15</a:t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4603675" y="1779975"/>
            <a:ext cx="4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16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5095425" y="1769975"/>
            <a:ext cx="4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17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6091725" y="1769975"/>
            <a:ext cx="4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19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5593575" y="1769975"/>
            <a:ext cx="4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18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2290500" y="220625"/>
            <a:ext cx="456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Caracter Especial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/>
          <p:nvPr/>
        </p:nvSpPr>
        <p:spPr>
          <a:xfrm>
            <a:off x="1995138" y="1317250"/>
            <a:ext cx="452700" cy="45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</a:t>
            </a:r>
            <a:endParaRPr/>
          </a:p>
        </p:txBody>
      </p:sp>
      <p:cxnSp>
        <p:nvCxnSpPr>
          <p:cNvPr id="161" name="Google Shape;161;p17"/>
          <p:cNvCxnSpPr>
            <a:endCxn id="160" idx="2"/>
          </p:cNvCxnSpPr>
          <p:nvPr/>
        </p:nvCxnSpPr>
        <p:spPr>
          <a:xfrm flipH="1" rot="10800000">
            <a:off x="1600338" y="1543600"/>
            <a:ext cx="3948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7"/>
          <p:cNvSpPr txBox="1"/>
          <p:nvPr/>
        </p:nvSpPr>
        <p:spPr>
          <a:xfrm>
            <a:off x="2290500" y="220625"/>
            <a:ext cx="456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Comentarios</a:t>
            </a:r>
            <a:endParaRPr sz="2400"/>
          </a:p>
        </p:txBody>
      </p:sp>
      <p:cxnSp>
        <p:nvCxnSpPr>
          <p:cNvPr id="163" name="Google Shape;163;p17"/>
          <p:cNvCxnSpPr>
            <a:stCxn id="160" idx="6"/>
          </p:cNvCxnSpPr>
          <p:nvPr/>
        </p:nvCxnSpPr>
        <p:spPr>
          <a:xfrm>
            <a:off x="2447838" y="1543600"/>
            <a:ext cx="33315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7"/>
          <p:cNvSpPr/>
          <p:nvPr/>
        </p:nvSpPr>
        <p:spPr>
          <a:xfrm>
            <a:off x="2702163" y="1953675"/>
            <a:ext cx="452700" cy="45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</a:t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2818000" y="1538525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/</a:t>
            </a:r>
            <a:endParaRPr sz="1200"/>
          </a:p>
        </p:txBody>
      </p:sp>
      <p:cxnSp>
        <p:nvCxnSpPr>
          <p:cNvPr id="166" name="Google Shape;166;p17"/>
          <p:cNvCxnSpPr>
            <a:endCxn id="164" idx="0"/>
          </p:cNvCxnSpPr>
          <p:nvPr/>
        </p:nvCxnSpPr>
        <p:spPr>
          <a:xfrm>
            <a:off x="2928513" y="15681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7"/>
          <p:cNvSpPr/>
          <p:nvPr/>
        </p:nvSpPr>
        <p:spPr>
          <a:xfrm>
            <a:off x="5214513" y="1974075"/>
            <a:ext cx="551100" cy="45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5100263" y="1564000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*</a:t>
            </a:r>
            <a:endParaRPr sz="1200"/>
          </a:p>
        </p:txBody>
      </p:sp>
      <p:cxnSp>
        <p:nvCxnSpPr>
          <p:cNvPr id="169" name="Google Shape;169;p17"/>
          <p:cNvCxnSpPr>
            <a:endCxn id="167" idx="0"/>
          </p:cNvCxnSpPr>
          <p:nvPr/>
        </p:nvCxnSpPr>
        <p:spPr>
          <a:xfrm>
            <a:off x="5490063" y="15885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7"/>
          <p:cNvCxnSpPr>
            <a:stCxn id="164" idx="4"/>
            <a:endCxn id="171" idx="0"/>
          </p:cNvCxnSpPr>
          <p:nvPr/>
        </p:nvCxnSpPr>
        <p:spPr>
          <a:xfrm flipH="1">
            <a:off x="2492913" y="2406375"/>
            <a:ext cx="4356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7"/>
          <p:cNvSpPr/>
          <p:nvPr/>
        </p:nvSpPr>
        <p:spPr>
          <a:xfrm>
            <a:off x="2217403" y="2671638"/>
            <a:ext cx="551100" cy="452700"/>
          </a:xfrm>
          <a:prstGeom prst="donut">
            <a:avLst>
              <a:gd fmla="val 7236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29</a:t>
            </a: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2254150" y="2239650"/>
            <a:ext cx="4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^ *</a:t>
            </a:r>
            <a:endParaRPr sz="1200"/>
          </a:p>
        </p:txBody>
      </p:sp>
      <p:sp>
        <p:nvSpPr>
          <p:cNvPr id="173" name="Google Shape;173;p17"/>
          <p:cNvSpPr/>
          <p:nvPr/>
        </p:nvSpPr>
        <p:spPr>
          <a:xfrm>
            <a:off x="2985728" y="2671650"/>
            <a:ext cx="551100" cy="452700"/>
          </a:xfrm>
          <a:prstGeom prst="donut">
            <a:avLst>
              <a:gd fmla="val 7236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30</a:t>
            </a:r>
            <a:endParaRPr/>
          </a:p>
        </p:txBody>
      </p:sp>
      <p:cxnSp>
        <p:nvCxnSpPr>
          <p:cNvPr id="174" name="Google Shape;174;p17"/>
          <p:cNvCxnSpPr>
            <a:stCxn id="164" idx="4"/>
            <a:endCxn id="173" idx="0"/>
          </p:cNvCxnSpPr>
          <p:nvPr/>
        </p:nvCxnSpPr>
        <p:spPr>
          <a:xfrm>
            <a:off x="2928513" y="2406375"/>
            <a:ext cx="3327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7"/>
          <p:cNvSpPr txBox="1"/>
          <p:nvPr/>
        </p:nvSpPr>
        <p:spPr>
          <a:xfrm>
            <a:off x="3040825" y="2239650"/>
            <a:ext cx="4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*</a:t>
            </a:r>
            <a:endParaRPr sz="1200"/>
          </a:p>
        </p:txBody>
      </p:sp>
      <p:sp>
        <p:nvSpPr>
          <p:cNvPr id="176" name="Google Shape;176;p17"/>
          <p:cNvSpPr/>
          <p:nvPr/>
        </p:nvSpPr>
        <p:spPr>
          <a:xfrm>
            <a:off x="6302390" y="2190075"/>
            <a:ext cx="551100" cy="452700"/>
          </a:xfrm>
          <a:prstGeom prst="donut">
            <a:avLst>
              <a:gd fmla="val 7236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31</a:t>
            </a:r>
            <a:endParaRPr/>
          </a:p>
        </p:txBody>
      </p:sp>
      <p:cxnSp>
        <p:nvCxnSpPr>
          <p:cNvPr id="177" name="Google Shape;177;p17"/>
          <p:cNvCxnSpPr>
            <a:stCxn id="167" idx="6"/>
            <a:endCxn id="176" idx="2"/>
          </p:cNvCxnSpPr>
          <p:nvPr/>
        </p:nvCxnSpPr>
        <p:spPr>
          <a:xfrm>
            <a:off x="5765613" y="2200425"/>
            <a:ext cx="536700" cy="2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7"/>
          <p:cNvSpPr txBox="1"/>
          <p:nvPr/>
        </p:nvSpPr>
        <p:spPr>
          <a:xfrm>
            <a:off x="5795163" y="1907825"/>
            <a:ext cx="4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/</a:t>
            </a:r>
            <a:endParaRPr sz="1200"/>
          </a:p>
        </p:txBody>
      </p:sp>
      <p:cxnSp>
        <p:nvCxnSpPr>
          <p:cNvPr id="179" name="Google Shape;179;p17"/>
          <p:cNvCxnSpPr>
            <a:endCxn id="167" idx="2"/>
          </p:cNvCxnSpPr>
          <p:nvPr/>
        </p:nvCxnSpPr>
        <p:spPr>
          <a:xfrm flipH="1" rot="10800000">
            <a:off x="3513813" y="2200425"/>
            <a:ext cx="1700700" cy="6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7"/>
          <p:cNvSpPr txBox="1"/>
          <p:nvPr/>
        </p:nvSpPr>
        <p:spPr>
          <a:xfrm>
            <a:off x="3922950" y="2239638"/>
            <a:ext cx="4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*</a:t>
            </a:r>
            <a:endParaRPr sz="1200"/>
          </a:p>
        </p:txBody>
      </p:sp>
      <p:cxnSp>
        <p:nvCxnSpPr>
          <p:cNvPr id="181" name="Google Shape;181;p17"/>
          <p:cNvCxnSpPr>
            <a:stCxn id="167" idx="4"/>
            <a:endCxn id="182" idx="0"/>
          </p:cNvCxnSpPr>
          <p:nvPr/>
        </p:nvCxnSpPr>
        <p:spPr>
          <a:xfrm>
            <a:off x="5490063" y="2426775"/>
            <a:ext cx="6000" cy="5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17"/>
          <p:cNvSpPr/>
          <p:nvPr/>
        </p:nvSpPr>
        <p:spPr>
          <a:xfrm>
            <a:off x="5220365" y="2940325"/>
            <a:ext cx="551100" cy="452700"/>
          </a:xfrm>
          <a:prstGeom prst="donut">
            <a:avLst>
              <a:gd fmla="val 7236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32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4954825" y="2483450"/>
            <a:ext cx="4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^ /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/>
          <p:nvPr/>
        </p:nvSpPr>
        <p:spPr>
          <a:xfrm>
            <a:off x="1995138" y="1317250"/>
            <a:ext cx="452700" cy="45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</a:t>
            </a:r>
            <a:endParaRPr/>
          </a:p>
        </p:txBody>
      </p:sp>
      <p:cxnSp>
        <p:nvCxnSpPr>
          <p:cNvPr id="189" name="Google Shape;189;p18"/>
          <p:cNvCxnSpPr>
            <a:endCxn id="188" idx="2"/>
          </p:cNvCxnSpPr>
          <p:nvPr/>
        </p:nvCxnSpPr>
        <p:spPr>
          <a:xfrm flipH="1" rot="10800000">
            <a:off x="1600338" y="1543600"/>
            <a:ext cx="3948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18"/>
          <p:cNvSpPr txBox="1"/>
          <p:nvPr/>
        </p:nvSpPr>
        <p:spPr>
          <a:xfrm>
            <a:off x="821325" y="3715425"/>
            <a:ext cx="52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especial = + | - | * | / | &lt; | &gt; | ( | ) | [ | ] | = | { | } | , | ;</a:t>
            </a:r>
            <a:endParaRPr sz="1800"/>
          </a:p>
        </p:txBody>
      </p:sp>
      <p:sp>
        <p:nvSpPr>
          <p:cNvPr id="191" name="Google Shape;191;p18"/>
          <p:cNvSpPr txBox="1"/>
          <p:nvPr/>
        </p:nvSpPr>
        <p:spPr>
          <a:xfrm>
            <a:off x="2290500" y="220625"/>
            <a:ext cx="456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Operadores lógicos en conjunto</a:t>
            </a:r>
            <a:endParaRPr sz="2400"/>
          </a:p>
        </p:txBody>
      </p:sp>
      <p:cxnSp>
        <p:nvCxnSpPr>
          <p:cNvPr id="192" name="Google Shape;192;p18"/>
          <p:cNvCxnSpPr>
            <a:stCxn id="188" idx="6"/>
          </p:cNvCxnSpPr>
          <p:nvPr/>
        </p:nvCxnSpPr>
        <p:spPr>
          <a:xfrm>
            <a:off x="2447838" y="1543600"/>
            <a:ext cx="46575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18"/>
          <p:cNvSpPr/>
          <p:nvPr/>
        </p:nvSpPr>
        <p:spPr>
          <a:xfrm>
            <a:off x="2702163" y="1953675"/>
            <a:ext cx="452700" cy="45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</a:t>
            </a: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2818000" y="1538525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&lt;</a:t>
            </a:r>
            <a:endParaRPr sz="1200"/>
          </a:p>
        </p:txBody>
      </p:sp>
      <p:cxnSp>
        <p:nvCxnSpPr>
          <p:cNvPr id="195" name="Google Shape;195;p18"/>
          <p:cNvCxnSpPr>
            <a:endCxn id="193" idx="0"/>
          </p:cNvCxnSpPr>
          <p:nvPr/>
        </p:nvCxnSpPr>
        <p:spPr>
          <a:xfrm>
            <a:off x="2928513" y="15681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18"/>
          <p:cNvSpPr/>
          <p:nvPr/>
        </p:nvSpPr>
        <p:spPr>
          <a:xfrm>
            <a:off x="3995313" y="1974075"/>
            <a:ext cx="551100" cy="45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</a:t>
            </a:r>
            <a:endParaRPr/>
          </a:p>
        </p:txBody>
      </p:sp>
      <p:sp>
        <p:nvSpPr>
          <p:cNvPr id="197" name="Google Shape;197;p18"/>
          <p:cNvSpPr txBox="1"/>
          <p:nvPr/>
        </p:nvSpPr>
        <p:spPr>
          <a:xfrm>
            <a:off x="4109663" y="1564000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&gt;</a:t>
            </a:r>
            <a:endParaRPr sz="1200"/>
          </a:p>
        </p:txBody>
      </p:sp>
      <p:cxnSp>
        <p:nvCxnSpPr>
          <p:cNvPr id="198" name="Google Shape;198;p18"/>
          <p:cNvCxnSpPr>
            <a:endCxn id="196" idx="0"/>
          </p:cNvCxnSpPr>
          <p:nvPr/>
        </p:nvCxnSpPr>
        <p:spPr>
          <a:xfrm>
            <a:off x="4270863" y="15885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18"/>
          <p:cNvSpPr txBox="1"/>
          <p:nvPr/>
        </p:nvSpPr>
        <p:spPr>
          <a:xfrm>
            <a:off x="5537063" y="1543600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=</a:t>
            </a:r>
            <a:endParaRPr sz="1200"/>
          </a:p>
        </p:txBody>
      </p:sp>
      <p:cxnSp>
        <p:nvCxnSpPr>
          <p:cNvPr id="200" name="Google Shape;200;p18"/>
          <p:cNvCxnSpPr/>
          <p:nvPr/>
        </p:nvCxnSpPr>
        <p:spPr>
          <a:xfrm>
            <a:off x="5649063" y="156817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18"/>
          <p:cNvSpPr txBox="1"/>
          <p:nvPr/>
        </p:nvSpPr>
        <p:spPr>
          <a:xfrm>
            <a:off x="7005263" y="1564000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!</a:t>
            </a:r>
            <a:endParaRPr sz="1200"/>
          </a:p>
        </p:txBody>
      </p:sp>
      <p:cxnSp>
        <p:nvCxnSpPr>
          <p:cNvPr id="202" name="Google Shape;202;p18"/>
          <p:cNvCxnSpPr/>
          <p:nvPr/>
        </p:nvCxnSpPr>
        <p:spPr>
          <a:xfrm>
            <a:off x="7105375" y="1581125"/>
            <a:ext cx="12000" cy="3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18"/>
          <p:cNvSpPr/>
          <p:nvPr/>
        </p:nvSpPr>
        <p:spPr>
          <a:xfrm>
            <a:off x="5371463" y="1957850"/>
            <a:ext cx="551100" cy="45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11</a:t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6841713" y="1974075"/>
            <a:ext cx="551100" cy="45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</a:t>
            </a:r>
            <a:endParaRPr/>
          </a:p>
        </p:txBody>
      </p:sp>
      <p:cxnSp>
        <p:nvCxnSpPr>
          <p:cNvPr id="205" name="Google Shape;205;p18"/>
          <p:cNvCxnSpPr>
            <a:stCxn id="193" idx="4"/>
            <a:endCxn id="206" idx="0"/>
          </p:cNvCxnSpPr>
          <p:nvPr/>
        </p:nvCxnSpPr>
        <p:spPr>
          <a:xfrm flipH="1">
            <a:off x="2492913" y="2406375"/>
            <a:ext cx="4356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18"/>
          <p:cNvSpPr/>
          <p:nvPr/>
        </p:nvSpPr>
        <p:spPr>
          <a:xfrm>
            <a:off x="2217403" y="2671638"/>
            <a:ext cx="551100" cy="452700"/>
          </a:xfrm>
          <a:prstGeom prst="donut">
            <a:avLst>
              <a:gd fmla="val 7236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21</a:t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2254150" y="2239650"/>
            <a:ext cx="4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^ =</a:t>
            </a:r>
            <a:endParaRPr sz="1200"/>
          </a:p>
        </p:txBody>
      </p:sp>
      <p:sp>
        <p:nvSpPr>
          <p:cNvPr id="208" name="Google Shape;208;p18"/>
          <p:cNvSpPr/>
          <p:nvPr/>
        </p:nvSpPr>
        <p:spPr>
          <a:xfrm>
            <a:off x="2985728" y="2671650"/>
            <a:ext cx="551100" cy="452700"/>
          </a:xfrm>
          <a:prstGeom prst="donut">
            <a:avLst>
              <a:gd fmla="val 7236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22</a:t>
            </a:r>
            <a:endParaRPr/>
          </a:p>
        </p:txBody>
      </p:sp>
      <p:cxnSp>
        <p:nvCxnSpPr>
          <p:cNvPr id="209" name="Google Shape;209;p18"/>
          <p:cNvCxnSpPr>
            <a:stCxn id="193" idx="4"/>
            <a:endCxn id="208" idx="0"/>
          </p:cNvCxnSpPr>
          <p:nvPr/>
        </p:nvCxnSpPr>
        <p:spPr>
          <a:xfrm>
            <a:off x="2928513" y="2406375"/>
            <a:ext cx="3327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18"/>
          <p:cNvSpPr txBox="1"/>
          <p:nvPr/>
        </p:nvSpPr>
        <p:spPr>
          <a:xfrm>
            <a:off x="3040825" y="2239650"/>
            <a:ext cx="4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=</a:t>
            </a:r>
            <a:endParaRPr sz="1200"/>
          </a:p>
        </p:txBody>
      </p:sp>
      <p:cxnSp>
        <p:nvCxnSpPr>
          <p:cNvPr id="211" name="Google Shape;211;p18"/>
          <p:cNvCxnSpPr>
            <a:endCxn id="212" idx="0"/>
          </p:cNvCxnSpPr>
          <p:nvPr/>
        </p:nvCxnSpPr>
        <p:spPr>
          <a:xfrm flipH="1">
            <a:off x="3843190" y="2426838"/>
            <a:ext cx="4356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18"/>
          <p:cNvSpPr/>
          <p:nvPr/>
        </p:nvSpPr>
        <p:spPr>
          <a:xfrm>
            <a:off x="3567640" y="2692038"/>
            <a:ext cx="551100" cy="452700"/>
          </a:xfrm>
          <a:prstGeom prst="donut">
            <a:avLst>
              <a:gd fmla="val 7236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23</a:t>
            </a:r>
            <a:endParaRPr/>
          </a:p>
        </p:txBody>
      </p:sp>
      <p:sp>
        <p:nvSpPr>
          <p:cNvPr id="213" name="Google Shape;213;p18"/>
          <p:cNvSpPr txBox="1"/>
          <p:nvPr/>
        </p:nvSpPr>
        <p:spPr>
          <a:xfrm>
            <a:off x="3604388" y="2260050"/>
            <a:ext cx="4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^ =</a:t>
            </a:r>
            <a:endParaRPr sz="1200"/>
          </a:p>
        </p:txBody>
      </p:sp>
      <p:sp>
        <p:nvSpPr>
          <p:cNvPr id="214" name="Google Shape;214;p18"/>
          <p:cNvSpPr/>
          <p:nvPr/>
        </p:nvSpPr>
        <p:spPr>
          <a:xfrm>
            <a:off x="4335965" y="2692050"/>
            <a:ext cx="551100" cy="452700"/>
          </a:xfrm>
          <a:prstGeom prst="donut">
            <a:avLst>
              <a:gd fmla="val 7236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r>
              <a:rPr lang="es"/>
              <a:t>4</a:t>
            </a:r>
            <a:endParaRPr/>
          </a:p>
        </p:txBody>
      </p:sp>
      <p:cxnSp>
        <p:nvCxnSpPr>
          <p:cNvPr id="215" name="Google Shape;215;p18"/>
          <p:cNvCxnSpPr>
            <a:endCxn id="214" idx="0"/>
          </p:cNvCxnSpPr>
          <p:nvPr/>
        </p:nvCxnSpPr>
        <p:spPr>
          <a:xfrm>
            <a:off x="4278815" y="2426850"/>
            <a:ext cx="3327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18"/>
          <p:cNvSpPr txBox="1"/>
          <p:nvPr/>
        </p:nvSpPr>
        <p:spPr>
          <a:xfrm>
            <a:off x="4391063" y="2260050"/>
            <a:ext cx="4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=</a:t>
            </a:r>
            <a:endParaRPr sz="1200"/>
          </a:p>
        </p:txBody>
      </p:sp>
      <p:cxnSp>
        <p:nvCxnSpPr>
          <p:cNvPr id="217" name="Google Shape;217;p18"/>
          <p:cNvCxnSpPr>
            <a:endCxn id="218" idx="0"/>
          </p:cNvCxnSpPr>
          <p:nvPr/>
        </p:nvCxnSpPr>
        <p:spPr>
          <a:xfrm flipH="1">
            <a:off x="5214790" y="2426838"/>
            <a:ext cx="4356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18"/>
          <p:cNvSpPr/>
          <p:nvPr/>
        </p:nvSpPr>
        <p:spPr>
          <a:xfrm>
            <a:off x="4939240" y="2692038"/>
            <a:ext cx="551100" cy="452700"/>
          </a:xfrm>
          <a:prstGeom prst="donut">
            <a:avLst>
              <a:gd fmla="val 7236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25</a:t>
            </a:r>
            <a:endParaRPr/>
          </a:p>
        </p:txBody>
      </p:sp>
      <p:sp>
        <p:nvSpPr>
          <p:cNvPr id="219" name="Google Shape;219;p18"/>
          <p:cNvSpPr txBox="1"/>
          <p:nvPr/>
        </p:nvSpPr>
        <p:spPr>
          <a:xfrm>
            <a:off x="4975988" y="2260050"/>
            <a:ext cx="4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^ =</a:t>
            </a:r>
            <a:endParaRPr sz="1200"/>
          </a:p>
        </p:txBody>
      </p:sp>
      <p:sp>
        <p:nvSpPr>
          <p:cNvPr id="220" name="Google Shape;220;p18"/>
          <p:cNvSpPr/>
          <p:nvPr/>
        </p:nvSpPr>
        <p:spPr>
          <a:xfrm>
            <a:off x="5707565" y="2692050"/>
            <a:ext cx="551100" cy="452700"/>
          </a:xfrm>
          <a:prstGeom prst="donut">
            <a:avLst>
              <a:gd fmla="val 7236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26</a:t>
            </a:r>
            <a:endParaRPr/>
          </a:p>
        </p:txBody>
      </p:sp>
      <p:cxnSp>
        <p:nvCxnSpPr>
          <p:cNvPr id="221" name="Google Shape;221;p18"/>
          <p:cNvCxnSpPr>
            <a:endCxn id="220" idx="0"/>
          </p:cNvCxnSpPr>
          <p:nvPr/>
        </p:nvCxnSpPr>
        <p:spPr>
          <a:xfrm>
            <a:off x="5650415" y="2426850"/>
            <a:ext cx="3327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18"/>
          <p:cNvSpPr txBox="1"/>
          <p:nvPr/>
        </p:nvSpPr>
        <p:spPr>
          <a:xfrm>
            <a:off x="5762663" y="2260050"/>
            <a:ext cx="4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=</a:t>
            </a:r>
            <a:endParaRPr sz="1200"/>
          </a:p>
        </p:txBody>
      </p:sp>
      <p:cxnSp>
        <p:nvCxnSpPr>
          <p:cNvPr id="223" name="Google Shape;223;p18"/>
          <p:cNvCxnSpPr>
            <a:endCxn id="224" idx="0"/>
          </p:cNvCxnSpPr>
          <p:nvPr/>
        </p:nvCxnSpPr>
        <p:spPr>
          <a:xfrm flipH="1">
            <a:off x="6662590" y="2426838"/>
            <a:ext cx="4356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18"/>
          <p:cNvSpPr/>
          <p:nvPr/>
        </p:nvSpPr>
        <p:spPr>
          <a:xfrm>
            <a:off x="6387040" y="2692038"/>
            <a:ext cx="551100" cy="452700"/>
          </a:xfrm>
          <a:prstGeom prst="donut">
            <a:avLst>
              <a:gd fmla="val 7236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27</a:t>
            </a:r>
            <a:endParaRPr/>
          </a:p>
        </p:txBody>
      </p:sp>
      <p:sp>
        <p:nvSpPr>
          <p:cNvPr id="225" name="Google Shape;225;p18"/>
          <p:cNvSpPr txBox="1"/>
          <p:nvPr/>
        </p:nvSpPr>
        <p:spPr>
          <a:xfrm>
            <a:off x="6423788" y="2260050"/>
            <a:ext cx="4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^ =</a:t>
            </a:r>
            <a:endParaRPr sz="1200"/>
          </a:p>
        </p:txBody>
      </p:sp>
      <p:sp>
        <p:nvSpPr>
          <p:cNvPr id="226" name="Google Shape;226;p18"/>
          <p:cNvSpPr/>
          <p:nvPr/>
        </p:nvSpPr>
        <p:spPr>
          <a:xfrm>
            <a:off x="7155365" y="2692050"/>
            <a:ext cx="551100" cy="452700"/>
          </a:xfrm>
          <a:prstGeom prst="donut">
            <a:avLst>
              <a:gd fmla="val 7236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28</a:t>
            </a:r>
            <a:endParaRPr/>
          </a:p>
        </p:txBody>
      </p:sp>
      <p:cxnSp>
        <p:nvCxnSpPr>
          <p:cNvPr id="227" name="Google Shape;227;p18"/>
          <p:cNvCxnSpPr>
            <a:endCxn id="226" idx="0"/>
          </p:cNvCxnSpPr>
          <p:nvPr/>
        </p:nvCxnSpPr>
        <p:spPr>
          <a:xfrm>
            <a:off x="7098215" y="2426850"/>
            <a:ext cx="3327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18"/>
          <p:cNvSpPr txBox="1"/>
          <p:nvPr/>
        </p:nvSpPr>
        <p:spPr>
          <a:xfrm>
            <a:off x="7210463" y="2260050"/>
            <a:ext cx="4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=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