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1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4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2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3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0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83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5A283-F700-496D-8A8B-0EC045ACB55A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E7B4-4BB9-44C0-96DD-18832E1492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2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6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JSON</a:t>
            </a:r>
            <a:r>
              <a:rPr lang="fr-FR" dirty="0" smtClean="0"/>
              <a:t> </a:t>
            </a:r>
            <a:r>
              <a:rPr lang="ru-RU" dirty="0" smtClean="0"/>
              <a:t>и для чего?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 формат обмена данными, основанный на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Несмотря на происхождение от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 независимым. Предназначен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сложных структур и обмена данными.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значений могут быть использованы записи (пары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ключ:значение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массивы (упорядоченное множество значений), числа, строки, литералы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Записи располагаются внутри фигурных скобок, массивы внутри квадратных скобок, значения пар «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ключ:значение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записываются так: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key”:“value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Числовые значения не заключаются в кавычки.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формата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Экземпляр класса до </a:t>
            </a:r>
            <a:r>
              <a:rPr lang="ru-RU" dirty="0" err="1" smtClean="0"/>
              <a:t>сериализации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Экземпляр класса после </a:t>
            </a:r>
            <a:r>
              <a:rPr lang="ru-RU" dirty="0" err="1" smtClean="0"/>
              <a:t>сериализации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5" y="2338897"/>
            <a:ext cx="3058332" cy="14493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65" y="4361855"/>
            <a:ext cx="7067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383177"/>
            <a:ext cx="10515600" cy="579378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Элементы списка до </a:t>
            </a:r>
            <a:r>
              <a:rPr lang="ru-RU" dirty="0" err="1" smtClean="0"/>
              <a:t>сериализации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После: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8018"/>
            <a:ext cx="2009775" cy="2343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5794"/>
            <a:ext cx="103441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JSON</a:t>
            </a:r>
            <a:r>
              <a:rPr lang="fr-FR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начала использования необходимо скачать </a:t>
            </a:r>
            <a:r>
              <a:rPr lang="en-US" dirty="0" err="1" smtClean="0"/>
              <a:t>NuGet</a:t>
            </a:r>
            <a:r>
              <a:rPr lang="ru-RU" dirty="0" smtClean="0"/>
              <a:t> пакет под названием </a:t>
            </a:r>
            <a:r>
              <a:rPr lang="en-US" dirty="0" err="1" smtClean="0"/>
              <a:t>Newtonsoft.Json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использования нужно написать следующий код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System.Text.Json</a:t>
            </a:r>
            <a:r>
              <a:rPr lang="en-US" dirty="0" smtClean="0"/>
              <a:t>;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5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JsonSerializer.Serialize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JsonSerializer.Deserialize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Код </a:t>
            </a:r>
            <a:r>
              <a:rPr lang="ru-RU" dirty="0" err="1" smtClean="0"/>
              <a:t>сериализации</a:t>
            </a:r>
            <a:r>
              <a:rPr lang="ru-RU" dirty="0" smtClean="0"/>
              <a:t> одного объекта и списка объектов:</a:t>
            </a:r>
          </a:p>
          <a:p>
            <a:pPr marL="0" indent="0">
              <a:buNone/>
            </a:pPr>
            <a:r>
              <a:rPr lang="en-US" dirty="0" err="1" smtClean="0"/>
              <a:t>JsonSerializer.Serialize</a:t>
            </a:r>
            <a:r>
              <a:rPr lang="en-US" dirty="0" smtClean="0"/>
              <a:t>(</a:t>
            </a:r>
            <a:r>
              <a:rPr lang="ru-RU" dirty="0" err="1"/>
              <a:t>В</a:t>
            </a:r>
            <a:r>
              <a:rPr lang="ru-RU" dirty="0" err="1" smtClean="0"/>
              <a:t>ашОбъект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Ваш объект может являться как одним единственным экземпляром класса, так и коллекцией экземпляров, код от этого не изменится.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Код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одного объекта и списка объектов:</a:t>
            </a:r>
          </a:p>
          <a:p>
            <a:pPr marL="0" indent="0">
              <a:buNone/>
            </a:pPr>
            <a:r>
              <a:rPr lang="en-US" dirty="0" err="1" smtClean="0"/>
              <a:t>JsonSerializer.Deserialize</a:t>
            </a:r>
            <a:r>
              <a:rPr lang="en-US" dirty="0" smtClean="0"/>
              <a:t>&lt;T&gt;(</a:t>
            </a:r>
            <a:r>
              <a:rPr lang="ru-RU" dirty="0" err="1" smtClean="0"/>
              <a:t>ВашОбъект</a:t>
            </a:r>
            <a:r>
              <a:rPr lang="en-US" dirty="0" smtClean="0"/>
              <a:t>JSON);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JsonSerializer.Deserialize</a:t>
            </a:r>
            <a:r>
              <a:rPr lang="en-US" dirty="0" smtClean="0"/>
              <a:t>&lt;List&lt;T&gt;&gt;(</a:t>
            </a:r>
            <a:r>
              <a:rPr lang="ru-RU" dirty="0" err="1" smtClean="0"/>
              <a:t>Ваш</a:t>
            </a:r>
            <a:r>
              <a:rPr lang="ru-RU" dirty="0" err="1" smtClean="0"/>
              <a:t>аКоллекция</a:t>
            </a:r>
            <a:r>
              <a:rPr lang="ru-RU" dirty="0" err="1" smtClean="0"/>
              <a:t>Объектов</a:t>
            </a:r>
            <a:r>
              <a:rPr lang="en-US" dirty="0" smtClean="0"/>
              <a:t> JSON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476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JSON</vt:lpstr>
      <vt:lpstr>Что такое JSON и для чего?</vt:lpstr>
      <vt:lpstr>Пример формата JSON </vt:lpstr>
      <vt:lpstr>Презентация PowerPoint</vt:lpstr>
      <vt:lpstr>Использование JSON в C#</vt:lpstr>
      <vt:lpstr>JsonSerializer.Serialize и JsonSerializer.Deserialize&lt;T&gt;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Никита Алексашенков</dc:creator>
  <cp:lastModifiedBy>Никита Алексашенков</cp:lastModifiedBy>
  <cp:revision>3</cp:revision>
  <dcterms:created xsi:type="dcterms:W3CDTF">2020-04-20T14:37:27Z</dcterms:created>
  <dcterms:modified xsi:type="dcterms:W3CDTF">2020-04-20T15:01:15Z</dcterms:modified>
</cp:coreProperties>
</file>