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notesMasterIdLst>
    <p:notesMasterId r:id="rId11"/>
  </p:notesMasterIdLst>
  <p:sldIdLst>
    <p:sldId id="256" r:id="rId2"/>
    <p:sldId id="267" r:id="rId3"/>
    <p:sldId id="258" r:id="rId4"/>
    <p:sldId id="262" r:id="rId5"/>
    <p:sldId id="259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6150D-3497-4511-F973-4E8DD78BBE8F}" v="12" dt="2020-09-09T00:38:57.869"/>
    <p1510:client id="{7711BE81-A660-4975-3851-A236EB44504B}" v="3023" dt="2020-09-09T18:05:15.760"/>
    <p1510:client id="{9681C683-C3CE-4016-B36B-6B68581E1CA7}" v="32" dt="2020-09-18T03:39:30.115"/>
    <p1510:client id="{ACE5A2A3-C892-4DBB-54BD-4FC62C1D281E}" v="434" dt="2020-09-09T01:14:12.112"/>
    <p1510:client id="{B4EC843C-D245-4CCB-CB60-9349D79B125C}" v="13" dt="2020-09-09T00:47:14.440"/>
    <p1510:client id="{D089B148-ED39-4FDC-CCF1-9295A8175118}" v="24" dt="2020-09-03T02:36:10.594"/>
    <p1510:client id="{F2340BC3-5B61-4FAF-3113-B93EBBB34E29}" v="973" dt="2020-09-09T18:40:12.875"/>
    <p1510:client id="{FE9F96C4-2B95-4335-86AC-08308FD29FFC}" v="67" dt="2020-09-04T00:38:4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1AEDB-AF89-4A06-ADA0-CD6416FDE8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BA66-8E62-430F-9B89-A7C7EDCB7602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Customer Service Calls</a:t>
          </a:r>
        </a:p>
      </dgm:t>
    </dgm:pt>
    <dgm:pt modelId="{6F3221E6-E3CD-4070-8A95-27392F43F70B}" type="parTrans" cxnId="{F10A22E5-806B-4308-8394-7AE7A57ABDD6}">
      <dgm:prSet/>
      <dgm:spPr/>
      <dgm:t>
        <a:bodyPr/>
        <a:lstStyle/>
        <a:p>
          <a:endParaRPr lang="en-US"/>
        </a:p>
      </dgm:t>
    </dgm:pt>
    <dgm:pt modelId="{6ACF15D7-E11C-4F31-8A83-22BF1F7398DD}" type="sibTrans" cxnId="{F10A22E5-806B-4308-8394-7AE7A57ABDD6}">
      <dgm:prSet/>
      <dgm:spPr/>
      <dgm:t>
        <a:bodyPr/>
        <a:lstStyle/>
        <a:p>
          <a:endParaRPr lang="en-US"/>
        </a:p>
      </dgm:t>
    </dgm:pt>
    <dgm:pt modelId="{FE2E857F-FCB5-4FDE-8A53-4FF10F608C8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Day Minutes</a:t>
          </a:r>
        </a:p>
      </dgm:t>
    </dgm:pt>
    <dgm:pt modelId="{8CCB0150-9AAC-41FD-9339-9408C7200B1F}" type="parTrans" cxnId="{981B582C-91BA-40ED-B3E4-B34BC83677D7}">
      <dgm:prSet/>
      <dgm:spPr/>
      <dgm:t>
        <a:bodyPr/>
        <a:lstStyle/>
        <a:p>
          <a:endParaRPr lang="en-US"/>
        </a:p>
      </dgm:t>
    </dgm:pt>
    <dgm:pt modelId="{BDA6F622-388C-471E-A911-6E5205F3392B}" type="sibTrans" cxnId="{981B582C-91BA-40ED-B3E4-B34BC83677D7}">
      <dgm:prSet/>
      <dgm:spPr/>
      <dgm:t>
        <a:bodyPr/>
        <a:lstStyle/>
        <a:p>
          <a:endParaRPr lang="en-US"/>
        </a:p>
      </dgm:t>
    </dgm:pt>
    <dgm:pt modelId="{0502A696-F442-48FD-A850-57B5BB931E91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Voicemail Plan</a:t>
          </a:r>
          <a:endParaRPr lang="en-US" dirty="0"/>
        </a:p>
      </dgm:t>
    </dgm:pt>
    <dgm:pt modelId="{C489B430-5ED4-4491-AB53-657D6BEDA070}" type="parTrans" cxnId="{0D1263D8-482D-4A9A-BFCC-11C083EBD545}">
      <dgm:prSet/>
      <dgm:spPr/>
      <dgm:t>
        <a:bodyPr/>
        <a:lstStyle/>
        <a:p>
          <a:endParaRPr lang="en-US"/>
        </a:p>
      </dgm:t>
    </dgm:pt>
    <dgm:pt modelId="{5256CA01-4971-4F34-AE90-3E045F09FE40}" type="sibTrans" cxnId="{0D1263D8-482D-4A9A-BFCC-11C083EBD545}">
      <dgm:prSet/>
      <dgm:spPr/>
      <dgm:t>
        <a:bodyPr/>
        <a:lstStyle/>
        <a:p>
          <a:endParaRPr lang="en-US"/>
        </a:p>
      </dgm:t>
    </dgm:pt>
    <dgm:pt modelId="{D4D2ED11-3292-41C9-8CB7-2FBFB5C8B0E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International Plan</a:t>
          </a:r>
        </a:p>
      </dgm:t>
    </dgm:pt>
    <dgm:pt modelId="{132DA516-AAC6-4C19-B761-32014394E39E}" type="parTrans" cxnId="{183A2882-78A8-4D24-9CC2-5EE33F746C6E}">
      <dgm:prSet/>
      <dgm:spPr/>
      <dgm:t>
        <a:bodyPr/>
        <a:lstStyle/>
        <a:p>
          <a:endParaRPr lang="en-US"/>
        </a:p>
      </dgm:t>
    </dgm:pt>
    <dgm:pt modelId="{9FFD801E-4B17-4507-B122-6703CBC80BCD}" type="sibTrans" cxnId="{183A2882-78A8-4D24-9CC2-5EE33F746C6E}">
      <dgm:prSet/>
      <dgm:spPr/>
      <dgm:t>
        <a:bodyPr/>
        <a:lstStyle/>
        <a:p>
          <a:endParaRPr lang="en-US"/>
        </a:p>
      </dgm:t>
    </dgm:pt>
    <dgm:pt modelId="{6F2AD42D-6FAF-46A0-A8EF-C16A62486EEC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International Minutes</a:t>
          </a:r>
        </a:p>
      </dgm:t>
    </dgm:pt>
    <dgm:pt modelId="{5B98AE65-69B8-4A06-BE17-AE627810EFAE}" type="parTrans" cxnId="{23596AC1-C3F5-47C5-982A-189AF6E1A9A8}">
      <dgm:prSet/>
      <dgm:spPr/>
      <dgm:t>
        <a:bodyPr/>
        <a:lstStyle/>
        <a:p>
          <a:endParaRPr lang="en-US"/>
        </a:p>
      </dgm:t>
    </dgm:pt>
    <dgm:pt modelId="{1FDB0E31-4D8B-45E1-A13E-0151CADAA75C}" type="sibTrans" cxnId="{23596AC1-C3F5-47C5-982A-189AF6E1A9A8}">
      <dgm:prSet/>
      <dgm:spPr/>
      <dgm:t>
        <a:bodyPr/>
        <a:lstStyle/>
        <a:p>
          <a:endParaRPr lang="en-US"/>
        </a:p>
      </dgm:t>
    </dgm:pt>
    <dgm:pt modelId="{F1BBC00C-3D29-4721-81D6-43BC1DDE5291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Evening Minutes</a:t>
          </a:r>
        </a:p>
      </dgm:t>
    </dgm:pt>
    <dgm:pt modelId="{5D624400-D64E-4C22-B027-1B0EE785BCB8}" type="parTrans" cxnId="{86C770AC-059B-4ECD-BE51-61A615B9677B}">
      <dgm:prSet/>
      <dgm:spPr/>
      <dgm:t>
        <a:bodyPr/>
        <a:lstStyle/>
        <a:p>
          <a:endParaRPr lang="en-US"/>
        </a:p>
      </dgm:t>
    </dgm:pt>
    <dgm:pt modelId="{983F0DF3-E0F6-41CD-B1C1-E09BDE7E54A0}" type="sibTrans" cxnId="{86C770AC-059B-4ECD-BE51-61A615B9677B}">
      <dgm:prSet/>
      <dgm:spPr/>
      <dgm:t>
        <a:bodyPr/>
        <a:lstStyle/>
        <a:p>
          <a:endParaRPr lang="en-US"/>
        </a:p>
      </dgm:t>
    </dgm:pt>
    <dgm:pt modelId="{2F6C8EDF-4DDD-4CF7-BA1D-3D86E337CBA5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Evening Minutes</a:t>
          </a:r>
        </a:p>
      </dgm:t>
    </dgm:pt>
    <dgm:pt modelId="{B6745D6B-5E01-4458-BB67-A3459E1B4457}" type="parTrans" cxnId="{4B00A335-AC11-493C-B4B7-CD507BF77C51}">
      <dgm:prSet/>
      <dgm:spPr/>
      <dgm:t>
        <a:bodyPr/>
        <a:lstStyle/>
        <a:p>
          <a:endParaRPr lang="en-US"/>
        </a:p>
      </dgm:t>
    </dgm:pt>
    <dgm:pt modelId="{149F2B8A-585A-4213-A657-46FB3046B55A}" type="sibTrans" cxnId="{4B00A335-AC11-493C-B4B7-CD507BF77C51}">
      <dgm:prSet/>
      <dgm:spPr/>
      <dgm:t>
        <a:bodyPr/>
        <a:lstStyle/>
        <a:p>
          <a:endParaRPr lang="en-US"/>
        </a:p>
      </dgm:t>
    </dgm:pt>
    <dgm:pt modelId="{862A3E6E-87C7-47E1-8061-15180560029F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International Plan</a:t>
          </a:r>
        </a:p>
      </dgm:t>
    </dgm:pt>
    <dgm:pt modelId="{BE6FFF0E-FDEE-41C5-9EA4-61187F036094}" type="parTrans" cxnId="{6699A7B0-6E42-4FCA-B0D3-1585475F90DF}">
      <dgm:prSet/>
      <dgm:spPr/>
      <dgm:t>
        <a:bodyPr/>
        <a:lstStyle/>
        <a:p>
          <a:endParaRPr lang="en-US"/>
        </a:p>
      </dgm:t>
    </dgm:pt>
    <dgm:pt modelId="{F2C4B6CE-1DAD-4472-9CA2-6F96FB4B1A60}" type="sibTrans" cxnId="{6699A7B0-6E42-4FCA-B0D3-1585475F90DF}">
      <dgm:prSet/>
      <dgm:spPr/>
      <dgm:t>
        <a:bodyPr/>
        <a:lstStyle/>
        <a:p>
          <a:endParaRPr lang="en-US"/>
        </a:p>
      </dgm:t>
    </dgm:pt>
    <dgm:pt modelId="{0A65D114-F23E-4DD2-A7F9-88264BE266BD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Evening Minutes</a:t>
          </a:r>
        </a:p>
      </dgm:t>
    </dgm:pt>
    <dgm:pt modelId="{0722A56A-F5EB-48A7-B4A5-A58A7E17ED69}" type="parTrans" cxnId="{8A38E22C-359B-468B-9F5E-170E1F960891}">
      <dgm:prSet/>
      <dgm:spPr/>
      <dgm:t>
        <a:bodyPr/>
        <a:lstStyle/>
        <a:p>
          <a:endParaRPr lang="en-US"/>
        </a:p>
      </dgm:t>
    </dgm:pt>
    <dgm:pt modelId="{AC03008F-4A83-4E36-B219-72C3A9BE9DF6}" type="sibTrans" cxnId="{8A38E22C-359B-468B-9F5E-170E1F960891}">
      <dgm:prSet/>
      <dgm:spPr/>
      <dgm:t>
        <a:bodyPr/>
        <a:lstStyle/>
        <a:p>
          <a:endParaRPr lang="en-US"/>
        </a:p>
      </dgm:t>
    </dgm:pt>
    <dgm:pt modelId="{292C32CF-E250-43BF-BA9E-ED10167D1845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Day Minutes</a:t>
          </a:r>
          <a:endParaRPr lang="en-US" dirty="0"/>
        </a:p>
      </dgm:t>
    </dgm:pt>
    <dgm:pt modelId="{68C31807-762B-46AB-8087-9B95632C4B81}" type="parTrans" cxnId="{6919FE40-1E9C-4335-AC36-2ED972F3FECD}">
      <dgm:prSet/>
      <dgm:spPr/>
      <dgm:t>
        <a:bodyPr/>
        <a:lstStyle/>
        <a:p>
          <a:endParaRPr lang="en-US"/>
        </a:p>
      </dgm:t>
    </dgm:pt>
    <dgm:pt modelId="{8CDF455F-FFE1-4AA8-A201-9E81C0CDBD1D}" type="sibTrans" cxnId="{6919FE40-1E9C-4335-AC36-2ED972F3FECD}">
      <dgm:prSet/>
      <dgm:spPr/>
      <dgm:t>
        <a:bodyPr/>
        <a:lstStyle/>
        <a:p>
          <a:endParaRPr lang="en-US"/>
        </a:p>
      </dgm:t>
    </dgm:pt>
    <dgm:pt modelId="{CA85D5A4-DDCD-4C68-A31D-6A454CD5EF5E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Night Minutes</a:t>
          </a:r>
        </a:p>
      </dgm:t>
    </dgm:pt>
    <dgm:pt modelId="{CB4C9A04-68C2-4355-84A8-9BC0C19EFE86}" type="parTrans" cxnId="{2A8F1BEA-B726-43BD-AB13-33B7BDA7F1BF}">
      <dgm:prSet/>
      <dgm:spPr/>
      <dgm:t>
        <a:bodyPr/>
        <a:lstStyle/>
        <a:p>
          <a:endParaRPr lang="en-US"/>
        </a:p>
      </dgm:t>
    </dgm:pt>
    <dgm:pt modelId="{79BD9031-1F2B-46CC-81E1-BDDDA9B32509}" type="sibTrans" cxnId="{2A8F1BEA-B726-43BD-AB13-33B7BDA7F1BF}">
      <dgm:prSet/>
      <dgm:spPr/>
      <dgm:t>
        <a:bodyPr/>
        <a:lstStyle/>
        <a:p>
          <a:endParaRPr lang="en-US"/>
        </a:p>
      </dgm:t>
    </dgm:pt>
    <dgm:pt modelId="{51AD70BB-294F-422A-A7E9-A004047754B4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99.9665%</a:t>
          </a:r>
        </a:p>
      </dgm:t>
    </dgm:pt>
    <dgm:pt modelId="{57534C9C-7F20-4D4D-A450-4A308644E8C7}" type="parTrans" cxnId="{1E7684A9-85F0-4CB7-ABD7-B58024AD246C}">
      <dgm:prSet/>
      <dgm:spPr/>
      <dgm:t>
        <a:bodyPr/>
        <a:lstStyle/>
        <a:p>
          <a:endParaRPr lang="en-US"/>
        </a:p>
      </dgm:t>
    </dgm:pt>
    <dgm:pt modelId="{DF1FBAB0-E66F-439E-BCAD-65D77C2E407A}" type="sibTrans" cxnId="{1E7684A9-85F0-4CB7-ABD7-B58024AD246C}">
      <dgm:prSet/>
      <dgm:spPr/>
      <dgm:t>
        <a:bodyPr/>
        <a:lstStyle/>
        <a:p>
          <a:endParaRPr lang="en-US"/>
        </a:p>
      </dgm:t>
    </dgm:pt>
    <dgm:pt modelId="{AC37409B-FB95-4A42-8E60-719165C48FF6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99.9877%</a:t>
          </a:r>
        </a:p>
      </dgm:t>
    </dgm:pt>
    <dgm:pt modelId="{3675D511-6D25-42DD-98D6-B4AEEE523B32}" type="parTrans" cxnId="{21FAB249-1FD3-41C0-91A5-E4398148E58D}">
      <dgm:prSet/>
      <dgm:spPr/>
      <dgm:t>
        <a:bodyPr/>
        <a:lstStyle/>
        <a:p>
          <a:endParaRPr lang="en-US"/>
        </a:p>
      </dgm:t>
    </dgm:pt>
    <dgm:pt modelId="{5CF132EA-B995-45CE-89B6-8422B95B9255}" type="sibTrans" cxnId="{21FAB249-1FD3-41C0-91A5-E4398148E58D}">
      <dgm:prSet/>
      <dgm:spPr/>
      <dgm:t>
        <a:bodyPr/>
        <a:lstStyle/>
        <a:p>
          <a:endParaRPr lang="en-US"/>
        </a:p>
      </dgm:t>
    </dgm:pt>
    <dgm:pt modelId="{A39E5384-F370-4FFB-8836-5F59C90E4AE4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99.9955%</a:t>
          </a:r>
        </a:p>
      </dgm:t>
    </dgm:pt>
    <dgm:pt modelId="{D6C1E9B5-ADDD-43CD-8F82-C48BD7F1B004}" type="parTrans" cxnId="{7338092B-A549-466B-B220-7246C90CE780}">
      <dgm:prSet/>
      <dgm:spPr/>
      <dgm:t>
        <a:bodyPr/>
        <a:lstStyle/>
        <a:p>
          <a:endParaRPr lang="en-US"/>
        </a:p>
      </dgm:t>
    </dgm:pt>
    <dgm:pt modelId="{497C3597-24EE-402D-AE7F-C99564835EB0}" type="sibTrans" cxnId="{7338092B-A549-466B-B220-7246C90CE780}">
      <dgm:prSet/>
      <dgm:spPr/>
      <dgm:t>
        <a:bodyPr/>
        <a:lstStyle/>
        <a:p>
          <a:endParaRPr lang="en-US"/>
        </a:p>
      </dgm:t>
    </dgm:pt>
    <dgm:pt modelId="{15838D00-C8F1-48D1-B79E-8830110550AC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99.9983%</a:t>
          </a:r>
        </a:p>
      </dgm:t>
    </dgm:pt>
    <dgm:pt modelId="{026BB3D5-0EDD-4FE4-87FA-393744121988}" type="parTrans" cxnId="{1656BAE7-0DE1-4DC5-B725-326256FE1447}">
      <dgm:prSet/>
      <dgm:spPr/>
      <dgm:t>
        <a:bodyPr/>
        <a:lstStyle/>
        <a:p>
          <a:endParaRPr lang="en-US"/>
        </a:p>
      </dgm:t>
    </dgm:pt>
    <dgm:pt modelId="{92BA6EAB-AE6A-43D1-B4CE-4D916B5F139D}" type="sibTrans" cxnId="{1656BAE7-0DE1-4DC5-B725-326256FE1447}">
      <dgm:prSet/>
      <dgm:spPr/>
      <dgm:t>
        <a:bodyPr/>
        <a:lstStyle/>
        <a:p>
          <a:endParaRPr lang="en-US"/>
        </a:p>
      </dgm:t>
    </dgm:pt>
    <dgm:pt modelId="{B3F66042-57B0-46E6-A31F-FEE63036491B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99.9994%</a:t>
          </a:r>
        </a:p>
      </dgm:t>
    </dgm:pt>
    <dgm:pt modelId="{AF7CA2B1-D3A8-426F-BEB5-B67B1A6F1070}" type="parTrans" cxnId="{906342FD-6FC7-4AEA-9B54-C19451759A60}">
      <dgm:prSet/>
      <dgm:spPr/>
      <dgm:t>
        <a:bodyPr/>
        <a:lstStyle/>
        <a:p>
          <a:endParaRPr lang="en-US"/>
        </a:p>
      </dgm:t>
    </dgm:pt>
    <dgm:pt modelId="{6A7D5D33-AFFB-4D9E-8CAF-0A75ADD357C9}" type="sibTrans" cxnId="{906342FD-6FC7-4AEA-9B54-C19451759A60}">
      <dgm:prSet/>
      <dgm:spPr/>
      <dgm:t>
        <a:bodyPr/>
        <a:lstStyle/>
        <a:p>
          <a:endParaRPr lang="en-US"/>
        </a:p>
      </dgm:t>
    </dgm:pt>
    <dgm:pt modelId="{110ED1ED-4161-4806-9745-B0D3796499BF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99.9998%</a:t>
          </a:r>
        </a:p>
      </dgm:t>
    </dgm:pt>
    <dgm:pt modelId="{4C44FCA6-E033-4357-A440-CBC5ABCD13F8}" type="parTrans" cxnId="{5DB98707-D31F-48C8-A2A0-9DD9F8D4AE7C}">
      <dgm:prSet/>
      <dgm:spPr/>
      <dgm:t>
        <a:bodyPr/>
        <a:lstStyle/>
        <a:p>
          <a:endParaRPr lang="en-US"/>
        </a:p>
      </dgm:t>
    </dgm:pt>
    <dgm:pt modelId="{86EA3290-0759-4586-A7C4-9FAE5B8B4943}" type="sibTrans" cxnId="{5DB98707-D31F-48C8-A2A0-9DD9F8D4AE7C}">
      <dgm:prSet/>
      <dgm:spPr/>
      <dgm:t>
        <a:bodyPr/>
        <a:lstStyle/>
        <a:p>
          <a:endParaRPr lang="en-US"/>
        </a:p>
      </dgm:t>
    </dgm:pt>
    <dgm:pt modelId="{7E0D1AE0-DA98-4ED4-A237-CEFFA92CB39A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99.7527%</a:t>
          </a:r>
        </a:p>
      </dgm:t>
    </dgm:pt>
    <dgm:pt modelId="{295090D7-559A-4E1C-A5F8-B47AC943EB02}" type="parTrans" cxnId="{57F70A40-3D51-4E73-A039-952BEE9957F8}">
      <dgm:prSet/>
      <dgm:spPr/>
      <dgm:t>
        <a:bodyPr/>
        <a:lstStyle/>
        <a:p>
          <a:endParaRPr lang="en-US"/>
        </a:p>
      </dgm:t>
    </dgm:pt>
    <dgm:pt modelId="{89A2E746-F6F3-459F-B681-7E2FF7154627}" type="sibTrans" cxnId="{57F70A40-3D51-4E73-A039-952BEE9957F8}">
      <dgm:prSet/>
      <dgm:spPr/>
      <dgm:t>
        <a:bodyPr/>
        <a:lstStyle/>
        <a:p>
          <a:endParaRPr lang="en-US"/>
        </a:p>
      </dgm:t>
    </dgm:pt>
    <dgm:pt modelId="{32996A5C-9E18-4560-8EB4-6546F361382B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50.0000%</a:t>
          </a:r>
        </a:p>
      </dgm:t>
    </dgm:pt>
    <dgm:pt modelId="{654255C5-EBC5-488C-AE68-CFFA5BA19D8B}" type="parTrans" cxnId="{0083A308-ED09-4B13-A90A-48AB04F52DD3}">
      <dgm:prSet/>
      <dgm:spPr/>
      <dgm:t>
        <a:bodyPr/>
        <a:lstStyle/>
        <a:p>
          <a:endParaRPr lang="en-US"/>
        </a:p>
      </dgm:t>
    </dgm:pt>
    <dgm:pt modelId="{71F6F2D8-992C-4231-A7FE-BA1D8DA6F383}" type="sibTrans" cxnId="{0083A308-ED09-4B13-A90A-48AB04F52DD3}">
      <dgm:prSet/>
      <dgm:spPr/>
      <dgm:t>
        <a:bodyPr/>
        <a:lstStyle/>
        <a:p>
          <a:endParaRPr lang="en-US"/>
        </a:p>
      </dgm:t>
    </dgm:pt>
    <dgm:pt modelId="{56E7FB62-5A12-42A6-A276-883A91F10324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98.2014%</a:t>
          </a:r>
        </a:p>
      </dgm:t>
    </dgm:pt>
    <dgm:pt modelId="{5DA640A2-B4D3-40F0-BEAB-D116E5A3833F}" type="parTrans" cxnId="{4C572759-A03B-4110-A81C-F7A48686B73A}">
      <dgm:prSet/>
      <dgm:spPr/>
      <dgm:t>
        <a:bodyPr/>
        <a:lstStyle/>
        <a:p>
          <a:endParaRPr lang="en-US"/>
        </a:p>
      </dgm:t>
    </dgm:pt>
    <dgm:pt modelId="{7BC0DA85-8B94-4958-819B-7F37BFFBF0FB}" type="sibTrans" cxnId="{4C572759-A03B-4110-A81C-F7A48686B73A}">
      <dgm:prSet/>
      <dgm:spPr/>
      <dgm:t>
        <a:bodyPr/>
        <a:lstStyle/>
        <a:p>
          <a:endParaRPr lang="en-US"/>
        </a:p>
      </dgm:t>
    </dgm:pt>
    <dgm:pt modelId="{2BC093D6-126B-4E35-A660-16A9655C95D3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99.9089%</a:t>
          </a:r>
        </a:p>
      </dgm:t>
    </dgm:pt>
    <dgm:pt modelId="{A65897D5-155F-4306-8620-6DC3A3339726}" type="parTrans" cxnId="{72BE3A8F-71F7-481F-A90C-6D2C319138B3}">
      <dgm:prSet/>
      <dgm:spPr/>
      <dgm:t>
        <a:bodyPr/>
        <a:lstStyle/>
        <a:p>
          <a:endParaRPr lang="en-US"/>
        </a:p>
      </dgm:t>
    </dgm:pt>
    <dgm:pt modelId="{1B8C8FEE-533E-4A34-BAA9-39D129DCF646}" type="sibTrans" cxnId="{72BE3A8F-71F7-481F-A90C-6D2C319138B3}">
      <dgm:prSet/>
      <dgm:spPr/>
      <dgm:t>
        <a:bodyPr/>
        <a:lstStyle/>
        <a:p>
          <a:endParaRPr lang="en-US"/>
        </a:p>
      </dgm:t>
    </dgm:pt>
    <dgm:pt modelId="{EFF46FC2-E517-4CB4-845C-5E98071CBFEA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Total Day Minutes</a:t>
          </a:r>
        </a:p>
      </dgm:t>
    </dgm:pt>
    <dgm:pt modelId="{37BF4BFF-2C72-4553-A785-C9E179F89909}" type="parTrans" cxnId="{AB85CC66-B5F1-42E9-BAC3-CFB58D6A7ADC}">
      <dgm:prSet/>
      <dgm:spPr/>
      <dgm:t>
        <a:bodyPr/>
        <a:lstStyle/>
        <a:p>
          <a:endParaRPr lang="en-US"/>
        </a:p>
      </dgm:t>
    </dgm:pt>
    <dgm:pt modelId="{07BDAA93-588C-42F7-9125-EC306806497A}" type="sibTrans" cxnId="{AB85CC66-B5F1-42E9-BAC3-CFB58D6A7ADC}">
      <dgm:prSet/>
      <dgm:spPr/>
      <dgm:t>
        <a:bodyPr/>
        <a:lstStyle/>
        <a:p>
          <a:endParaRPr lang="en-US"/>
        </a:p>
      </dgm:t>
    </dgm:pt>
    <dgm:pt modelId="{599A9B21-E2B4-4CEB-A9B3-39F413676596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73.0797%</a:t>
          </a:r>
        </a:p>
      </dgm:t>
    </dgm:pt>
    <dgm:pt modelId="{3AF21B93-E2AB-48DB-A447-E450A74E48D8}" type="parTrans" cxnId="{CFA0A478-9F30-444A-BB47-4FF4158C964D}">
      <dgm:prSet/>
      <dgm:spPr/>
      <dgm:t>
        <a:bodyPr/>
        <a:lstStyle/>
        <a:p>
          <a:endParaRPr lang="en-US"/>
        </a:p>
      </dgm:t>
    </dgm:pt>
    <dgm:pt modelId="{2B792CBA-4898-4B88-A4C5-49F17013007B}" type="sibTrans" cxnId="{CFA0A478-9F30-444A-BB47-4FF4158C964D}">
      <dgm:prSet/>
      <dgm:spPr/>
      <dgm:t>
        <a:bodyPr/>
        <a:lstStyle/>
        <a:p>
          <a:endParaRPr lang="en-US"/>
        </a:p>
      </dgm:t>
    </dgm:pt>
    <dgm:pt modelId="{60623CD6-4354-4200-B05E-4608BF5A7B25}">
      <dgm:prSet phldr="0"/>
      <dgm:spPr/>
      <dgm:t>
        <a:bodyPr/>
        <a:lstStyle/>
        <a:p>
          <a:r>
            <a:rPr lang="en-US" dirty="0"/>
            <a:t>Total Day Minutes</a:t>
          </a:r>
        </a:p>
      </dgm:t>
    </dgm:pt>
    <dgm:pt modelId="{E2DC9DD7-E47F-4F1B-979E-21A1D169294F}" type="parTrans" cxnId="{B9789FB4-199A-4392-BD4F-7AE57F4436A5}">
      <dgm:prSet/>
      <dgm:spPr/>
      <dgm:t>
        <a:bodyPr/>
        <a:lstStyle/>
        <a:p>
          <a:endParaRPr lang="en-US"/>
        </a:p>
      </dgm:t>
    </dgm:pt>
    <dgm:pt modelId="{F625138B-3734-497E-9C35-B2A24E6AD1C2}" type="sibTrans" cxnId="{B9789FB4-199A-4392-BD4F-7AE57F4436A5}">
      <dgm:prSet/>
      <dgm:spPr/>
      <dgm:t>
        <a:bodyPr/>
        <a:lstStyle/>
        <a:p>
          <a:endParaRPr lang="en-US"/>
        </a:p>
      </dgm:t>
    </dgm:pt>
    <dgm:pt modelId="{793C55F2-5058-417F-847E-D8FCDABE2C26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88.0800%</a:t>
          </a:r>
          <a:endParaRPr lang="en-US" dirty="0"/>
        </a:p>
      </dgm:t>
    </dgm:pt>
    <dgm:pt modelId="{5D55BD26-E4B2-484E-AE82-BCA25F978545}" type="parTrans" cxnId="{61B65A54-5A0F-4D14-8E20-18A342245B10}">
      <dgm:prSet/>
      <dgm:spPr/>
      <dgm:t>
        <a:bodyPr/>
        <a:lstStyle/>
        <a:p>
          <a:endParaRPr lang="en-US"/>
        </a:p>
      </dgm:t>
    </dgm:pt>
    <dgm:pt modelId="{A8B09221-25F8-49AC-80A9-A17914631C8A}" type="sibTrans" cxnId="{61B65A54-5A0F-4D14-8E20-18A342245B10}">
      <dgm:prSet/>
      <dgm:spPr/>
      <dgm:t>
        <a:bodyPr/>
        <a:lstStyle/>
        <a:p>
          <a:endParaRPr lang="en-US"/>
        </a:p>
      </dgm:t>
    </dgm:pt>
    <dgm:pt modelId="{72398973-FF58-4324-BA21-23CC423A216A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95.2574%</a:t>
          </a:r>
        </a:p>
      </dgm:t>
    </dgm:pt>
    <dgm:pt modelId="{DCD3C28A-DB3E-410C-96DF-CA04752297D3}" type="parTrans" cxnId="{B9B49EA3-851F-4482-8BE2-435068A685F6}">
      <dgm:prSet/>
      <dgm:spPr/>
      <dgm:t>
        <a:bodyPr/>
        <a:lstStyle/>
        <a:p>
          <a:endParaRPr lang="en-US"/>
        </a:p>
      </dgm:t>
    </dgm:pt>
    <dgm:pt modelId="{737E8786-710B-4311-956E-1929AE201737}" type="sibTrans" cxnId="{B9B49EA3-851F-4482-8BE2-435068A685F6}">
      <dgm:prSet/>
      <dgm:spPr/>
      <dgm:t>
        <a:bodyPr/>
        <a:lstStyle/>
        <a:p>
          <a:endParaRPr lang="en-US"/>
        </a:p>
      </dgm:t>
    </dgm:pt>
    <dgm:pt modelId="{B4558973-C6F1-4C7C-94C6-5CD457C0C91B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99.3307%</a:t>
          </a:r>
        </a:p>
      </dgm:t>
    </dgm:pt>
    <dgm:pt modelId="{73724DFB-2DF7-48B8-9596-4EC247983538}" type="parTrans" cxnId="{2425EAA0-CAC2-425C-8455-00D98ECE4BF1}">
      <dgm:prSet/>
      <dgm:spPr/>
      <dgm:t>
        <a:bodyPr/>
        <a:lstStyle/>
        <a:p>
          <a:endParaRPr lang="en-US"/>
        </a:p>
      </dgm:t>
    </dgm:pt>
    <dgm:pt modelId="{DC244077-E490-4D5F-A248-801767147CA4}" type="sibTrans" cxnId="{2425EAA0-CAC2-425C-8455-00D98ECE4BF1}">
      <dgm:prSet/>
      <dgm:spPr/>
      <dgm:t>
        <a:bodyPr/>
        <a:lstStyle/>
        <a:p>
          <a:endParaRPr lang="en-US"/>
        </a:p>
      </dgm:t>
    </dgm:pt>
    <dgm:pt modelId="{E547999A-930C-46B7-AEEF-4EC072630926}" type="pres">
      <dgm:prSet presAssocID="{87A1AEDB-AF89-4A06-ADA0-CD6416FDE8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5F3170-EC44-4120-8325-264160B51CAC}" type="pres">
      <dgm:prSet presAssocID="{FE2E857F-FCB5-4FDE-8A53-4FF10F608C80}" presName="hierRoot1" presStyleCnt="0"/>
      <dgm:spPr/>
    </dgm:pt>
    <dgm:pt modelId="{A40FE2A5-4E08-4BB1-B601-D9545C4554D5}" type="pres">
      <dgm:prSet presAssocID="{FE2E857F-FCB5-4FDE-8A53-4FF10F608C80}" presName="composite" presStyleCnt="0"/>
      <dgm:spPr/>
    </dgm:pt>
    <dgm:pt modelId="{B5B21343-616F-47D2-875D-573F16FD6009}" type="pres">
      <dgm:prSet presAssocID="{FE2E857F-FCB5-4FDE-8A53-4FF10F608C80}" presName="background" presStyleLbl="node0" presStyleIdx="0" presStyleCnt="1"/>
      <dgm:spPr/>
    </dgm:pt>
    <dgm:pt modelId="{FF598644-C16B-4B73-BF8A-AEE940C97201}" type="pres">
      <dgm:prSet presAssocID="{FE2E857F-FCB5-4FDE-8A53-4FF10F608C8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AF48D7-5CCE-429E-AEB0-48690B2C0012}" type="pres">
      <dgm:prSet presAssocID="{FE2E857F-FCB5-4FDE-8A53-4FF10F608C80}" presName="hierChild2" presStyleCnt="0"/>
      <dgm:spPr/>
    </dgm:pt>
    <dgm:pt modelId="{48B88454-022B-43D1-9B13-784E8CA948AC}" type="pres">
      <dgm:prSet presAssocID="{6F3221E6-E3CD-4070-8A95-27392F43F70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C2C8FEB-3B4E-4BF5-A4D9-845CCF2E4A4B}" type="pres">
      <dgm:prSet presAssocID="{09C1BA66-8E62-430F-9B89-A7C7EDCB7602}" presName="hierRoot2" presStyleCnt="0"/>
      <dgm:spPr/>
    </dgm:pt>
    <dgm:pt modelId="{D5CEFB54-DF16-40B5-9126-196F205C901B}" type="pres">
      <dgm:prSet presAssocID="{09C1BA66-8E62-430F-9B89-A7C7EDCB7602}" presName="composite2" presStyleCnt="0"/>
      <dgm:spPr/>
    </dgm:pt>
    <dgm:pt modelId="{58F49D7A-FED4-4B04-BDCA-832B1AE39AB6}" type="pres">
      <dgm:prSet presAssocID="{09C1BA66-8E62-430F-9B89-A7C7EDCB7602}" presName="background2" presStyleLbl="node2" presStyleIdx="0" presStyleCnt="2"/>
      <dgm:spPr/>
    </dgm:pt>
    <dgm:pt modelId="{83D0E869-E58B-4F50-BDC2-C0868CD2FFCE}" type="pres">
      <dgm:prSet presAssocID="{09C1BA66-8E62-430F-9B89-A7C7EDCB760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6CB62-C016-4A95-B2D4-33FD0063B06F}" type="pres">
      <dgm:prSet presAssocID="{09C1BA66-8E62-430F-9B89-A7C7EDCB7602}" presName="hierChild3" presStyleCnt="0"/>
      <dgm:spPr/>
    </dgm:pt>
    <dgm:pt modelId="{DF9C6B26-4280-4385-8098-BB073B03D4F6}" type="pres">
      <dgm:prSet presAssocID="{132DA516-AAC6-4C19-B761-32014394E39E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85A1104-540A-46C9-85E5-472AB60A04AF}" type="pres">
      <dgm:prSet presAssocID="{D4D2ED11-3292-41C9-8CB7-2FBFB5C8B0E0}" presName="hierRoot3" presStyleCnt="0"/>
      <dgm:spPr/>
    </dgm:pt>
    <dgm:pt modelId="{0533B4EF-D9DA-45FD-9B61-0C8DD87418B8}" type="pres">
      <dgm:prSet presAssocID="{D4D2ED11-3292-41C9-8CB7-2FBFB5C8B0E0}" presName="composite3" presStyleCnt="0"/>
      <dgm:spPr/>
    </dgm:pt>
    <dgm:pt modelId="{1682EF29-13FF-482E-AD4C-E462ECE1BAD6}" type="pres">
      <dgm:prSet presAssocID="{D4D2ED11-3292-41C9-8CB7-2FBFB5C8B0E0}" presName="background3" presStyleLbl="node3" presStyleIdx="0" presStyleCnt="4"/>
      <dgm:spPr/>
    </dgm:pt>
    <dgm:pt modelId="{2F6F6FB4-1041-4563-B6CA-5CEA5EB511BA}" type="pres">
      <dgm:prSet presAssocID="{D4D2ED11-3292-41C9-8CB7-2FBFB5C8B0E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933FD-F091-4A41-A8AC-D69376ADAAB9}" type="pres">
      <dgm:prSet presAssocID="{D4D2ED11-3292-41C9-8CB7-2FBFB5C8B0E0}" presName="hierChild4" presStyleCnt="0"/>
      <dgm:spPr/>
    </dgm:pt>
    <dgm:pt modelId="{0ABFFD1B-F82A-4CDA-900E-A06EE291A25D}" type="pres">
      <dgm:prSet presAssocID="{5B98AE65-69B8-4A06-BE17-AE627810EFAE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C038F2B3-55E3-431C-B827-CC9975F96E7B}" type="pres">
      <dgm:prSet presAssocID="{6F2AD42D-6FAF-46A0-A8EF-C16A62486EEC}" presName="hierRoot4" presStyleCnt="0"/>
      <dgm:spPr/>
    </dgm:pt>
    <dgm:pt modelId="{C02DF109-24FE-43F7-9B80-B1D06A16713D}" type="pres">
      <dgm:prSet presAssocID="{6F2AD42D-6FAF-46A0-A8EF-C16A62486EEC}" presName="composite4" presStyleCnt="0"/>
      <dgm:spPr/>
    </dgm:pt>
    <dgm:pt modelId="{AA9F614F-2A2C-46A6-91CA-C5182CE971A7}" type="pres">
      <dgm:prSet presAssocID="{6F2AD42D-6FAF-46A0-A8EF-C16A62486EEC}" presName="background4" presStyleLbl="node4" presStyleIdx="0" presStyleCnt="20"/>
      <dgm:spPr/>
    </dgm:pt>
    <dgm:pt modelId="{1D4B4E0D-D21C-4E5E-9CDE-A0FD20DD886A}" type="pres">
      <dgm:prSet presAssocID="{6F2AD42D-6FAF-46A0-A8EF-C16A62486EEC}" presName="text4" presStyleLbl="fgAcc4" presStyleIdx="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28DB9-C7D3-412B-8DA2-590CB91FA835}" type="pres">
      <dgm:prSet presAssocID="{6F2AD42D-6FAF-46A0-A8EF-C16A62486EEC}" presName="hierChild5" presStyleCnt="0"/>
      <dgm:spPr/>
    </dgm:pt>
    <dgm:pt modelId="{D2DCE077-33FF-45DE-A240-2F811ABD3704}" type="pres">
      <dgm:prSet presAssocID="{654255C5-EBC5-488C-AE68-CFFA5BA19D8B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41B0C55-D4EB-4863-88BE-88DC2B4F8BE3}" type="pres">
      <dgm:prSet presAssocID="{32996A5C-9E18-4560-8EB4-6546F361382B}" presName="hierRoot4" presStyleCnt="0"/>
      <dgm:spPr/>
    </dgm:pt>
    <dgm:pt modelId="{F4273288-191F-4DD0-B95C-286283733D67}" type="pres">
      <dgm:prSet presAssocID="{32996A5C-9E18-4560-8EB4-6546F361382B}" presName="composite4" presStyleCnt="0"/>
      <dgm:spPr/>
    </dgm:pt>
    <dgm:pt modelId="{AD0841C0-CC26-4CAE-A293-31BC5B6D8323}" type="pres">
      <dgm:prSet presAssocID="{32996A5C-9E18-4560-8EB4-6546F361382B}" presName="background4" presStyleLbl="node4" presStyleIdx="1" presStyleCnt="20"/>
      <dgm:spPr/>
    </dgm:pt>
    <dgm:pt modelId="{DC3F0F6E-5276-43B4-BBE0-DACFAE6E3274}" type="pres">
      <dgm:prSet presAssocID="{32996A5C-9E18-4560-8EB4-6546F361382B}" presName="text4" presStyleLbl="fgAcc4" presStyleIdx="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658A3-ECA5-481C-9C4B-72327C698333}" type="pres">
      <dgm:prSet presAssocID="{32996A5C-9E18-4560-8EB4-6546F361382B}" presName="hierChild5" presStyleCnt="0"/>
      <dgm:spPr/>
    </dgm:pt>
    <dgm:pt modelId="{58F01C10-9478-4EFD-BFD8-7C9866E2FE3C}" type="pres">
      <dgm:prSet presAssocID="{3AF21B93-E2AB-48DB-A447-E450A74E48D8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CC61F74E-5087-427C-8B04-1CDF23BEDD80}" type="pres">
      <dgm:prSet presAssocID="{599A9B21-E2B4-4CEB-A9B3-39F413676596}" presName="hierRoot4" presStyleCnt="0"/>
      <dgm:spPr/>
    </dgm:pt>
    <dgm:pt modelId="{AE91326B-D63F-439B-BF57-3CD660356355}" type="pres">
      <dgm:prSet presAssocID="{599A9B21-E2B4-4CEB-A9B3-39F413676596}" presName="composite4" presStyleCnt="0"/>
      <dgm:spPr/>
    </dgm:pt>
    <dgm:pt modelId="{F4E71332-BE0B-478A-8D84-5956C6332831}" type="pres">
      <dgm:prSet presAssocID="{599A9B21-E2B4-4CEB-A9B3-39F413676596}" presName="background4" presStyleLbl="node4" presStyleIdx="2" presStyleCnt="20"/>
      <dgm:spPr/>
    </dgm:pt>
    <dgm:pt modelId="{2100B17F-C99B-436A-BC04-9CD08D189736}" type="pres">
      <dgm:prSet presAssocID="{599A9B21-E2B4-4CEB-A9B3-39F413676596}" presName="text4" presStyleLbl="fgAcc4" presStyleIdx="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C1CF2-01E2-4ACF-904C-EFF6C30505D1}" type="pres">
      <dgm:prSet presAssocID="{599A9B21-E2B4-4CEB-A9B3-39F413676596}" presName="hierChild5" presStyleCnt="0"/>
      <dgm:spPr/>
    </dgm:pt>
    <dgm:pt modelId="{77FF0958-D2BD-43DD-B059-4679538633E2}" type="pres">
      <dgm:prSet presAssocID="{E2DC9DD7-E47F-4F1B-979E-21A1D169294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C0035D98-7391-4118-9790-DD62623CAC01}" type="pres">
      <dgm:prSet presAssocID="{60623CD6-4354-4200-B05E-4608BF5A7B25}" presName="hierRoot4" presStyleCnt="0"/>
      <dgm:spPr/>
    </dgm:pt>
    <dgm:pt modelId="{9934CA3B-8F3D-4EEE-9B06-B1526BFDE535}" type="pres">
      <dgm:prSet presAssocID="{60623CD6-4354-4200-B05E-4608BF5A7B25}" presName="composite4" presStyleCnt="0"/>
      <dgm:spPr/>
    </dgm:pt>
    <dgm:pt modelId="{DE1925FF-CC2E-449C-A6FB-8763593A611F}" type="pres">
      <dgm:prSet presAssocID="{60623CD6-4354-4200-B05E-4608BF5A7B25}" presName="background4" presStyleLbl="node4" presStyleIdx="3" presStyleCnt="20"/>
      <dgm:spPr/>
    </dgm:pt>
    <dgm:pt modelId="{FFF260FC-A52E-4820-BA30-A1094FB97DB2}" type="pres">
      <dgm:prSet presAssocID="{60623CD6-4354-4200-B05E-4608BF5A7B25}" presName="text4" presStyleLbl="fgAcc4" presStyleIdx="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B8B22-D54C-4A44-9A29-52905002F847}" type="pres">
      <dgm:prSet presAssocID="{60623CD6-4354-4200-B05E-4608BF5A7B25}" presName="hierChild5" presStyleCnt="0"/>
      <dgm:spPr/>
    </dgm:pt>
    <dgm:pt modelId="{C7460C72-20D9-44ED-94B7-3456803CDE07}" type="pres">
      <dgm:prSet presAssocID="{5D55BD26-E4B2-484E-AE82-BCA25F978545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BC8088DC-C093-414C-8A48-1D04418DE151}" type="pres">
      <dgm:prSet presAssocID="{793C55F2-5058-417F-847E-D8FCDABE2C26}" presName="hierRoot4" presStyleCnt="0"/>
      <dgm:spPr/>
    </dgm:pt>
    <dgm:pt modelId="{595094E6-A764-4A3E-BA1F-C07931486ECD}" type="pres">
      <dgm:prSet presAssocID="{793C55F2-5058-417F-847E-D8FCDABE2C26}" presName="composite4" presStyleCnt="0"/>
      <dgm:spPr/>
    </dgm:pt>
    <dgm:pt modelId="{0B823550-BBF6-43D3-9296-8A742E4B2EAB}" type="pres">
      <dgm:prSet presAssocID="{793C55F2-5058-417F-847E-D8FCDABE2C26}" presName="background4" presStyleLbl="node4" presStyleIdx="4" presStyleCnt="20"/>
      <dgm:spPr/>
    </dgm:pt>
    <dgm:pt modelId="{E8756A97-5103-4544-B2CE-F7A418223F68}" type="pres">
      <dgm:prSet presAssocID="{793C55F2-5058-417F-847E-D8FCDABE2C26}" presName="text4" presStyleLbl="fgAcc4" presStyleIdx="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005C1-97FE-4937-A89A-5365F602F850}" type="pres">
      <dgm:prSet presAssocID="{793C55F2-5058-417F-847E-D8FCDABE2C26}" presName="hierChild5" presStyleCnt="0"/>
      <dgm:spPr/>
    </dgm:pt>
    <dgm:pt modelId="{A913E68B-59D0-4289-B78C-2A9EF7FADBF4}" type="pres">
      <dgm:prSet presAssocID="{DCD3C28A-DB3E-410C-96DF-CA04752297D3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12DCE866-2D55-4546-B41A-1631F61C07DC}" type="pres">
      <dgm:prSet presAssocID="{72398973-FF58-4324-BA21-23CC423A216A}" presName="hierRoot4" presStyleCnt="0"/>
      <dgm:spPr/>
    </dgm:pt>
    <dgm:pt modelId="{D5BB80DB-351C-491A-91B7-A6F7A1260AC8}" type="pres">
      <dgm:prSet presAssocID="{72398973-FF58-4324-BA21-23CC423A216A}" presName="composite4" presStyleCnt="0"/>
      <dgm:spPr/>
    </dgm:pt>
    <dgm:pt modelId="{F56BD743-4F5E-426C-9D2C-32F3C3CE2B42}" type="pres">
      <dgm:prSet presAssocID="{72398973-FF58-4324-BA21-23CC423A216A}" presName="background4" presStyleLbl="node4" presStyleIdx="5" presStyleCnt="20"/>
      <dgm:spPr/>
    </dgm:pt>
    <dgm:pt modelId="{D171E13A-DA41-4312-BFB0-CB13F1DD0C2D}" type="pres">
      <dgm:prSet presAssocID="{72398973-FF58-4324-BA21-23CC423A216A}" presName="text4" presStyleLbl="fgAcc4" presStyleIdx="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7C7C76-92DC-4822-AB01-A4DC1DCCD9B2}" type="pres">
      <dgm:prSet presAssocID="{72398973-FF58-4324-BA21-23CC423A216A}" presName="hierChild5" presStyleCnt="0"/>
      <dgm:spPr/>
    </dgm:pt>
    <dgm:pt modelId="{7FEC9C39-B2C6-4021-8AE9-79611D762201}" type="pres">
      <dgm:prSet presAssocID="{37BF4BFF-2C72-4553-A785-C9E179F8990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EA9C181-66DC-430C-A0A6-0B8CDE932E63}" type="pres">
      <dgm:prSet presAssocID="{EFF46FC2-E517-4CB4-845C-5E98071CBFEA}" presName="hierRoot3" presStyleCnt="0"/>
      <dgm:spPr/>
    </dgm:pt>
    <dgm:pt modelId="{3A809B50-6DAD-4EFA-A374-91BEBFB83501}" type="pres">
      <dgm:prSet presAssocID="{EFF46FC2-E517-4CB4-845C-5E98071CBFEA}" presName="composite3" presStyleCnt="0"/>
      <dgm:spPr/>
    </dgm:pt>
    <dgm:pt modelId="{DDC0FFAE-65EF-428B-9E78-416640215BB4}" type="pres">
      <dgm:prSet presAssocID="{EFF46FC2-E517-4CB4-845C-5E98071CBFEA}" presName="background3" presStyleLbl="node3" presStyleIdx="1" presStyleCnt="4"/>
      <dgm:spPr/>
    </dgm:pt>
    <dgm:pt modelId="{4F51913A-71B1-4C68-B07B-130591D9AEFD}" type="pres">
      <dgm:prSet presAssocID="{EFF46FC2-E517-4CB4-845C-5E98071CBFE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C1803-47D1-45EB-BCD5-6495B8B16506}" type="pres">
      <dgm:prSet presAssocID="{EFF46FC2-E517-4CB4-845C-5E98071CBFEA}" presName="hierChild4" presStyleCnt="0"/>
      <dgm:spPr/>
    </dgm:pt>
    <dgm:pt modelId="{7D2BCACE-C98C-42B1-B26F-F96157640B03}" type="pres">
      <dgm:prSet presAssocID="{5D624400-D64E-4C22-B027-1B0EE785BCB8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98CBC9BD-84F4-4690-BBB8-1CA8F3AE3053}" type="pres">
      <dgm:prSet presAssocID="{F1BBC00C-3D29-4721-81D6-43BC1DDE5291}" presName="hierRoot4" presStyleCnt="0"/>
      <dgm:spPr/>
    </dgm:pt>
    <dgm:pt modelId="{A2E38E0A-BABF-4138-BF74-06809A7B14F0}" type="pres">
      <dgm:prSet presAssocID="{F1BBC00C-3D29-4721-81D6-43BC1DDE5291}" presName="composite4" presStyleCnt="0"/>
      <dgm:spPr/>
    </dgm:pt>
    <dgm:pt modelId="{55148FDE-1B3B-4ECF-B115-527873AEBEA2}" type="pres">
      <dgm:prSet presAssocID="{F1BBC00C-3D29-4721-81D6-43BC1DDE5291}" presName="background4" presStyleLbl="node4" presStyleIdx="6" presStyleCnt="20"/>
      <dgm:spPr/>
    </dgm:pt>
    <dgm:pt modelId="{C6AF8F78-AD81-4A49-B724-8C195D219CA2}" type="pres">
      <dgm:prSet presAssocID="{F1BBC00C-3D29-4721-81D6-43BC1DDE5291}" presName="text4" presStyleLbl="fgAcc4" presStyleIdx="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03216-3D16-42A1-B7AB-F89C0BE8FA1C}" type="pres">
      <dgm:prSet presAssocID="{F1BBC00C-3D29-4721-81D6-43BC1DDE5291}" presName="hierChild5" presStyleCnt="0"/>
      <dgm:spPr/>
    </dgm:pt>
    <dgm:pt modelId="{740333C0-7457-475C-ABA8-B1E23970826C}" type="pres">
      <dgm:prSet presAssocID="{5DA640A2-B4D3-40F0-BEAB-D116E5A3833F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271874E0-390B-48FA-81AC-A436DDB2E144}" type="pres">
      <dgm:prSet presAssocID="{56E7FB62-5A12-42A6-A276-883A91F10324}" presName="hierRoot4" presStyleCnt="0"/>
      <dgm:spPr/>
    </dgm:pt>
    <dgm:pt modelId="{9A6B1C1E-BBA1-4786-9B72-B86263B52E15}" type="pres">
      <dgm:prSet presAssocID="{56E7FB62-5A12-42A6-A276-883A91F10324}" presName="composite4" presStyleCnt="0"/>
      <dgm:spPr/>
    </dgm:pt>
    <dgm:pt modelId="{FC9A3063-5786-4ECB-93C1-A8D06B16F2B6}" type="pres">
      <dgm:prSet presAssocID="{56E7FB62-5A12-42A6-A276-883A91F10324}" presName="background4" presStyleLbl="node4" presStyleIdx="7" presStyleCnt="20"/>
      <dgm:spPr/>
    </dgm:pt>
    <dgm:pt modelId="{73489B71-EF3C-4C13-B69A-375043AAAA71}" type="pres">
      <dgm:prSet presAssocID="{56E7FB62-5A12-42A6-A276-883A91F10324}" presName="text4" presStyleLbl="fgAcc4" presStyleIdx="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844144-20AF-4983-8B35-1DCEA159BB81}" type="pres">
      <dgm:prSet presAssocID="{56E7FB62-5A12-42A6-A276-883A91F10324}" presName="hierChild5" presStyleCnt="0"/>
      <dgm:spPr/>
    </dgm:pt>
    <dgm:pt modelId="{5254D693-51F4-4197-B9AE-F02A5A231386}" type="pres">
      <dgm:prSet presAssocID="{73724DFB-2DF7-48B8-9596-4EC247983538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40B296C7-03BF-40BA-8E82-9A6B7AEF1C73}" type="pres">
      <dgm:prSet presAssocID="{B4558973-C6F1-4C7C-94C6-5CD457C0C91B}" presName="hierRoot4" presStyleCnt="0"/>
      <dgm:spPr/>
    </dgm:pt>
    <dgm:pt modelId="{14F0F2E2-13C2-4C1A-B612-097B06989F0F}" type="pres">
      <dgm:prSet presAssocID="{B4558973-C6F1-4C7C-94C6-5CD457C0C91B}" presName="composite4" presStyleCnt="0"/>
      <dgm:spPr/>
    </dgm:pt>
    <dgm:pt modelId="{6C224FC2-FB17-4E0D-9F46-60B45103C12E}" type="pres">
      <dgm:prSet presAssocID="{B4558973-C6F1-4C7C-94C6-5CD457C0C91B}" presName="background4" presStyleLbl="node4" presStyleIdx="8" presStyleCnt="20"/>
      <dgm:spPr/>
    </dgm:pt>
    <dgm:pt modelId="{9197437D-44C2-40A8-B983-2427D321C08A}" type="pres">
      <dgm:prSet presAssocID="{B4558973-C6F1-4C7C-94C6-5CD457C0C91B}" presName="text4" presStyleLbl="fgAcc4" presStyleIdx="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5DB54-B0A0-4345-A430-F9C2E7AC1483}" type="pres">
      <dgm:prSet presAssocID="{B4558973-C6F1-4C7C-94C6-5CD457C0C91B}" presName="hierChild5" presStyleCnt="0"/>
      <dgm:spPr/>
    </dgm:pt>
    <dgm:pt modelId="{60CA86F1-8EEE-434C-B251-225002A827FD}" type="pres">
      <dgm:prSet presAssocID="{B6745D6B-5E01-4458-BB67-A3459E1B445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86EB8176-6F79-47B1-A936-864C384A04E1}" type="pres">
      <dgm:prSet presAssocID="{2F6C8EDF-4DDD-4CF7-BA1D-3D86E337CBA5}" presName="hierRoot4" presStyleCnt="0"/>
      <dgm:spPr/>
    </dgm:pt>
    <dgm:pt modelId="{3ADFE37C-79C6-499E-9C91-DB1B7AD7C892}" type="pres">
      <dgm:prSet presAssocID="{2F6C8EDF-4DDD-4CF7-BA1D-3D86E337CBA5}" presName="composite4" presStyleCnt="0"/>
      <dgm:spPr/>
    </dgm:pt>
    <dgm:pt modelId="{9D5C1D8D-E676-42C1-8E99-70EC97D6C58C}" type="pres">
      <dgm:prSet presAssocID="{2F6C8EDF-4DDD-4CF7-BA1D-3D86E337CBA5}" presName="background4" presStyleLbl="node4" presStyleIdx="9" presStyleCnt="20"/>
      <dgm:spPr/>
    </dgm:pt>
    <dgm:pt modelId="{091151B0-7B36-4048-B989-A82B8E117A6D}" type="pres">
      <dgm:prSet presAssocID="{2F6C8EDF-4DDD-4CF7-BA1D-3D86E337CBA5}" presName="text4" presStyleLbl="fgAcc4" presStyleIdx="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8B4D5-BB05-4494-BF6E-922500EB0319}" type="pres">
      <dgm:prSet presAssocID="{2F6C8EDF-4DDD-4CF7-BA1D-3D86E337CBA5}" presName="hierChild5" presStyleCnt="0"/>
      <dgm:spPr/>
    </dgm:pt>
    <dgm:pt modelId="{F8152A81-34FF-44F1-9D2C-08D40A40F735}" type="pres">
      <dgm:prSet presAssocID="{295090D7-559A-4E1C-A5F8-B47AC943EB02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C15AC367-FA78-4232-BBAD-C25B1C3D6368}" type="pres">
      <dgm:prSet presAssocID="{7E0D1AE0-DA98-4ED4-A237-CEFFA92CB39A}" presName="hierRoot4" presStyleCnt="0"/>
      <dgm:spPr/>
    </dgm:pt>
    <dgm:pt modelId="{94913E8D-90DA-40AF-B362-1E29D379F51B}" type="pres">
      <dgm:prSet presAssocID="{7E0D1AE0-DA98-4ED4-A237-CEFFA92CB39A}" presName="composite4" presStyleCnt="0"/>
      <dgm:spPr/>
    </dgm:pt>
    <dgm:pt modelId="{1F5D4608-9FAA-4137-BF1F-D6CD4D435909}" type="pres">
      <dgm:prSet presAssocID="{7E0D1AE0-DA98-4ED4-A237-CEFFA92CB39A}" presName="background4" presStyleLbl="node4" presStyleIdx="10" presStyleCnt="20"/>
      <dgm:spPr/>
    </dgm:pt>
    <dgm:pt modelId="{203A2BD6-A0C4-4B4C-9325-86CF2D24274E}" type="pres">
      <dgm:prSet presAssocID="{7E0D1AE0-DA98-4ED4-A237-CEFFA92CB39A}" presName="text4" presStyleLbl="fgAcc4" presStyleIdx="10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ED3B0-F862-40DA-8196-2EA0247191CA}" type="pres">
      <dgm:prSet presAssocID="{7E0D1AE0-DA98-4ED4-A237-CEFFA92CB39A}" presName="hierChild5" presStyleCnt="0"/>
      <dgm:spPr/>
    </dgm:pt>
    <dgm:pt modelId="{425C879E-337D-4E4A-BD95-802A7D5DA57D}" type="pres">
      <dgm:prSet presAssocID="{A65897D5-155F-4306-8620-6DC3A3339726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A700FBE9-EB69-4BA2-9044-56944A978C40}" type="pres">
      <dgm:prSet presAssocID="{2BC093D6-126B-4E35-A660-16A9655C95D3}" presName="hierRoot4" presStyleCnt="0"/>
      <dgm:spPr/>
    </dgm:pt>
    <dgm:pt modelId="{A8A0634E-D117-427E-9B75-8476111AC6B1}" type="pres">
      <dgm:prSet presAssocID="{2BC093D6-126B-4E35-A660-16A9655C95D3}" presName="composite4" presStyleCnt="0"/>
      <dgm:spPr/>
    </dgm:pt>
    <dgm:pt modelId="{EE3420CF-9E6F-43FF-B8E9-9E6D02D9FF58}" type="pres">
      <dgm:prSet presAssocID="{2BC093D6-126B-4E35-A660-16A9655C95D3}" presName="background4" presStyleLbl="node4" presStyleIdx="11" presStyleCnt="20"/>
      <dgm:spPr/>
    </dgm:pt>
    <dgm:pt modelId="{006D2980-43C9-4719-8267-9691249ED539}" type="pres">
      <dgm:prSet presAssocID="{2BC093D6-126B-4E35-A660-16A9655C95D3}" presName="text4" presStyleLbl="fgAcc4" presStyleIdx="11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E17CF-74C9-44B3-8A06-FDF263CB338A}" type="pres">
      <dgm:prSet presAssocID="{2BC093D6-126B-4E35-A660-16A9655C95D3}" presName="hierChild5" presStyleCnt="0"/>
      <dgm:spPr/>
    </dgm:pt>
    <dgm:pt modelId="{1BF1C8A9-BFC7-4D07-AB3F-6D62EE48134D}" type="pres">
      <dgm:prSet presAssocID="{C489B430-5ED4-4491-AB53-657D6BEDA07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C86202-A1C2-4D69-B0B7-2903A3A4314B}" type="pres">
      <dgm:prSet presAssocID="{0502A696-F442-48FD-A850-57B5BB931E91}" presName="hierRoot2" presStyleCnt="0"/>
      <dgm:spPr/>
    </dgm:pt>
    <dgm:pt modelId="{6B682904-5731-4B29-B7DC-6636A7900208}" type="pres">
      <dgm:prSet presAssocID="{0502A696-F442-48FD-A850-57B5BB931E91}" presName="composite2" presStyleCnt="0"/>
      <dgm:spPr/>
    </dgm:pt>
    <dgm:pt modelId="{62F8014A-0712-49B9-BD22-F545DB3137EA}" type="pres">
      <dgm:prSet presAssocID="{0502A696-F442-48FD-A850-57B5BB931E91}" presName="background2" presStyleLbl="node2" presStyleIdx="1" presStyleCnt="2"/>
      <dgm:spPr/>
    </dgm:pt>
    <dgm:pt modelId="{3A5BB4B6-AE84-4A57-9E4E-53544B9BC896}" type="pres">
      <dgm:prSet presAssocID="{0502A696-F442-48FD-A850-57B5BB931E9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E6FA1-C604-4060-9C1F-2E8BD06C42F2}" type="pres">
      <dgm:prSet presAssocID="{0502A696-F442-48FD-A850-57B5BB931E91}" presName="hierChild3" presStyleCnt="0"/>
      <dgm:spPr/>
    </dgm:pt>
    <dgm:pt modelId="{4ED762D3-A81F-4211-B325-6DA317187F30}" type="pres">
      <dgm:prSet presAssocID="{BE6FFF0E-FDEE-41C5-9EA4-61187F03609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3E65CB9-73D9-4E1E-8157-CCE2146CC4F6}" type="pres">
      <dgm:prSet presAssocID="{862A3E6E-87C7-47E1-8061-15180560029F}" presName="hierRoot3" presStyleCnt="0"/>
      <dgm:spPr/>
    </dgm:pt>
    <dgm:pt modelId="{B694D685-DB63-46DF-8052-8010F9A49E59}" type="pres">
      <dgm:prSet presAssocID="{862A3E6E-87C7-47E1-8061-15180560029F}" presName="composite3" presStyleCnt="0"/>
      <dgm:spPr/>
    </dgm:pt>
    <dgm:pt modelId="{9247ED4D-C5E0-4C3D-BA8A-8137019A20DE}" type="pres">
      <dgm:prSet presAssocID="{862A3E6E-87C7-47E1-8061-15180560029F}" presName="background3" presStyleLbl="node3" presStyleIdx="2" presStyleCnt="4"/>
      <dgm:spPr/>
    </dgm:pt>
    <dgm:pt modelId="{B124A10B-DE64-47D9-A235-CF5ADD019AA8}" type="pres">
      <dgm:prSet presAssocID="{862A3E6E-87C7-47E1-8061-15180560029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971E8-D377-49A9-BD9C-835E3CCD1532}" type="pres">
      <dgm:prSet presAssocID="{862A3E6E-87C7-47E1-8061-15180560029F}" presName="hierChild4" presStyleCnt="0"/>
      <dgm:spPr/>
    </dgm:pt>
    <dgm:pt modelId="{A2F244C9-C09D-44B4-8484-81A42171004B}" type="pres">
      <dgm:prSet presAssocID="{57534C9C-7F20-4D4D-A450-4A308644E8C7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B6D9F540-2A7C-4A1A-87E4-96E5938B03D6}" type="pres">
      <dgm:prSet presAssocID="{51AD70BB-294F-422A-A7E9-A004047754B4}" presName="hierRoot4" presStyleCnt="0"/>
      <dgm:spPr/>
    </dgm:pt>
    <dgm:pt modelId="{47B3DA4F-0249-44C7-9627-FB258FE2E03E}" type="pres">
      <dgm:prSet presAssocID="{51AD70BB-294F-422A-A7E9-A004047754B4}" presName="composite4" presStyleCnt="0"/>
      <dgm:spPr/>
    </dgm:pt>
    <dgm:pt modelId="{AF12CE93-7725-4471-864C-45319D2EA545}" type="pres">
      <dgm:prSet presAssocID="{51AD70BB-294F-422A-A7E9-A004047754B4}" presName="background4" presStyleLbl="node4" presStyleIdx="12" presStyleCnt="20"/>
      <dgm:spPr/>
    </dgm:pt>
    <dgm:pt modelId="{CC2C3028-9E58-4207-ACC2-486207C80E05}" type="pres">
      <dgm:prSet presAssocID="{51AD70BB-294F-422A-A7E9-A004047754B4}" presName="text4" presStyleLbl="fgAcc4" presStyleIdx="12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007DDD-490F-42B5-9A8B-CACAED3EF037}" type="pres">
      <dgm:prSet presAssocID="{51AD70BB-294F-422A-A7E9-A004047754B4}" presName="hierChild5" presStyleCnt="0"/>
      <dgm:spPr/>
    </dgm:pt>
    <dgm:pt modelId="{D4C67EAB-E89E-4870-B119-4556191F9D23}" type="pres">
      <dgm:prSet presAssocID="{3675D511-6D25-42DD-98D6-B4AEEE523B32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3DC79FD4-0290-4F9A-A950-394A10C7C297}" type="pres">
      <dgm:prSet presAssocID="{AC37409B-FB95-4A42-8E60-719165C48FF6}" presName="hierRoot4" presStyleCnt="0"/>
      <dgm:spPr/>
    </dgm:pt>
    <dgm:pt modelId="{648D87D1-0AB3-4CC6-86E0-7AA38BAE29FF}" type="pres">
      <dgm:prSet presAssocID="{AC37409B-FB95-4A42-8E60-719165C48FF6}" presName="composite4" presStyleCnt="0"/>
      <dgm:spPr/>
    </dgm:pt>
    <dgm:pt modelId="{214987DC-8223-43A9-8CF7-F83AD3590254}" type="pres">
      <dgm:prSet presAssocID="{AC37409B-FB95-4A42-8E60-719165C48FF6}" presName="background4" presStyleLbl="node4" presStyleIdx="13" presStyleCnt="20"/>
      <dgm:spPr/>
    </dgm:pt>
    <dgm:pt modelId="{7B07DD1C-F855-4BE1-8ED4-ACDEA09513A6}" type="pres">
      <dgm:prSet presAssocID="{AC37409B-FB95-4A42-8E60-719165C48FF6}" presName="text4" presStyleLbl="fgAcc4" presStyleIdx="13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F7677D-C0BA-4E0C-A3E2-8C93A84D6C9C}" type="pres">
      <dgm:prSet presAssocID="{AC37409B-FB95-4A42-8E60-719165C48FF6}" presName="hierChild5" presStyleCnt="0"/>
      <dgm:spPr/>
    </dgm:pt>
    <dgm:pt modelId="{9664656E-251A-459F-BF17-081F773346AB}" type="pres">
      <dgm:prSet presAssocID="{0722A56A-F5EB-48A7-B4A5-A58A7E17ED6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886ABFE-C433-4CC2-B473-1CD3F77133EC}" type="pres">
      <dgm:prSet presAssocID="{0A65D114-F23E-4DD2-A7F9-88264BE266BD}" presName="hierRoot3" presStyleCnt="0"/>
      <dgm:spPr/>
    </dgm:pt>
    <dgm:pt modelId="{7F371D1A-081D-4E1B-B9AC-7143CAB2F539}" type="pres">
      <dgm:prSet presAssocID="{0A65D114-F23E-4DD2-A7F9-88264BE266BD}" presName="composite3" presStyleCnt="0"/>
      <dgm:spPr/>
    </dgm:pt>
    <dgm:pt modelId="{6FC4C13A-C791-4CB6-9150-BB2ED545462F}" type="pres">
      <dgm:prSet presAssocID="{0A65D114-F23E-4DD2-A7F9-88264BE266BD}" presName="background3" presStyleLbl="node3" presStyleIdx="3" presStyleCnt="4"/>
      <dgm:spPr/>
    </dgm:pt>
    <dgm:pt modelId="{1AABEAD4-B5B2-4C06-8EF7-A657FE2A30BD}" type="pres">
      <dgm:prSet presAssocID="{0A65D114-F23E-4DD2-A7F9-88264BE266B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1C5E-0946-4F23-837F-49DAC59BDFDD}" type="pres">
      <dgm:prSet presAssocID="{0A65D114-F23E-4DD2-A7F9-88264BE266BD}" presName="hierChild4" presStyleCnt="0"/>
      <dgm:spPr/>
    </dgm:pt>
    <dgm:pt modelId="{636D53A0-D80B-4D1A-BBD0-C7DF59ACC8BF}" type="pres">
      <dgm:prSet presAssocID="{68C31807-762B-46AB-8087-9B95632C4B81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707A18C3-94EB-4388-84C8-DBC51780BA61}" type="pres">
      <dgm:prSet presAssocID="{292C32CF-E250-43BF-BA9E-ED10167D1845}" presName="hierRoot4" presStyleCnt="0"/>
      <dgm:spPr/>
    </dgm:pt>
    <dgm:pt modelId="{2D251DF4-4D68-4B3D-B9AA-DEB9B83856C3}" type="pres">
      <dgm:prSet presAssocID="{292C32CF-E250-43BF-BA9E-ED10167D1845}" presName="composite4" presStyleCnt="0"/>
      <dgm:spPr/>
    </dgm:pt>
    <dgm:pt modelId="{EA7EA3E8-9916-446F-9EEF-62CB961E2D48}" type="pres">
      <dgm:prSet presAssocID="{292C32CF-E250-43BF-BA9E-ED10167D1845}" presName="background4" presStyleLbl="node4" presStyleIdx="14" presStyleCnt="20"/>
      <dgm:spPr/>
    </dgm:pt>
    <dgm:pt modelId="{309B1E0B-F776-41B6-993C-6332699D94D6}" type="pres">
      <dgm:prSet presAssocID="{292C32CF-E250-43BF-BA9E-ED10167D1845}" presName="text4" presStyleLbl="fgAcc4" presStyleIdx="14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9400AA-941E-49DF-9F6F-9F01F85A0AC7}" type="pres">
      <dgm:prSet presAssocID="{292C32CF-E250-43BF-BA9E-ED10167D1845}" presName="hierChild5" presStyleCnt="0"/>
      <dgm:spPr/>
    </dgm:pt>
    <dgm:pt modelId="{57A0C818-F3F5-4C09-957B-ED1502306E1D}" type="pres">
      <dgm:prSet presAssocID="{D6C1E9B5-ADDD-43CD-8F82-C48BD7F1B004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C6AAC100-954B-4958-AC83-DAB1B38DF0A3}" type="pres">
      <dgm:prSet presAssocID="{A39E5384-F370-4FFB-8836-5F59C90E4AE4}" presName="hierRoot4" presStyleCnt="0"/>
      <dgm:spPr/>
    </dgm:pt>
    <dgm:pt modelId="{B37211FD-ACBC-4DFC-A92B-955D40A63542}" type="pres">
      <dgm:prSet presAssocID="{A39E5384-F370-4FFB-8836-5F59C90E4AE4}" presName="composite4" presStyleCnt="0"/>
      <dgm:spPr/>
    </dgm:pt>
    <dgm:pt modelId="{2FB36BDF-9BA1-4348-8DCE-0B97A1B382A7}" type="pres">
      <dgm:prSet presAssocID="{A39E5384-F370-4FFB-8836-5F59C90E4AE4}" presName="background4" presStyleLbl="node4" presStyleIdx="15" presStyleCnt="20"/>
      <dgm:spPr/>
    </dgm:pt>
    <dgm:pt modelId="{E9117ABD-DB4E-40DE-8743-983CAE2CADFB}" type="pres">
      <dgm:prSet presAssocID="{A39E5384-F370-4FFB-8836-5F59C90E4AE4}" presName="text4" presStyleLbl="fgAcc4" presStyleIdx="15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73A34D-6D4D-4918-9F33-96F3A3644909}" type="pres">
      <dgm:prSet presAssocID="{A39E5384-F370-4FFB-8836-5F59C90E4AE4}" presName="hierChild5" presStyleCnt="0"/>
      <dgm:spPr/>
    </dgm:pt>
    <dgm:pt modelId="{71C9D628-6407-4F9D-8D48-8B83BB093A4E}" type="pres">
      <dgm:prSet presAssocID="{026BB3D5-0EDD-4FE4-87FA-393744121988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61B31FE7-FE6F-480B-85CD-1D587EFDBECF}" type="pres">
      <dgm:prSet presAssocID="{15838D00-C8F1-48D1-B79E-8830110550AC}" presName="hierRoot4" presStyleCnt="0"/>
      <dgm:spPr/>
    </dgm:pt>
    <dgm:pt modelId="{14AF4254-4650-4CF6-B722-E82D383B35B9}" type="pres">
      <dgm:prSet presAssocID="{15838D00-C8F1-48D1-B79E-8830110550AC}" presName="composite4" presStyleCnt="0"/>
      <dgm:spPr/>
    </dgm:pt>
    <dgm:pt modelId="{D4A06927-D4E2-457B-8725-2467628546F8}" type="pres">
      <dgm:prSet presAssocID="{15838D00-C8F1-48D1-B79E-8830110550AC}" presName="background4" presStyleLbl="node4" presStyleIdx="16" presStyleCnt="20"/>
      <dgm:spPr/>
    </dgm:pt>
    <dgm:pt modelId="{56D77775-4B84-4E0C-8ECB-CD5EABBDD5D0}" type="pres">
      <dgm:prSet presAssocID="{15838D00-C8F1-48D1-B79E-8830110550AC}" presName="text4" presStyleLbl="fgAcc4" presStyleIdx="16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DB186-9EBC-443E-8923-4AF37A669AC2}" type="pres">
      <dgm:prSet presAssocID="{15838D00-C8F1-48D1-B79E-8830110550AC}" presName="hierChild5" presStyleCnt="0"/>
      <dgm:spPr/>
    </dgm:pt>
    <dgm:pt modelId="{F71E4D2D-304D-4DA5-810A-F9F7FA8EB9BE}" type="pres">
      <dgm:prSet presAssocID="{CB4C9A04-68C2-4355-84A8-9BC0C19EFE86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EE290C98-8DD9-4756-843C-4F9BA22846A2}" type="pres">
      <dgm:prSet presAssocID="{CA85D5A4-DDCD-4C68-A31D-6A454CD5EF5E}" presName="hierRoot4" presStyleCnt="0"/>
      <dgm:spPr/>
    </dgm:pt>
    <dgm:pt modelId="{614E2386-F373-4EF3-BF32-FA914506BE93}" type="pres">
      <dgm:prSet presAssocID="{CA85D5A4-DDCD-4C68-A31D-6A454CD5EF5E}" presName="composite4" presStyleCnt="0"/>
      <dgm:spPr/>
    </dgm:pt>
    <dgm:pt modelId="{1D695F8E-98FE-484A-B77D-941315424FEC}" type="pres">
      <dgm:prSet presAssocID="{CA85D5A4-DDCD-4C68-A31D-6A454CD5EF5E}" presName="background4" presStyleLbl="node4" presStyleIdx="17" presStyleCnt="20"/>
      <dgm:spPr/>
    </dgm:pt>
    <dgm:pt modelId="{50F2E032-EB14-45D3-8814-E810ED699E4F}" type="pres">
      <dgm:prSet presAssocID="{CA85D5A4-DDCD-4C68-A31D-6A454CD5EF5E}" presName="text4" presStyleLbl="fgAcc4" presStyleIdx="17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2C17B-A5C1-4FFE-9695-E01A34C098D0}" type="pres">
      <dgm:prSet presAssocID="{CA85D5A4-DDCD-4C68-A31D-6A454CD5EF5E}" presName="hierChild5" presStyleCnt="0"/>
      <dgm:spPr/>
    </dgm:pt>
    <dgm:pt modelId="{FDA64E5B-8F80-460D-A1DE-CF3ADF01F80E}" type="pres">
      <dgm:prSet presAssocID="{AF7CA2B1-D3A8-426F-BEB5-B67B1A6F1070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A8D13044-8F07-4D31-9C41-4E90414A8B0D}" type="pres">
      <dgm:prSet presAssocID="{B3F66042-57B0-46E6-A31F-FEE63036491B}" presName="hierRoot4" presStyleCnt="0"/>
      <dgm:spPr/>
    </dgm:pt>
    <dgm:pt modelId="{7AFD2F36-AB01-4D76-9D7B-4ABB17AA817C}" type="pres">
      <dgm:prSet presAssocID="{B3F66042-57B0-46E6-A31F-FEE63036491B}" presName="composite4" presStyleCnt="0"/>
      <dgm:spPr/>
    </dgm:pt>
    <dgm:pt modelId="{7AC66607-AA97-491A-AD88-863F8FD73F0E}" type="pres">
      <dgm:prSet presAssocID="{B3F66042-57B0-46E6-A31F-FEE63036491B}" presName="background4" presStyleLbl="node4" presStyleIdx="18" presStyleCnt="20"/>
      <dgm:spPr/>
    </dgm:pt>
    <dgm:pt modelId="{8B6F5E8C-7371-4C09-9328-29D219E52305}" type="pres">
      <dgm:prSet presAssocID="{B3F66042-57B0-46E6-A31F-FEE63036491B}" presName="text4" presStyleLbl="fgAcc4" presStyleIdx="18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744BC-F380-48CA-8290-77EEEAC7371D}" type="pres">
      <dgm:prSet presAssocID="{B3F66042-57B0-46E6-A31F-FEE63036491B}" presName="hierChild5" presStyleCnt="0"/>
      <dgm:spPr/>
    </dgm:pt>
    <dgm:pt modelId="{96F5CACC-8882-4CBC-AAA1-7B670281A560}" type="pres">
      <dgm:prSet presAssocID="{4C44FCA6-E033-4357-A440-CBC5ABCD13F8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3810A65B-7BDD-44F0-8782-1B42AFEC9FD7}" type="pres">
      <dgm:prSet presAssocID="{110ED1ED-4161-4806-9745-B0D3796499BF}" presName="hierRoot4" presStyleCnt="0"/>
      <dgm:spPr/>
    </dgm:pt>
    <dgm:pt modelId="{A537F44B-BC1E-4779-9EBD-141C9F96CECB}" type="pres">
      <dgm:prSet presAssocID="{110ED1ED-4161-4806-9745-B0D3796499BF}" presName="composite4" presStyleCnt="0"/>
      <dgm:spPr/>
    </dgm:pt>
    <dgm:pt modelId="{288D47E1-92DF-47B5-A809-58F570AD930C}" type="pres">
      <dgm:prSet presAssocID="{110ED1ED-4161-4806-9745-B0D3796499BF}" presName="background4" presStyleLbl="node4" presStyleIdx="19" presStyleCnt="20"/>
      <dgm:spPr/>
    </dgm:pt>
    <dgm:pt modelId="{6DFD2EE3-554D-4E07-B7DA-3CCE8E5EE2C0}" type="pres">
      <dgm:prSet presAssocID="{110ED1ED-4161-4806-9745-B0D3796499BF}" presName="text4" presStyleLbl="fgAcc4" presStyleIdx="19" presStyleCnt="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CD127-A84B-45C1-BC3C-8292115406A8}" type="pres">
      <dgm:prSet presAssocID="{110ED1ED-4161-4806-9745-B0D3796499BF}" presName="hierChild5" presStyleCnt="0"/>
      <dgm:spPr/>
    </dgm:pt>
  </dgm:ptLst>
  <dgm:cxnLst>
    <dgm:cxn modelId="{014C5EFC-D69F-47ED-910F-7A7D5EC7A255}" type="presOf" srcId="{15838D00-C8F1-48D1-B79E-8830110550AC}" destId="{56D77775-4B84-4E0C-8ECB-CD5EABBDD5D0}" srcOrd="0" destOrd="0" presId="urn:microsoft.com/office/officeart/2005/8/layout/hierarchy1"/>
    <dgm:cxn modelId="{B9B49EA3-851F-4482-8BE2-435068A685F6}" srcId="{60623CD6-4354-4200-B05E-4608BF5A7B25}" destId="{72398973-FF58-4324-BA21-23CC423A216A}" srcOrd="1" destOrd="0" parTransId="{DCD3C28A-DB3E-410C-96DF-CA04752297D3}" sibTransId="{737E8786-710B-4311-956E-1929AE201737}"/>
    <dgm:cxn modelId="{7D386F08-2882-41EC-A328-6BC339EEA73C}" type="presOf" srcId="{0A65D114-F23E-4DD2-A7F9-88264BE266BD}" destId="{1AABEAD4-B5B2-4C06-8EF7-A657FE2A30BD}" srcOrd="0" destOrd="0" presId="urn:microsoft.com/office/officeart/2005/8/layout/hierarchy1"/>
    <dgm:cxn modelId="{92A38AFE-FE1B-4A1B-909E-DE1C0E07ED72}" type="presOf" srcId="{C489B430-5ED4-4491-AB53-657D6BEDA070}" destId="{1BF1C8A9-BFC7-4D07-AB3F-6D62EE48134D}" srcOrd="0" destOrd="0" presId="urn:microsoft.com/office/officeart/2005/8/layout/hierarchy1"/>
    <dgm:cxn modelId="{9E59F489-E96E-4883-B1AC-A7F568C719D0}" type="presOf" srcId="{3675D511-6D25-42DD-98D6-B4AEEE523B32}" destId="{D4C67EAB-E89E-4870-B119-4556191F9D23}" srcOrd="0" destOrd="0" presId="urn:microsoft.com/office/officeart/2005/8/layout/hierarchy1"/>
    <dgm:cxn modelId="{183A2882-78A8-4D24-9CC2-5EE33F746C6E}" srcId="{09C1BA66-8E62-430F-9B89-A7C7EDCB7602}" destId="{D4D2ED11-3292-41C9-8CB7-2FBFB5C8B0E0}" srcOrd="0" destOrd="0" parTransId="{132DA516-AAC6-4C19-B761-32014394E39E}" sibTransId="{9FFD801E-4B17-4507-B122-6703CBC80BCD}"/>
    <dgm:cxn modelId="{DE9A5C2C-87CA-494B-B71A-65C54DC625C2}" type="presOf" srcId="{68C31807-762B-46AB-8087-9B95632C4B81}" destId="{636D53A0-D80B-4D1A-BBD0-C7DF59ACC8BF}" srcOrd="0" destOrd="0" presId="urn:microsoft.com/office/officeart/2005/8/layout/hierarchy1"/>
    <dgm:cxn modelId="{6699A7B0-6E42-4FCA-B0D3-1585475F90DF}" srcId="{0502A696-F442-48FD-A850-57B5BB931E91}" destId="{862A3E6E-87C7-47E1-8061-15180560029F}" srcOrd="0" destOrd="0" parTransId="{BE6FFF0E-FDEE-41C5-9EA4-61187F036094}" sibTransId="{F2C4B6CE-1DAD-4472-9CA2-6F96FB4B1A60}"/>
    <dgm:cxn modelId="{2A8F1BEA-B726-43BD-AB13-33B7BDA7F1BF}" srcId="{0A65D114-F23E-4DD2-A7F9-88264BE266BD}" destId="{CA85D5A4-DDCD-4C68-A31D-6A454CD5EF5E}" srcOrd="1" destOrd="0" parTransId="{CB4C9A04-68C2-4355-84A8-9BC0C19EFE86}" sibTransId="{79BD9031-1F2B-46CC-81E1-BDDDA9B32509}"/>
    <dgm:cxn modelId="{C2628AFD-204C-47AE-A5B0-C3EE56F33570}" type="presOf" srcId="{026BB3D5-0EDD-4FE4-87FA-393744121988}" destId="{71C9D628-6407-4F9D-8D48-8B83BB093A4E}" srcOrd="0" destOrd="0" presId="urn:microsoft.com/office/officeart/2005/8/layout/hierarchy1"/>
    <dgm:cxn modelId="{4B346E85-6035-4B51-BCF1-F53C59CC9265}" type="presOf" srcId="{B3F66042-57B0-46E6-A31F-FEE63036491B}" destId="{8B6F5E8C-7371-4C09-9328-29D219E52305}" srcOrd="0" destOrd="0" presId="urn:microsoft.com/office/officeart/2005/8/layout/hierarchy1"/>
    <dgm:cxn modelId="{86C770AC-059B-4ECD-BE51-61A615B9677B}" srcId="{EFF46FC2-E517-4CB4-845C-5E98071CBFEA}" destId="{F1BBC00C-3D29-4721-81D6-43BC1DDE5291}" srcOrd="0" destOrd="0" parTransId="{5D624400-D64E-4C22-B027-1B0EE785BCB8}" sibTransId="{983F0DF3-E0F6-41CD-B1C1-E09BDE7E54A0}"/>
    <dgm:cxn modelId="{D23F396D-0D32-4A82-B383-6086428D8ADB}" type="presOf" srcId="{AF7CA2B1-D3A8-426F-BEB5-B67B1A6F1070}" destId="{FDA64E5B-8F80-460D-A1DE-CF3ADF01F80E}" srcOrd="0" destOrd="0" presId="urn:microsoft.com/office/officeart/2005/8/layout/hierarchy1"/>
    <dgm:cxn modelId="{4C8C946A-CBC1-43E9-84EB-B480AFFEEF9D}" type="presOf" srcId="{793C55F2-5058-417F-847E-D8FCDABE2C26}" destId="{E8756A97-5103-4544-B2CE-F7A418223F68}" srcOrd="0" destOrd="0" presId="urn:microsoft.com/office/officeart/2005/8/layout/hierarchy1"/>
    <dgm:cxn modelId="{4C572759-A03B-4110-A81C-F7A48686B73A}" srcId="{F1BBC00C-3D29-4721-81D6-43BC1DDE5291}" destId="{56E7FB62-5A12-42A6-A276-883A91F10324}" srcOrd="0" destOrd="0" parTransId="{5DA640A2-B4D3-40F0-BEAB-D116E5A3833F}" sibTransId="{7BC0DA85-8B94-4958-819B-7F37BFFBF0FB}"/>
    <dgm:cxn modelId="{AB85CC66-B5F1-42E9-BAC3-CFB58D6A7ADC}" srcId="{09C1BA66-8E62-430F-9B89-A7C7EDCB7602}" destId="{EFF46FC2-E517-4CB4-845C-5E98071CBFEA}" srcOrd="1" destOrd="0" parTransId="{37BF4BFF-2C72-4553-A785-C9E179F89909}" sibTransId="{07BDAA93-588C-42F7-9125-EC306806497A}"/>
    <dgm:cxn modelId="{FBBD09A2-C448-4FB7-8E63-F29739AB8E30}" type="presOf" srcId="{3AF21B93-E2AB-48DB-A447-E450A74E48D8}" destId="{58F01C10-9478-4EFD-BFD8-7C9866E2FE3C}" srcOrd="0" destOrd="0" presId="urn:microsoft.com/office/officeart/2005/8/layout/hierarchy1"/>
    <dgm:cxn modelId="{97D5F6EC-DBDC-40BF-8BAE-2440B40C9F3F}" type="presOf" srcId="{B4558973-C6F1-4C7C-94C6-5CD457C0C91B}" destId="{9197437D-44C2-40A8-B983-2427D321C08A}" srcOrd="0" destOrd="0" presId="urn:microsoft.com/office/officeart/2005/8/layout/hierarchy1"/>
    <dgm:cxn modelId="{F7BB73EA-F78C-40DA-8ED0-D3C1C11F9C1D}" type="presOf" srcId="{72398973-FF58-4324-BA21-23CC423A216A}" destId="{D171E13A-DA41-4312-BFB0-CB13F1DD0C2D}" srcOrd="0" destOrd="0" presId="urn:microsoft.com/office/officeart/2005/8/layout/hierarchy1"/>
    <dgm:cxn modelId="{99827850-58B3-4E07-BC26-BDD9F5C42656}" type="presOf" srcId="{AC37409B-FB95-4A42-8E60-719165C48FF6}" destId="{7B07DD1C-F855-4BE1-8ED4-ACDEA09513A6}" srcOrd="0" destOrd="0" presId="urn:microsoft.com/office/officeart/2005/8/layout/hierarchy1"/>
    <dgm:cxn modelId="{56C93E46-808C-47CC-817A-9D65A3D18435}" type="presOf" srcId="{7E0D1AE0-DA98-4ED4-A237-CEFFA92CB39A}" destId="{203A2BD6-A0C4-4B4C-9325-86CF2D24274E}" srcOrd="0" destOrd="0" presId="urn:microsoft.com/office/officeart/2005/8/layout/hierarchy1"/>
    <dgm:cxn modelId="{4F5DFEA4-B35C-4A8E-AE68-40E1DD614DD5}" type="presOf" srcId="{32996A5C-9E18-4560-8EB4-6546F361382B}" destId="{DC3F0F6E-5276-43B4-BBE0-DACFAE6E3274}" srcOrd="0" destOrd="0" presId="urn:microsoft.com/office/officeart/2005/8/layout/hierarchy1"/>
    <dgm:cxn modelId="{7509A726-A767-4C9A-BBEF-7AFCCDDDB7B9}" type="presOf" srcId="{57534C9C-7F20-4D4D-A450-4A308644E8C7}" destId="{A2F244C9-C09D-44B4-8484-81A42171004B}" srcOrd="0" destOrd="0" presId="urn:microsoft.com/office/officeart/2005/8/layout/hierarchy1"/>
    <dgm:cxn modelId="{F5BE8C88-6B76-43C6-8404-DE9DE8CD36FA}" type="presOf" srcId="{F1BBC00C-3D29-4721-81D6-43BC1DDE5291}" destId="{C6AF8F78-AD81-4A49-B724-8C195D219CA2}" srcOrd="0" destOrd="0" presId="urn:microsoft.com/office/officeart/2005/8/layout/hierarchy1"/>
    <dgm:cxn modelId="{AD8BD1CE-853D-4F73-9F65-46D05DCA2426}" type="presOf" srcId="{2F6C8EDF-4DDD-4CF7-BA1D-3D86E337CBA5}" destId="{091151B0-7B36-4048-B989-A82B8E117A6D}" srcOrd="0" destOrd="0" presId="urn:microsoft.com/office/officeart/2005/8/layout/hierarchy1"/>
    <dgm:cxn modelId="{6060895A-E77A-4DED-9D74-D43DE13BF524}" type="presOf" srcId="{EFF46FC2-E517-4CB4-845C-5E98071CBFEA}" destId="{4F51913A-71B1-4C68-B07B-130591D9AEFD}" srcOrd="0" destOrd="0" presId="urn:microsoft.com/office/officeart/2005/8/layout/hierarchy1"/>
    <dgm:cxn modelId="{2E04CCA5-A115-4696-B988-875A2F646D89}" type="presOf" srcId="{E2DC9DD7-E47F-4F1B-979E-21A1D169294F}" destId="{77FF0958-D2BD-43DD-B059-4679538633E2}" srcOrd="0" destOrd="0" presId="urn:microsoft.com/office/officeart/2005/8/layout/hierarchy1"/>
    <dgm:cxn modelId="{0A271B86-858D-4E4C-AF8D-A0E38B0DCD22}" type="presOf" srcId="{132DA516-AAC6-4C19-B761-32014394E39E}" destId="{DF9C6B26-4280-4385-8098-BB073B03D4F6}" srcOrd="0" destOrd="0" presId="urn:microsoft.com/office/officeart/2005/8/layout/hierarchy1"/>
    <dgm:cxn modelId="{04CE4638-B22B-476F-A26B-58B33D4631BA}" type="presOf" srcId="{D4D2ED11-3292-41C9-8CB7-2FBFB5C8B0E0}" destId="{2F6F6FB4-1041-4563-B6CA-5CEA5EB511BA}" srcOrd="0" destOrd="0" presId="urn:microsoft.com/office/officeart/2005/8/layout/hierarchy1"/>
    <dgm:cxn modelId="{4B00A335-AC11-493C-B4B7-CD507BF77C51}" srcId="{EFF46FC2-E517-4CB4-845C-5E98071CBFEA}" destId="{2F6C8EDF-4DDD-4CF7-BA1D-3D86E337CBA5}" srcOrd="1" destOrd="0" parTransId="{B6745D6B-5E01-4458-BB67-A3459E1B4457}" sibTransId="{149F2B8A-585A-4213-A657-46FB3046B55A}"/>
    <dgm:cxn modelId="{CFA0A478-9F30-444A-BB47-4FF4158C964D}" srcId="{6F2AD42D-6FAF-46A0-A8EF-C16A62486EEC}" destId="{599A9B21-E2B4-4CEB-A9B3-39F413676596}" srcOrd="1" destOrd="0" parTransId="{3AF21B93-E2AB-48DB-A447-E450A74E48D8}" sibTransId="{2B792CBA-4898-4B88-A4C5-49F17013007B}"/>
    <dgm:cxn modelId="{1CABAE26-DDB6-4BDE-AB8D-308B1EC1AA4C}" type="presOf" srcId="{862A3E6E-87C7-47E1-8061-15180560029F}" destId="{B124A10B-DE64-47D9-A235-CF5ADD019AA8}" srcOrd="0" destOrd="0" presId="urn:microsoft.com/office/officeart/2005/8/layout/hierarchy1"/>
    <dgm:cxn modelId="{13CCB4E6-8605-4948-BC12-13C5DC8CC696}" type="presOf" srcId="{60623CD6-4354-4200-B05E-4608BF5A7B25}" destId="{FFF260FC-A52E-4820-BA30-A1094FB97DB2}" srcOrd="0" destOrd="0" presId="urn:microsoft.com/office/officeart/2005/8/layout/hierarchy1"/>
    <dgm:cxn modelId="{1656BAE7-0DE1-4DC5-B725-326256FE1447}" srcId="{292C32CF-E250-43BF-BA9E-ED10167D1845}" destId="{15838D00-C8F1-48D1-B79E-8830110550AC}" srcOrd="1" destOrd="0" parTransId="{026BB3D5-0EDD-4FE4-87FA-393744121988}" sibTransId="{92BA6EAB-AE6A-43D1-B4CE-4D916B5F139D}"/>
    <dgm:cxn modelId="{72BE3A8F-71F7-481F-A90C-6D2C319138B3}" srcId="{2F6C8EDF-4DDD-4CF7-BA1D-3D86E337CBA5}" destId="{2BC093D6-126B-4E35-A660-16A9655C95D3}" srcOrd="1" destOrd="0" parTransId="{A65897D5-155F-4306-8620-6DC3A3339726}" sibTransId="{1B8C8FEE-533E-4A34-BAA9-39D129DCF646}"/>
    <dgm:cxn modelId="{57F70A40-3D51-4E73-A039-952BEE9957F8}" srcId="{2F6C8EDF-4DDD-4CF7-BA1D-3D86E337CBA5}" destId="{7E0D1AE0-DA98-4ED4-A237-CEFFA92CB39A}" srcOrd="0" destOrd="0" parTransId="{295090D7-559A-4E1C-A5F8-B47AC943EB02}" sibTransId="{89A2E746-F6F3-459F-B681-7E2FF7154627}"/>
    <dgm:cxn modelId="{39CAEED7-2BF7-47FF-A257-460436F31F69}" type="presOf" srcId="{599A9B21-E2B4-4CEB-A9B3-39F413676596}" destId="{2100B17F-C99B-436A-BC04-9CD08D189736}" srcOrd="0" destOrd="0" presId="urn:microsoft.com/office/officeart/2005/8/layout/hierarchy1"/>
    <dgm:cxn modelId="{B9789FB4-199A-4392-BD4F-7AE57F4436A5}" srcId="{D4D2ED11-3292-41C9-8CB7-2FBFB5C8B0E0}" destId="{60623CD6-4354-4200-B05E-4608BF5A7B25}" srcOrd="1" destOrd="0" parTransId="{E2DC9DD7-E47F-4F1B-979E-21A1D169294F}" sibTransId="{F625138B-3734-497E-9C35-B2A24E6AD1C2}"/>
    <dgm:cxn modelId="{FCAF1CE4-386C-4862-BC57-7DED6AF06BA8}" type="presOf" srcId="{0502A696-F442-48FD-A850-57B5BB931E91}" destId="{3A5BB4B6-AE84-4A57-9E4E-53544B9BC896}" srcOrd="0" destOrd="0" presId="urn:microsoft.com/office/officeart/2005/8/layout/hierarchy1"/>
    <dgm:cxn modelId="{6919FE40-1E9C-4335-AC36-2ED972F3FECD}" srcId="{0A65D114-F23E-4DD2-A7F9-88264BE266BD}" destId="{292C32CF-E250-43BF-BA9E-ED10167D1845}" srcOrd="0" destOrd="0" parTransId="{68C31807-762B-46AB-8087-9B95632C4B81}" sibTransId="{8CDF455F-FFE1-4AA8-A201-9E81C0CDBD1D}"/>
    <dgm:cxn modelId="{055F2692-51A8-455F-BC47-B86F3A70D83F}" type="presOf" srcId="{6F3221E6-E3CD-4070-8A95-27392F43F70B}" destId="{48B88454-022B-43D1-9B13-784E8CA948AC}" srcOrd="0" destOrd="0" presId="urn:microsoft.com/office/officeart/2005/8/layout/hierarchy1"/>
    <dgm:cxn modelId="{62890C9E-9B9F-498E-BCA7-2A79C4672DEF}" type="presOf" srcId="{D6C1E9B5-ADDD-43CD-8F82-C48BD7F1B004}" destId="{57A0C818-F3F5-4C09-957B-ED1502306E1D}" srcOrd="0" destOrd="0" presId="urn:microsoft.com/office/officeart/2005/8/layout/hierarchy1"/>
    <dgm:cxn modelId="{0D1263D8-482D-4A9A-BFCC-11C083EBD545}" srcId="{FE2E857F-FCB5-4FDE-8A53-4FF10F608C80}" destId="{0502A696-F442-48FD-A850-57B5BB931E91}" srcOrd="1" destOrd="0" parTransId="{C489B430-5ED4-4491-AB53-657D6BEDA070}" sibTransId="{5256CA01-4971-4F34-AE90-3E045F09FE40}"/>
    <dgm:cxn modelId="{F10A22E5-806B-4308-8394-7AE7A57ABDD6}" srcId="{FE2E857F-FCB5-4FDE-8A53-4FF10F608C80}" destId="{09C1BA66-8E62-430F-9B89-A7C7EDCB7602}" srcOrd="0" destOrd="0" parTransId="{6F3221E6-E3CD-4070-8A95-27392F43F70B}" sibTransId="{6ACF15D7-E11C-4F31-8A83-22BF1F7398DD}"/>
    <dgm:cxn modelId="{34E770D8-4E50-401A-9CB7-86741357ED11}" type="presOf" srcId="{B6745D6B-5E01-4458-BB67-A3459E1B4457}" destId="{60CA86F1-8EEE-434C-B251-225002A827FD}" srcOrd="0" destOrd="0" presId="urn:microsoft.com/office/officeart/2005/8/layout/hierarchy1"/>
    <dgm:cxn modelId="{0F0D9F45-034D-47F2-A1BE-0B555CF6FEDE}" type="presOf" srcId="{37BF4BFF-2C72-4553-A785-C9E179F89909}" destId="{7FEC9C39-B2C6-4021-8AE9-79611D762201}" srcOrd="0" destOrd="0" presId="urn:microsoft.com/office/officeart/2005/8/layout/hierarchy1"/>
    <dgm:cxn modelId="{48A0BA63-67E8-4946-A52D-26C63371E344}" type="presOf" srcId="{0722A56A-F5EB-48A7-B4A5-A58A7E17ED69}" destId="{9664656E-251A-459F-BF17-081F773346AB}" srcOrd="0" destOrd="0" presId="urn:microsoft.com/office/officeart/2005/8/layout/hierarchy1"/>
    <dgm:cxn modelId="{D4D354BA-ECF5-47D8-9BDD-72F3DB0540F1}" type="presOf" srcId="{DCD3C28A-DB3E-410C-96DF-CA04752297D3}" destId="{A913E68B-59D0-4289-B78C-2A9EF7FADBF4}" srcOrd="0" destOrd="0" presId="urn:microsoft.com/office/officeart/2005/8/layout/hierarchy1"/>
    <dgm:cxn modelId="{3013FA8C-8659-423C-A382-0E5B337F2BF7}" type="presOf" srcId="{2BC093D6-126B-4E35-A660-16A9655C95D3}" destId="{006D2980-43C9-4719-8267-9691249ED539}" srcOrd="0" destOrd="0" presId="urn:microsoft.com/office/officeart/2005/8/layout/hierarchy1"/>
    <dgm:cxn modelId="{CF2714F6-41E8-401A-BBF4-4E7FDF07C9F2}" type="presOf" srcId="{295090D7-559A-4E1C-A5F8-B47AC943EB02}" destId="{F8152A81-34FF-44F1-9D2C-08D40A40F735}" srcOrd="0" destOrd="0" presId="urn:microsoft.com/office/officeart/2005/8/layout/hierarchy1"/>
    <dgm:cxn modelId="{1E7684A9-85F0-4CB7-ABD7-B58024AD246C}" srcId="{862A3E6E-87C7-47E1-8061-15180560029F}" destId="{51AD70BB-294F-422A-A7E9-A004047754B4}" srcOrd="0" destOrd="0" parTransId="{57534C9C-7F20-4D4D-A450-4A308644E8C7}" sibTransId="{DF1FBAB0-E66F-439E-BCAD-65D77C2E407A}"/>
    <dgm:cxn modelId="{41B7B77B-C3A5-4CD5-9A17-EF84EF9A37A3}" type="presOf" srcId="{56E7FB62-5A12-42A6-A276-883A91F10324}" destId="{73489B71-EF3C-4C13-B69A-375043AAAA71}" srcOrd="0" destOrd="0" presId="urn:microsoft.com/office/officeart/2005/8/layout/hierarchy1"/>
    <dgm:cxn modelId="{E3779DB2-B609-4EA6-BE12-A401229D8FD4}" type="presOf" srcId="{6F2AD42D-6FAF-46A0-A8EF-C16A62486EEC}" destId="{1D4B4E0D-D21C-4E5E-9CDE-A0FD20DD886A}" srcOrd="0" destOrd="0" presId="urn:microsoft.com/office/officeart/2005/8/layout/hierarchy1"/>
    <dgm:cxn modelId="{61B65A54-5A0F-4D14-8E20-18A342245B10}" srcId="{60623CD6-4354-4200-B05E-4608BF5A7B25}" destId="{793C55F2-5058-417F-847E-D8FCDABE2C26}" srcOrd="0" destOrd="0" parTransId="{5D55BD26-E4B2-484E-AE82-BCA25F978545}" sibTransId="{A8B09221-25F8-49AC-80A9-A17914631C8A}"/>
    <dgm:cxn modelId="{F6120BE0-3BFD-4066-A4B0-69655C2F4717}" type="presOf" srcId="{A65897D5-155F-4306-8620-6DC3A3339726}" destId="{425C879E-337D-4E4A-BD95-802A7D5DA57D}" srcOrd="0" destOrd="0" presId="urn:microsoft.com/office/officeart/2005/8/layout/hierarchy1"/>
    <dgm:cxn modelId="{643C9E91-2D16-4F7A-8C8E-29FD77406891}" type="presOf" srcId="{5D55BD26-E4B2-484E-AE82-BCA25F978545}" destId="{C7460C72-20D9-44ED-94B7-3456803CDE07}" srcOrd="0" destOrd="0" presId="urn:microsoft.com/office/officeart/2005/8/layout/hierarchy1"/>
    <dgm:cxn modelId="{5DB98707-D31F-48C8-A2A0-9DD9F8D4AE7C}" srcId="{CA85D5A4-DDCD-4C68-A31D-6A454CD5EF5E}" destId="{110ED1ED-4161-4806-9745-B0D3796499BF}" srcOrd="1" destOrd="0" parTransId="{4C44FCA6-E033-4357-A440-CBC5ABCD13F8}" sibTransId="{86EA3290-0759-4586-A7C4-9FAE5B8B4943}"/>
    <dgm:cxn modelId="{CC7901E8-B7C5-46BF-9AD9-0DAD2C456C67}" type="presOf" srcId="{BE6FFF0E-FDEE-41C5-9EA4-61187F036094}" destId="{4ED762D3-A81F-4211-B325-6DA317187F30}" srcOrd="0" destOrd="0" presId="urn:microsoft.com/office/officeart/2005/8/layout/hierarchy1"/>
    <dgm:cxn modelId="{B9A8BD28-7459-41FB-A5ED-DD447499F9F6}" type="presOf" srcId="{FE2E857F-FCB5-4FDE-8A53-4FF10F608C80}" destId="{FF598644-C16B-4B73-BF8A-AEE940C97201}" srcOrd="0" destOrd="0" presId="urn:microsoft.com/office/officeart/2005/8/layout/hierarchy1"/>
    <dgm:cxn modelId="{0083A308-ED09-4B13-A90A-48AB04F52DD3}" srcId="{6F2AD42D-6FAF-46A0-A8EF-C16A62486EEC}" destId="{32996A5C-9E18-4560-8EB4-6546F361382B}" srcOrd="0" destOrd="0" parTransId="{654255C5-EBC5-488C-AE68-CFFA5BA19D8B}" sibTransId="{71F6F2D8-992C-4231-A7FE-BA1D8DA6F383}"/>
    <dgm:cxn modelId="{D291F33A-9C1F-4A8A-981F-F7D871DC4026}" type="presOf" srcId="{4C44FCA6-E033-4357-A440-CBC5ABCD13F8}" destId="{96F5CACC-8882-4CBC-AAA1-7B670281A560}" srcOrd="0" destOrd="0" presId="urn:microsoft.com/office/officeart/2005/8/layout/hierarchy1"/>
    <dgm:cxn modelId="{21FAB249-1FD3-41C0-91A5-E4398148E58D}" srcId="{862A3E6E-87C7-47E1-8061-15180560029F}" destId="{AC37409B-FB95-4A42-8E60-719165C48FF6}" srcOrd="1" destOrd="0" parTransId="{3675D511-6D25-42DD-98D6-B4AEEE523B32}" sibTransId="{5CF132EA-B995-45CE-89B6-8422B95B9255}"/>
    <dgm:cxn modelId="{EBDE8D1A-4077-4F25-A4CB-AF1B45631164}" type="presOf" srcId="{09C1BA66-8E62-430F-9B89-A7C7EDCB7602}" destId="{83D0E869-E58B-4F50-BDC2-C0868CD2FFCE}" srcOrd="0" destOrd="0" presId="urn:microsoft.com/office/officeart/2005/8/layout/hierarchy1"/>
    <dgm:cxn modelId="{4F0AFBEF-BF30-4809-86B4-70865F64EB3B}" type="presOf" srcId="{292C32CF-E250-43BF-BA9E-ED10167D1845}" destId="{309B1E0B-F776-41B6-993C-6332699D94D6}" srcOrd="0" destOrd="0" presId="urn:microsoft.com/office/officeart/2005/8/layout/hierarchy1"/>
    <dgm:cxn modelId="{7EAB0D75-CF52-4296-B565-A07B4EE77616}" type="presOf" srcId="{5B98AE65-69B8-4A06-BE17-AE627810EFAE}" destId="{0ABFFD1B-F82A-4CDA-900E-A06EE291A25D}" srcOrd="0" destOrd="0" presId="urn:microsoft.com/office/officeart/2005/8/layout/hierarchy1"/>
    <dgm:cxn modelId="{981B582C-91BA-40ED-B3E4-B34BC83677D7}" srcId="{87A1AEDB-AF89-4A06-ADA0-CD6416FDE8A4}" destId="{FE2E857F-FCB5-4FDE-8A53-4FF10F608C80}" srcOrd="0" destOrd="0" parTransId="{8CCB0150-9AAC-41FD-9339-9408C7200B1F}" sibTransId="{BDA6F622-388C-471E-A911-6E5205F3392B}"/>
    <dgm:cxn modelId="{8A38E22C-359B-468B-9F5E-170E1F960891}" srcId="{0502A696-F442-48FD-A850-57B5BB931E91}" destId="{0A65D114-F23E-4DD2-A7F9-88264BE266BD}" srcOrd="1" destOrd="0" parTransId="{0722A56A-F5EB-48A7-B4A5-A58A7E17ED69}" sibTransId="{AC03008F-4A83-4E36-B219-72C3A9BE9DF6}"/>
    <dgm:cxn modelId="{8390C3FA-21C9-4357-BD5F-79D25471F63E}" type="presOf" srcId="{110ED1ED-4161-4806-9745-B0D3796499BF}" destId="{6DFD2EE3-554D-4E07-B7DA-3CCE8E5EE2C0}" srcOrd="0" destOrd="0" presId="urn:microsoft.com/office/officeart/2005/8/layout/hierarchy1"/>
    <dgm:cxn modelId="{F443094A-226E-436D-9F86-49E739E35134}" type="presOf" srcId="{CA85D5A4-DDCD-4C68-A31D-6A454CD5EF5E}" destId="{50F2E032-EB14-45D3-8814-E810ED699E4F}" srcOrd="0" destOrd="0" presId="urn:microsoft.com/office/officeart/2005/8/layout/hierarchy1"/>
    <dgm:cxn modelId="{110A55FD-7862-4AA8-8DCD-F3A0ECF837D6}" type="presOf" srcId="{A39E5384-F370-4FFB-8836-5F59C90E4AE4}" destId="{E9117ABD-DB4E-40DE-8743-983CAE2CADFB}" srcOrd="0" destOrd="0" presId="urn:microsoft.com/office/officeart/2005/8/layout/hierarchy1"/>
    <dgm:cxn modelId="{AAB13782-6AFC-4FC8-B4D4-03737687DF4C}" type="presOf" srcId="{87A1AEDB-AF89-4A06-ADA0-CD6416FDE8A4}" destId="{E547999A-930C-46B7-AEEF-4EC072630926}" srcOrd="0" destOrd="0" presId="urn:microsoft.com/office/officeart/2005/8/layout/hierarchy1"/>
    <dgm:cxn modelId="{4BDA6903-531C-4D98-A1EE-A24ABC86640F}" type="presOf" srcId="{5D624400-D64E-4C22-B027-1B0EE785BCB8}" destId="{7D2BCACE-C98C-42B1-B26F-F96157640B03}" srcOrd="0" destOrd="0" presId="urn:microsoft.com/office/officeart/2005/8/layout/hierarchy1"/>
    <dgm:cxn modelId="{3E8CFAF6-294C-4846-8D80-096AE479922F}" type="presOf" srcId="{51AD70BB-294F-422A-A7E9-A004047754B4}" destId="{CC2C3028-9E58-4207-ACC2-486207C80E05}" srcOrd="0" destOrd="0" presId="urn:microsoft.com/office/officeart/2005/8/layout/hierarchy1"/>
    <dgm:cxn modelId="{6209AF75-3703-4087-B173-E5606C7945D6}" type="presOf" srcId="{654255C5-EBC5-488C-AE68-CFFA5BA19D8B}" destId="{D2DCE077-33FF-45DE-A240-2F811ABD3704}" srcOrd="0" destOrd="0" presId="urn:microsoft.com/office/officeart/2005/8/layout/hierarchy1"/>
    <dgm:cxn modelId="{DD9EBBFF-E1C9-44C6-8658-2FC83BB2A44F}" type="presOf" srcId="{73724DFB-2DF7-48B8-9596-4EC247983538}" destId="{5254D693-51F4-4197-B9AE-F02A5A231386}" srcOrd="0" destOrd="0" presId="urn:microsoft.com/office/officeart/2005/8/layout/hierarchy1"/>
    <dgm:cxn modelId="{906342FD-6FC7-4AEA-9B54-C19451759A60}" srcId="{CA85D5A4-DDCD-4C68-A31D-6A454CD5EF5E}" destId="{B3F66042-57B0-46E6-A31F-FEE63036491B}" srcOrd="0" destOrd="0" parTransId="{AF7CA2B1-D3A8-426F-BEB5-B67B1A6F1070}" sibTransId="{6A7D5D33-AFFB-4D9E-8CAF-0A75ADD357C9}"/>
    <dgm:cxn modelId="{2425EAA0-CAC2-425C-8455-00D98ECE4BF1}" srcId="{F1BBC00C-3D29-4721-81D6-43BC1DDE5291}" destId="{B4558973-C6F1-4C7C-94C6-5CD457C0C91B}" srcOrd="1" destOrd="0" parTransId="{73724DFB-2DF7-48B8-9596-4EC247983538}" sibTransId="{DC244077-E490-4D5F-A248-801767147CA4}"/>
    <dgm:cxn modelId="{D58BDF1B-3B41-407B-A219-E5881BA99014}" type="presOf" srcId="{5DA640A2-B4D3-40F0-BEAB-D116E5A3833F}" destId="{740333C0-7457-475C-ABA8-B1E23970826C}" srcOrd="0" destOrd="0" presId="urn:microsoft.com/office/officeart/2005/8/layout/hierarchy1"/>
    <dgm:cxn modelId="{AB8A3CF5-9EE9-4EEF-9EE4-84CA66F2893D}" type="presOf" srcId="{CB4C9A04-68C2-4355-84A8-9BC0C19EFE86}" destId="{F71E4D2D-304D-4DA5-810A-F9F7FA8EB9BE}" srcOrd="0" destOrd="0" presId="urn:microsoft.com/office/officeart/2005/8/layout/hierarchy1"/>
    <dgm:cxn modelId="{23596AC1-C3F5-47C5-982A-189AF6E1A9A8}" srcId="{D4D2ED11-3292-41C9-8CB7-2FBFB5C8B0E0}" destId="{6F2AD42D-6FAF-46A0-A8EF-C16A62486EEC}" srcOrd="0" destOrd="0" parTransId="{5B98AE65-69B8-4A06-BE17-AE627810EFAE}" sibTransId="{1FDB0E31-4D8B-45E1-A13E-0151CADAA75C}"/>
    <dgm:cxn modelId="{7338092B-A549-466B-B220-7246C90CE780}" srcId="{292C32CF-E250-43BF-BA9E-ED10167D1845}" destId="{A39E5384-F370-4FFB-8836-5F59C90E4AE4}" srcOrd="0" destOrd="0" parTransId="{D6C1E9B5-ADDD-43CD-8F82-C48BD7F1B004}" sibTransId="{497C3597-24EE-402D-AE7F-C99564835EB0}"/>
    <dgm:cxn modelId="{8F22A3B8-4B76-4936-8436-CA3A37AEFEF6}" type="presParOf" srcId="{E547999A-930C-46B7-AEEF-4EC072630926}" destId="{515F3170-EC44-4120-8325-264160B51CAC}" srcOrd="0" destOrd="0" presId="urn:microsoft.com/office/officeart/2005/8/layout/hierarchy1"/>
    <dgm:cxn modelId="{08A17B50-7150-4560-BCB0-2ABD5B8DA56C}" type="presParOf" srcId="{515F3170-EC44-4120-8325-264160B51CAC}" destId="{A40FE2A5-4E08-4BB1-B601-D9545C4554D5}" srcOrd="0" destOrd="0" presId="urn:microsoft.com/office/officeart/2005/8/layout/hierarchy1"/>
    <dgm:cxn modelId="{CDE18CA6-8B84-480F-B1EC-5B389FBD8763}" type="presParOf" srcId="{A40FE2A5-4E08-4BB1-B601-D9545C4554D5}" destId="{B5B21343-616F-47D2-875D-573F16FD6009}" srcOrd="0" destOrd="0" presId="urn:microsoft.com/office/officeart/2005/8/layout/hierarchy1"/>
    <dgm:cxn modelId="{9BB45284-FA9F-4D0F-8C75-AB65944CAD65}" type="presParOf" srcId="{A40FE2A5-4E08-4BB1-B601-D9545C4554D5}" destId="{FF598644-C16B-4B73-BF8A-AEE940C97201}" srcOrd="1" destOrd="0" presId="urn:microsoft.com/office/officeart/2005/8/layout/hierarchy1"/>
    <dgm:cxn modelId="{93FFC549-5AA0-42DE-AD6B-185A37FF7057}" type="presParOf" srcId="{515F3170-EC44-4120-8325-264160B51CAC}" destId="{05AF48D7-5CCE-429E-AEB0-48690B2C0012}" srcOrd="1" destOrd="0" presId="urn:microsoft.com/office/officeart/2005/8/layout/hierarchy1"/>
    <dgm:cxn modelId="{03BE48CA-8184-47BB-A2FA-1129581F046C}" type="presParOf" srcId="{05AF48D7-5CCE-429E-AEB0-48690B2C0012}" destId="{48B88454-022B-43D1-9B13-784E8CA948AC}" srcOrd="0" destOrd="0" presId="urn:microsoft.com/office/officeart/2005/8/layout/hierarchy1"/>
    <dgm:cxn modelId="{818DE191-0843-47B4-BCFE-76BC088DB3D9}" type="presParOf" srcId="{05AF48D7-5CCE-429E-AEB0-48690B2C0012}" destId="{EC2C8FEB-3B4E-4BF5-A4D9-845CCF2E4A4B}" srcOrd="1" destOrd="0" presId="urn:microsoft.com/office/officeart/2005/8/layout/hierarchy1"/>
    <dgm:cxn modelId="{9771BACD-A769-46B9-A9DA-4E7E545DA7D6}" type="presParOf" srcId="{EC2C8FEB-3B4E-4BF5-A4D9-845CCF2E4A4B}" destId="{D5CEFB54-DF16-40B5-9126-196F205C901B}" srcOrd="0" destOrd="0" presId="urn:microsoft.com/office/officeart/2005/8/layout/hierarchy1"/>
    <dgm:cxn modelId="{34B6995D-4DDA-4358-B05B-338B0FC548D0}" type="presParOf" srcId="{D5CEFB54-DF16-40B5-9126-196F205C901B}" destId="{58F49D7A-FED4-4B04-BDCA-832B1AE39AB6}" srcOrd="0" destOrd="0" presId="urn:microsoft.com/office/officeart/2005/8/layout/hierarchy1"/>
    <dgm:cxn modelId="{24460F55-A7F5-4051-B430-77A66C6ADF1F}" type="presParOf" srcId="{D5CEFB54-DF16-40B5-9126-196F205C901B}" destId="{83D0E869-E58B-4F50-BDC2-C0868CD2FFCE}" srcOrd="1" destOrd="0" presId="urn:microsoft.com/office/officeart/2005/8/layout/hierarchy1"/>
    <dgm:cxn modelId="{D29B7E94-9219-4246-BAD7-AF197F5D79DB}" type="presParOf" srcId="{EC2C8FEB-3B4E-4BF5-A4D9-845CCF2E4A4B}" destId="{AB86CB62-C016-4A95-B2D4-33FD0063B06F}" srcOrd="1" destOrd="0" presId="urn:microsoft.com/office/officeart/2005/8/layout/hierarchy1"/>
    <dgm:cxn modelId="{085C1BF9-5E4E-46A2-B54A-2B387B30F490}" type="presParOf" srcId="{AB86CB62-C016-4A95-B2D4-33FD0063B06F}" destId="{DF9C6B26-4280-4385-8098-BB073B03D4F6}" srcOrd="0" destOrd="0" presId="urn:microsoft.com/office/officeart/2005/8/layout/hierarchy1"/>
    <dgm:cxn modelId="{53307EB6-B7EB-41EC-9B44-E984436C9155}" type="presParOf" srcId="{AB86CB62-C016-4A95-B2D4-33FD0063B06F}" destId="{985A1104-540A-46C9-85E5-472AB60A04AF}" srcOrd="1" destOrd="0" presId="urn:microsoft.com/office/officeart/2005/8/layout/hierarchy1"/>
    <dgm:cxn modelId="{FA1483A6-F02F-4EDF-982A-F0667C7E47C3}" type="presParOf" srcId="{985A1104-540A-46C9-85E5-472AB60A04AF}" destId="{0533B4EF-D9DA-45FD-9B61-0C8DD87418B8}" srcOrd="0" destOrd="0" presId="urn:microsoft.com/office/officeart/2005/8/layout/hierarchy1"/>
    <dgm:cxn modelId="{B05E3769-62E4-43DC-AE79-D67708AC2E84}" type="presParOf" srcId="{0533B4EF-D9DA-45FD-9B61-0C8DD87418B8}" destId="{1682EF29-13FF-482E-AD4C-E462ECE1BAD6}" srcOrd="0" destOrd="0" presId="urn:microsoft.com/office/officeart/2005/8/layout/hierarchy1"/>
    <dgm:cxn modelId="{0BD78DEC-9A3A-4EDD-AB3E-860EA015053C}" type="presParOf" srcId="{0533B4EF-D9DA-45FD-9B61-0C8DD87418B8}" destId="{2F6F6FB4-1041-4563-B6CA-5CEA5EB511BA}" srcOrd="1" destOrd="0" presId="urn:microsoft.com/office/officeart/2005/8/layout/hierarchy1"/>
    <dgm:cxn modelId="{9E3A20C5-E894-440D-B90C-D4D721FEC9D7}" type="presParOf" srcId="{985A1104-540A-46C9-85E5-472AB60A04AF}" destId="{B3E933FD-F091-4A41-A8AC-D69376ADAAB9}" srcOrd="1" destOrd="0" presId="urn:microsoft.com/office/officeart/2005/8/layout/hierarchy1"/>
    <dgm:cxn modelId="{D2ED11E9-2F01-4000-9CDF-F22A5B3D7FEE}" type="presParOf" srcId="{B3E933FD-F091-4A41-A8AC-D69376ADAAB9}" destId="{0ABFFD1B-F82A-4CDA-900E-A06EE291A25D}" srcOrd="0" destOrd="0" presId="urn:microsoft.com/office/officeart/2005/8/layout/hierarchy1"/>
    <dgm:cxn modelId="{C815B811-ADB2-40D1-85CA-25589C20794E}" type="presParOf" srcId="{B3E933FD-F091-4A41-A8AC-D69376ADAAB9}" destId="{C038F2B3-55E3-431C-B827-CC9975F96E7B}" srcOrd="1" destOrd="0" presId="urn:microsoft.com/office/officeart/2005/8/layout/hierarchy1"/>
    <dgm:cxn modelId="{6461E506-A8E0-4007-82C2-1337991255EB}" type="presParOf" srcId="{C038F2B3-55E3-431C-B827-CC9975F96E7B}" destId="{C02DF109-24FE-43F7-9B80-B1D06A16713D}" srcOrd="0" destOrd="0" presId="urn:microsoft.com/office/officeart/2005/8/layout/hierarchy1"/>
    <dgm:cxn modelId="{2F558495-23E9-4DEA-95D8-3C45254E8682}" type="presParOf" srcId="{C02DF109-24FE-43F7-9B80-B1D06A16713D}" destId="{AA9F614F-2A2C-46A6-91CA-C5182CE971A7}" srcOrd="0" destOrd="0" presId="urn:microsoft.com/office/officeart/2005/8/layout/hierarchy1"/>
    <dgm:cxn modelId="{567FF70E-81C9-417C-AE87-C2B612D0F703}" type="presParOf" srcId="{C02DF109-24FE-43F7-9B80-B1D06A16713D}" destId="{1D4B4E0D-D21C-4E5E-9CDE-A0FD20DD886A}" srcOrd="1" destOrd="0" presId="urn:microsoft.com/office/officeart/2005/8/layout/hierarchy1"/>
    <dgm:cxn modelId="{01C3B1D0-CF5E-47A1-A4CD-AD94147C9853}" type="presParOf" srcId="{C038F2B3-55E3-431C-B827-CC9975F96E7B}" destId="{2DA28DB9-C7D3-412B-8DA2-590CB91FA835}" srcOrd="1" destOrd="0" presId="urn:microsoft.com/office/officeart/2005/8/layout/hierarchy1"/>
    <dgm:cxn modelId="{2EF53AC0-02E4-4893-B6A8-31BB22587E13}" type="presParOf" srcId="{2DA28DB9-C7D3-412B-8DA2-590CB91FA835}" destId="{D2DCE077-33FF-45DE-A240-2F811ABD3704}" srcOrd="0" destOrd="0" presId="urn:microsoft.com/office/officeart/2005/8/layout/hierarchy1"/>
    <dgm:cxn modelId="{891966BB-E916-465A-B13F-D0E3022BCA35}" type="presParOf" srcId="{2DA28DB9-C7D3-412B-8DA2-590CB91FA835}" destId="{141B0C55-D4EB-4863-88BE-88DC2B4F8BE3}" srcOrd="1" destOrd="0" presId="urn:microsoft.com/office/officeart/2005/8/layout/hierarchy1"/>
    <dgm:cxn modelId="{88C307EC-5BEC-4868-BACE-B256A7539C1C}" type="presParOf" srcId="{141B0C55-D4EB-4863-88BE-88DC2B4F8BE3}" destId="{F4273288-191F-4DD0-B95C-286283733D67}" srcOrd="0" destOrd="0" presId="urn:microsoft.com/office/officeart/2005/8/layout/hierarchy1"/>
    <dgm:cxn modelId="{0292B8FC-1271-4909-96B4-296A496202CE}" type="presParOf" srcId="{F4273288-191F-4DD0-B95C-286283733D67}" destId="{AD0841C0-CC26-4CAE-A293-31BC5B6D8323}" srcOrd="0" destOrd="0" presId="urn:microsoft.com/office/officeart/2005/8/layout/hierarchy1"/>
    <dgm:cxn modelId="{7D689077-DF36-458C-A594-96910D0563DE}" type="presParOf" srcId="{F4273288-191F-4DD0-B95C-286283733D67}" destId="{DC3F0F6E-5276-43B4-BBE0-DACFAE6E3274}" srcOrd="1" destOrd="0" presId="urn:microsoft.com/office/officeart/2005/8/layout/hierarchy1"/>
    <dgm:cxn modelId="{30EA6BFF-B1A3-4F13-95FB-3B65A171964E}" type="presParOf" srcId="{141B0C55-D4EB-4863-88BE-88DC2B4F8BE3}" destId="{334658A3-ECA5-481C-9C4B-72327C698333}" srcOrd="1" destOrd="0" presId="urn:microsoft.com/office/officeart/2005/8/layout/hierarchy1"/>
    <dgm:cxn modelId="{9BB31F4A-2760-41B4-81B3-8A4D5053230D}" type="presParOf" srcId="{2DA28DB9-C7D3-412B-8DA2-590CB91FA835}" destId="{58F01C10-9478-4EFD-BFD8-7C9866E2FE3C}" srcOrd="2" destOrd="0" presId="urn:microsoft.com/office/officeart/2005/8/layout/hierarchy1"/>
    <dgm:cxn modelId="{BB04C65D-A692-466D-930C-6ED333431604}" type="presParOf" srcId="{2DA28DB9-C7D3-412B-8DA2-590CB91FA835}" destId="{CC61F74E-5087-427C-8B04-1CDF23BEDD80}" srcOrd="3" destOrd="0" presId="urn:microsoft.com/office/officeart/2005/8/layout/hierarchy1"/>
    <dgm:cxn modelId="{001B0D97-DF99-49C5-BFFB-C33C2486F5E7}" type="presParOf" srcId="{CC61F74E-5087-427C-8B04-1CDF23BEDD80}" destId="{AE91326B-D63F-439B-BF57-3CD660356355}" srcOrd="0" destOrd="0" presId="urn:microsoft.com/office/officeart/2005/8/layout/hierarchy1"/>
    <dgm:cxn modelId="{7C1DA144-751C-4AEC-B0EE-737119A3E38C}" type="presParOf" srcId="{AE91326B-D63F-439B-BF57-3CD660356355}" destId="{F4E71332-BE0B-478A-8D84-5956C6332831}" srcOrd="0" destOrd="0" presId="urn:microsoft.com/office/officeart/2005/8/layout/hierarchy1"/>
    <dgm:cxn modelId="{1FF59F91-C0FD-4DD8-A1CD-ED76D7E20965}" type="presParOf" srcId="{AE91326B-D63F-439B-BF57-3CD660356355}" destId="{2100B17F-C99B-436A-BC04-9CD08D189736}" srcOrd="1" destOrd="0" presId="urn:microsoft.com/office/officeart/2005/8/layout/hierarchy1"/>
    <dgm:cxn modelId="{7124D05D-CACF-47A4-AC03-9ED5E311DF1C}" type="presParOf" srcId="{CC61F74E-5087-427C-8B04-1CDF23BEDD80}" destId="{BB1C1CF2-01E2-4ACF-904C-EFF6C30505D1}" srcOrd="1" destOrd="0" presId="urn:microsoft.com/office/officeart/2005/8/layout/hierarchy1"/>
    <dgm:cxn modelId="{7D5D6BCA-E15A-44E4-9452-6C65ECB8D442}" type="presParOf" srcId="{B3E933FD-F091-4A41-A8AC-D69376ADAAB9}" destId="{77FF0958-D2BD-43DD-B059-4679538633E2}" srcOrd="2" destOrd="0" presId="urn:microsoft.com/office/officeart/2005/8/layout/hierarchy1"/>
    <dgm:cxn modelId="{AB212BF0-F88D-4165-B83F-73AE75C43CD3}" type="presParOf" srcId="{B3E933FD-F091-4A41-A8AC-D69376ADAAB9}" destId="{C0035D98-7391-4118-9790-DD62623CAC01}" srcOrd="3" destOrd="0" presId="urn:microsoft.com/office/officeart/2005/8/layout/hierarchy1"/>
    <dgm:cxn modelId="{98617558-3958-4BE0-9D66-CE4699C7D224}" type="presParOf" srcId="{C0035D98-7391-4118-9790-DD62623CAC01}" destId="{9934CA3B-8F3D-4EEE-9B06-B1526BFDE535}" srcOrd="0" destOrd="0" presId="urn:microsoft.com/office/officeart/2005/8/layout/hierarchy1"/>
    <dgm:cxn modelId="{5140C20F-EBE7-4745-90B4-F28A89E82B1E}" type="presParOf" srcId="{9934CA3B-8F3D-4EEE-9B06-B1526BFDE535}" destId="{DE1925FF-CC2E-449C-A6FB-8763593A611F}" srcOrd="0" destOrd="0" presId="urn:microsoft.com/office/officeart/2005/8/layout/hierarchy1"/>
    <dgm:cxn modelId="{1B0E76DD-A592-4ED5-AFD3-86BDF78DB261}" type="presParOf" srcId="{9934CA3B-8F3D-4EEE-9B06-B1526BFDE535}" destId="{FFF260FC-A52E-4820-BA30-A1094FB97DB2}" srcOrd="1" destOrd="0" presId="urn:microsoft.com/office/officeart/2005/8/layout/hierarchy1"/>
    <dgm:cxn modelId="{33023419-269C-4E7D-8DF5-EDB03BEBC3A7}" type="presParOf" srcId="{C0035D98-7391-4118-9790-DD62623CAC01}" destId="{AEBB8B22-D54C-4A44-9A29-52905002F847}" srcOrd="1" destOrd="0" presId="urn:microsoft.com/office/officeart/2005/8/layout/hierarchy1"/>
    <dgm:cxn modelId="{61438902-B7FA-407C-9B72-3441FB2E6EFD}" type="presParOf" srcId="{AEBB8B22-D54C-4A44-9A29-52905002F847}" destId="{C7460C72-20D9-44ED-94B7-3456803CDE07}" srcOrd="0" destOrd="0" presId="urn:microsoft.com/office/officeart/2005/8/layout/hierarchy1"/>
    <dgm:cxn modelId="{E3107ADA-57C5-4004-9C57-D2B673277ED6}" type="presParOf" srcId="{AEBB8B22-D54C-4A44-9A29-52905002F847}" destId="{BC8088DC-C093-414C-8A48-1D04418DE151}" srcOrd="1" destOrd="0" presId="urn:microsoft.com/office/officeart/2005/8/layout/hierarchy1"/>
    <dgm:cxn modelId="{6D7CA5BE-3590-45F5-81E9-8714190EC219}" type="presParOf" srcId="{BC8088DC-C093-414C-8A48-1D04418DE151}" destId="{595094E6-A764-4A3E-BA1F-C07931486ECD}" srcOrd="0" destOrd="0" presId="urn:microsoft.com/office/officeart/2005/8/layout/hierarchy1"/>
    <dgm:cxn modelId="{5863DC08-81AA-4B29-99B9-34F203FF93E5}" type="presParOf" srcId="{595094E6-A764-4A3E-BA1F-C07931486ECD}" destId="{0B823550-BBF6-43D3-9296-8A742E4B2EAB}" srcOrd="0" destOrd="0" presId="urn:microsoft.com/office/officeart/2005/8/layout/hierarchy1"/>
    <dgm:cxn modelId="{9065F89A-40C6-4655-8927-621CC94E1520}" type="presParOf" srcId="{595094E6-A764-4A3E-BA1F-C07931486ECD}" destId="{E8756A97-5103-4544-B2CE-F7A418223F68}" srcOrd="1" destOrd="0" presId="urn:microsoft.com/office/officeart/2005/8/layout/hierarchy1"/>
    <dgm:cxn modelId="{58013C45-B29C-43B2-95E3-6D1BB3DFEC75}" type="presParOf" srcId="{BC8088DC-C093-414C-8A48-1D04418DE151}" destId="{DBB005C1-97FE-4937-A89A-5365F602F850}" srcOrd="1" destOrd="0" presId="urn:microsoft.com/office/officeart/2005/8/layout/hierarchy1"/>
    <dgm:cxn modelId="{49F532D5-F493-450F-AD99-273D34B15F68}" type="presParOf" srcId="{AEBB8B22-D54C-4A44-9A29-52905002F847}" destId="{A913E68B-59D0-4289-B78C-2A9EF7FADBF4}" srcOrd="2" destOrd="0" presId="urn:microsoft.com/office/officeart/2005/8/layout/hierarchy1"/>
    <dgm:cxn modelId="{A2CBD440-0241-443C-B647-12A64C38DD96}" type="presParOf" srcId="{AEBB8B22-D54C-4A44-9A29-52905002F847}" destId="{12DCE866-2D55-4546-B41A-1631F61C07DC}" srcOrd="3" destOrd="0" presId="urn:microsoft.com/office/officeart/2005/8/layout/hierarchy1"/>
    <dgm:cxn modelId="{F893BDF8-8610-4727-8788-C962682C5867}" type="presParOf" srcId="{12DCE866-2D55-4546-B41A-1631F61C07DC}" destId="{D5BB80DB-351C-491A-91B7-A6F7A1260AC8}" srcOrd="0" destOrd="0" presId="urn:microsoft.com/office/officeart/2005/8/layout/hierarchy1"/>
    <dgm:cxn modelId="{0C8B9066-2F1F-4AC0-978F-A6D4EBFE0ED3}" type="presParOf" srcId="{D5BB80DB-351C-491A-91B7-A6F7A1260AC8}" destId="{F56BD743-4F5E-426C-9D2C-32F3C3CE2B42}" srcOrd="0" destOrd="0" presId="urn:microsoft.com/office/officeart/2005/8/layout/hierarchy1"/>
    <dgm:cxn modelId="{DCC53D5A-85AB-4899-9855-E01CB5A720CA}" type="presParOf" srcId="{D5BB80DB-351C-491A-91B7-A6F7A1260AC8}" destId="{D171E13A-DA41-4312-BFB0-CB13F1DD0C2D}" srcOrd="1" destOrd="0" presId="urn:microsoft.com/office/officeart/2005/8/layout/hierarchy1"/>
    <dgm:cxn modelId="{D5072860-6A0C-42CC-B44A-19686BD88E50}" type="presParOf" srcId="{12DCE866-2D55-4546-B41A-1631F61C07DC}" destId="{D47C7C76-92DC-4822-AB01-A4DC1DCCD9B2}" srcOrd="1" destOrd="0" presId="urn:microsoft.com/office/officeart/2005/8/layout/hierarchy1"/>
    <dgm:cxn modelId="{DA8070D5-9604-40CD-A57B-1CA4892626A5}" type="presParOf" srcId="{AB86CB62-C016-4A95-B2D4-33FD0063B06F}" destId="{7FEC9C39-B2C6-4021-8AE9-79611D762201}" srcOrd="2" destOrd="0" presId="urn:microsoft.com/office/officeart/2005/8/layout/hierarchy1"/>
    <dgm:cxn modelId="{6D8867D8-1076-479A-B215-E8281C2BDA48}" type="presParOf" srcId="{AB86CB62-C016-4A95-B2D4-33FD0063B06F}" destId="{DEA9C181-66DC-430C-A0A6-0B8CDE932E63}" srcOrd="3" destOrd="0" presId="urn:microsoft.com/office/officeart/2005/8/layout/hierarchy1"/>
    <dgm:cxn modelId="{87699E42-4405-4031-90DB-30EC0109877C}" type="presParOf" srcId="{DEA9C181-66DC-430C-A0A6-0B8CDE932E63}" destId="{3A809B50-6DAD-4EFA-A374-91BEBFB83501}" srcOrd="0" destOrd="0" presId="urn:microsoft.com/office/officeart/2005/8/layout/hierarchy1"/>
    <dgm:cxn modelId="{38186C50-D3E9-472B-98C8-3BE3714A6325}" type="presParOf" srcId="{3A809B50-6DAD-4EFA-A374-91BEBFB83501}" destId="{DDC0FFAE-65EF-428B-9E78-416640215BB4}" srcOrd="0" destOrd="0" presId="urn:microsoft.com/office/officeart/2005/8/layout/hierarchy1"/>
    <dgm:cxn modelId="{A7A97863-C9B5-4343-A35E-31345BC637F8}" type="presParOf" srcId="{3A809B50-6DAD-4EFA-A374-91BEBFB83501}" destId="{4F51913A-71B1-4C68-B07B-130591D9AEFD}" srcOrd="1" destOrd="0" presId="urn:microsoft.com/office/officeart/2005/8/layout/hierarchy1"/>
    <dgm:cxn modelId="{0CFE884D-2CE4-4AF7-869A-9702E09C6196}" type="presParOf" srcId="{DEA9C181-66DC-430C-A0A6-0B8CDE932E63}" destId="{10DC1803-47D1-45EB-BCD5-6495B8B16506}" srcOrd="1" destOrd="0" presId="urn:microsoft.com/office/officeart/2005/8/layout/hierarchy1"/>
    <dgm:cxn modelId="{3461A33F-554A-4BB5-9BD5-5E96DC9179D4}" type="presParOf" srcId="{10DC1803-47D1-45EB-BCD5-6495B8B16506}" destId="{7D2BCACE-C98C-42B1-B26F-F96157640B03}" srcOrd="0" destOrd="0" presId="urn:microsoft.com/office/officeart/2005/8/layout/hierarchy1"/>
    <dgm:cxn modelId="{E08BC2DF-8E57-4474-B107-151776826DA6}" type="presParOf" srcId="{10DC1803-47D1-45EB-BCD5-6495B8B16506}" destId="{98CBC9BD-84F4-4690-BBB8-1CA8F3AE3053}" srcOrd="1" destOrd="0" presId="urn:microsoft.com/office/officeart/2005/8/layout/hierarchy1"/>
    <dgm:cxn modelId="{AF787641-74E4-4D26-B18A-1B2AC5BA58BE}" type="presParOf" srcId="{98CBC9BD-84F4-4690-BBB8-1CA8F3AE3053}" destId="{A2E38E0A-BABF-4138-BF74-06809A7B14F0}" srcOrd="0" destOrd="0" presId="urn:microsoft.com/office/officeart/2005/8/layout/hierarchy1"/>
    <dgm:cxn modelId="{C1A2BA79-9BCC-41DF-A462-4D4A402E0416}" type="presParOf" srcId="{A2E38E0A-BABF-4138-BF74-06809A7B14F0}" destId="{55148FDE-1B3B-4ECF-B115-527873AEBEA2}" srcOrd="0" destOrd="0" presId="urn:microsoft.com/office/officeart/2005/8/layout/hierarchy1"/>
    <dgm:cxn modelId="{51E3E0B2-9551-45D1-A14D-C2FCCC48E48A}" type="presParOf" srcId="{A2E38E0A-BABF-4138-BF74-06809A7B14F0}" destId="{C6AF8F78-AD81-4A49-B724-8C195D219CA2}" srcOrd="1" destOrd="0" presId="urn:microsoft.com/office/officeart/2005/8/layout/hierarchy1"/>
    <dgm:cxn modelId="{FB0A4B42-D1A2-42E9-B61E-30CC2BD28971}" type="presParOf" srcId="{98CBC9BD-84F4-4690-BBB8-1CA8F3AE3053}" destId="{1B403216-3D16-42A1-B7AB-F89C0BE8FA1C}" srcOrd="1" destOrd="0" presId="urn:microsoft.com/office/officeart/2005/8/layout/hierarchy1"/>
    <dgm:cxn modelId="{EAA4C910-BE09-415A-902E-304EB4939874}" type="presParOf" srcId="{1B403216-3D16-42A1-B7AB-F89C0BE8FA1C}" destId="{740333C0-7457-475C-ABA8-B1E23970826C}" srcOrd="0" destOrd="0" presId="urn:microsoft.com/office/officeart/2005/8/layout/hierarchy1"/>
    <dgm:cxn modelId="{C0AEF7C1-48B7-43E7-9884-E3C5880D8A1C}" type="presParOf" srcId="{1B403216-3D16-42A1-B7AB-F89C0BE8FA1C}" destId="{271874E0-390B-48FA-81AC-A436DDB2E144}" srcOrd="1" destOrd="0" presId="urn:microsoft.com/office/officeart/2005/8/layout/hierarchy1"/>
    <dgm:cxn modelId="{B93C1BF2-8F1E-4830-B100-4B29DB1EA557}" type="presParOf" srcId="{271874E0-390B-48FA-81AC-A436DDB2E144}" destId="{9A6B1C1E-BBA1-4786-9B72-B86263B52E15}" srcOrd="0" destOrd="0" presId="urn:microsoft.com/office/officeart/2005/8/layout/hierarchy1"/>
    <dgm:cxn modelId="{C6680791-92EE-40FD-BC4D-44F6DCF99AE2}" type="presParOf" srcId="{9A6B1C1E-BBA1-4786-9B72-B86263B52E15}" destId="{FC9A3063-5786-4ECB-93C1-A8D06B16F2B6}" srcOrd="0" destOrd="0" presId="urn:microsoft.com/office/officeart/2005/8/layout/hierarchy1"/>
    <dgm:cxn modelId="{4EF55108-BBAA-49EC-A8DB-7AD6BC90F918}" type="presParOf" srcId="{9A6B1C1E-BBA1-4786-9B72-B86263B52E15}" destId="{73489B71-EF3C-4C13-B69A-375043AAAA71}" srcOrd="1" destOrd="0" presId="urn:microsoft.com/office/officeart/2005/8/layout/hierarchy1"/>
    <dgm:cxn modelId="{BB204E55-C1C6-4737-B07B-A3C242407FD7}" type="presParOf" srcId="{271874E0-390B-48FA-81AC-A436DDB2E144}" destId="{B8844144-20AF-4983-8B35-1DCEA159BB81}" srcOrd="1" destOrd="0" presId="urn:microsoft.com/office/officeart/2005/8/layout/hierarchy1"/>
    <dgm:cxn modelId="{724192DC-770C-4758-9E53-883E199092C9}" type="presParOf" srcId="{1B403216-3D16-42A1-B7AB-F89C0BE8FA1C}" destId="{5254D693-51F4-4197-B9AE-F02A5A231386}" srcOrd="2" destOrd="0" presId="urn:microsoft.com/office/officeart/2005/8/layout/hierarchy1"/>
    <dgm:cxn modelId="{4E9D7E56-CD24-47ED-8010-DEC938574902}" type="presParOf" srcId="{1B403216-3D16-42A1-B7AB-F89C0BE8FA1C}" destId="{40B296C7-03BF-40BA-8E82-9A6B7AEF1C73}" srcOrd="3" destOrd="0" presId="urn:microsoft.com/office/officeart/2005/8/layout/hierarchy1"/>
    <dgm:cxn modelId="{B098420D-3C2C-4275-AC64-91B159D00BC6}" type="presParOf" srcId="{40B296C7-03BF-40BA-8E82-9A6B7AEF1C73}" destId="{14F0F2E2-13C2-4C1A-B612-097B06989F0F}" srcOrd="0" destOrd="0" presId="urn:microsoft.com/office/officeart/2005/8/layout/hierarchy1"/>
    <dgm:cxn modelId="{EC506F3A-BF59-4686-A482-10B941276D24}" type="presParOf" srcId="{14F0F2E2-13C2-4C1A-B612-097B06989F0F}" destId="{6C224FC2-FB17-4E0D-9F46-60B45103C12E}" srcOrd="0" destOrd="0" presId="urn:microsoft.com/office/officeart/2005/8/layout/hierarchy1"/>
    <dgm:cxn modelId="{4D83844D-5ED4-453D-B45C-25A8E5001A75}" type="presParOf" srcId="{14F0F2E2-13C2-4C1A-B612-097B06989F0F}" destId="{9197437D-44C2-40A8-B983-2427D321C08A}" srcOrd="1" destOrd="0" presId="urn:microsoft.com/office/officeart/2005/8/layout/hierarchy1"/>
    <dgm:cxn modelId="{E62E2381-49B8-42DC-BDC4-C4EAC738F6E8}" type="presParOf" srcId="{40B296C7-03BF-40BA-8E82-9A6B7AEF1C73}" destId="{D695DB54-B0A0-4345-A430-F9C2E7AC1483}" srcOrd="1" destOrd="0" presId="urn:microsoft.com/office/officeart/2005/8/layout/hierarchy1"/>
    <dgm:cxn modelId="{B1A538B1-A971-4536-ADE8-0417642D6EC8}" type="presParOf" srcId="{10DC1803-47D1-45EB-BCD5-6495B8B16506}" destId="{60CA86F1-8EEE-434C-B251-225002A827FD}" srcOrd="2" destOrd="0" presId="urn:microsoft.com/office/officeart/2005/8/layout/hierarchy1"/>
    <dgm:cxn modelId="{5099C802-DAB6-497A-BB90-C5A8145D8A8E}" type="presParOf" srcId="{10DC1803-47D1-45EB-BCD5-6495B8B16506}" destId="{86EB8176-6F79-47B1-A936-864C384A04E1}" srcOrd="3" destOrd="0" presId="urn:microsoft.com/office/officeart/2005/8/layout/hierarchy1"/>
    <dgm:cxn modelId="{5DC247B8-546D-4393-BA5F-149DDEAE8811}" type="presParOf" srcId="{86EB8176-6F79-47B1-A936-864C384A04E1}" destId="{3ADFE37C-79C6-499E-9C91-DB1B7AD7C892}" srcOrd="0" destOrd="0" presId="urn:microsoft.com/office/officeart/2005/8/layout/hierarchy1"/>
    <dgm:cxn modelId="{22ED541A-3FFE-4A25-B915-B1720C62835A}" type="presParOf" srcId="{3ADFE37C-79C6-499E-9C91-DB1B7AD7C892}" destId="{9D5C1D8D-E676-42C1-8E99-70EC97D6C58C}" srcOrd="0" destOrd="0" presId="urn:microsoft.com/office/officeart/2005/8/layout/hierarchy1"/>
    <dgm:cxn modelId="{4871C0A9-7EF1-4149-ADD4-B42431D26BF1}" type="presParOf" srcId="{3ADFE37C-79C6-499E-9C91-DB1B7AD7C892}" destId="{091151B0-7B36-4048-B989-A82B8E117A6D}" srcOrd="1" destOrd="0" presId="urn:microsoft.com/office/officeart/2005/8/layout/hierarchy1"/>
    <dgm:cxn modelId="{73251CC3-B4E9-493D-9DB5-2C9437429BE3}" type="presParOf" srcId="{86EB8176-6F79-47B1-A936-864C384A04E1}" destId="{5CA8B4D5-BB05-4494-BF6E-922500EB0319}" srcOrd="1" destOrd="0" presId="urn:microsoft.com/office/officeart/2005/8/layout/hierarchy1"/>
    <dgm:cxn modelId="{97779207-95C2-4BB6-8ACE-E30D44C0EBD6}" type="presParOf" srcId="{5CA8B4D5-BB05-4494-BF6E-922500EB0319}" destId="{F8152A81-34FF-44F1-9D2C-08D40A40F735}" srcOrd="0" destOrd="0" presId="urn:microsoft.com/office/officeart/2005/8/layout/hierarchy1"/>
    <dgm:cxn modelId="{1D6C80EA-E69A-4537-B842-7E5326E773EC}" type="presParOf" srcId="{5CA8B4D5-BB05-4494-BF6E-922500EB0319}" destId="{C15AC367-FA78-4232-BBAD-C25B1C3D6368}" srcOrd="1" destOrd="0" presId="urn:microsoft.com/office/officeart/2005/8/layout/hierarchy1"/>
    <dgm:cxn modelId="{F3802379-013B-4B18-9895-359C723FD542}" type="presParOf" srcId="{C15AC367-FA78-4232-BBAD-C25B1C3D6368}" destId="{94913E8D-90DA-40AF-B362-1E29D379F51B}" srcOrd="0" destOrd="0" presId="urn:microsoft.com/office/officeart/2005/8/layout/hierarchy1"/>
    <dgm:cxn modelId="{C269505F-B553-444D-9C90-FFBC7F687A5B}" type="presParOf" srcId="{94913E8D-90DA-40AF-B362-1E29D379F51B}" destId="{1F5D4608-9FAA-4137-BF1F-D6CD4D435909}" srcOrd="0" destOrd="0" presId="urn:microsoft.com/office/officeart/2005/8/layout/hierarchy1"/>
    <dgm:cxn modelId="{4C942515-3903-4DA1-834B-65E9A5EF6B20}" type="presParOf" srcId="{94913E8D-90DA-40AF-B362-1E29D379F51B}" destId="{203A2BD6-A0C4-4B4C-9325-86CF2D24274E}" srcOrd="1" destOrd="0" presId="urn:microsoft.com/office/officeart/2005/8/layout/hierarchy1"/>
    <dgm:cxn modelId="{76B836C2-9397-4B60-9C10-8BC042040BFE}" type="presParOf" srcId="{C15AC367-FA78-4232-BBAD-C25B1C3D6368}" destId="{410ED3B0-F862-40DA-8196-2EA0247191CA}" srcOrd="1" destOrd="0" presId="urn:microsoft.com/office/officeart/2005/8/layout/hierarchy1"/>
    <dgm:cxn modelId="{F1BFA9BB-BB65-4E1D-88F0-B25C2A13ECE4}" type="presParOf" srcId="{5CA8B4D5-BB05-4494-BF6E-922500EB0319}" destId="{425C879E-337D-4E4A-BD95-802A7D5DA57D}" srcOrd="2" destOrd="0" presId="urn:microsoft.com/office/officeart/2005/8/layout/hierarchy1"/>
    <dgm:cxn modelId="{B9260B77-6F79-4571-804E-8C51930F7156}" type="presParOf" srcId="{5CA8B4D5-BB05-4494-BF6E-922500EB0319}" destId="{A700FBE9-EB69-4BA2-9044-56944A978C40}" srcOrd="3" destOrd="0" presId="urn:microsoft.com/office/officeart/2005/8/layout/hierarchy1"/>
    <dgm:cxn modelId="{E5D756B8-63E8-4429-B459-282E9AA203C2}" type="presParOf" srcId="{A700FBE9-EB69-4BA2-9044-56944A978C40}" destId="{A8A0634E-D117-427E-9B75-8476111AC6B1}" srcOrd="0" destOrd="0" presId="urn:microsoft.com/office/officeart/2005/8/layout/hierarchy1"/>
    <dgm:cxn modelId="{C0446002-96BA-4B38-A00C-507A777CD627}" type="presParOf" srcId="{A8A0634E-D117-427E-9B75-8476111AC6B1}" destId="{EE3420CF-9E6F-43FF-B8E9-9E6D02D9FF58}" srcOrd="0" destOrd="0" presId="urn:microsoft.com/office/officeart/2005/8/layout/hierarchy1"/>
    <dgm:cxn modelId="{EABAB39D-BD4B-4937-8584-88447F2A642A}" type="presParOf" srcId="{A8A0634E-D117-427E-9B75-8476111AC6B1}" destId="{006D2980-43C9-4719-8267-9691249ED539}" srcOrd="1" destOrd="0" presId="urn:microsoft.com/office/officeart/2005/8/layout/hierarchy1"/>
    <dgm:cxn modelId="{642B7933-EC29-4911-BC17-C89BC94D8D2A}" type="presParOf" srcId="{A700FBE9-EB69-4BA2-9044-56944A978C40}" destId="{E49E17CF-74C9-44B3-8A06-FDF263CB338A}" srcOrd="1" destOrd="0" presId="urn:microsoft.com/office/officeart/2005/8/layout/hierarchy1"/>
    <dgm:cxn modelId="{24E85959-072D-457A-AC18-DC19F6B1A3A6}" type="presParOf" srcId="{05AF48D7-5CCE-429E-AEB0-48690B2C0012}" destId="{1BF1C8A9-BFC7-4D07-AB3F-6D62EE48134D}" srcOrd="2" destOrd="0" presId="urn:microsoft.com/office/officeart/2005/8/layout/hierarchy1"/>
    <dgm:cxn modelId="{153BEC28-C2D6-408C-A749-3AB493FD9C30}" type="presParOf" srcId="{05AF48D7-5CCE-429E-AEB0-48690B2C0012}" destId="{CCC86202-A1C2-4D69-B0B7-2903A3A4314B}" srcOrd="3" destOrd="0" presId="urn:microsoft.com/office/officeart/2005/8/layout/hierarchy1"/>
    <dgm:cxn modelId="{429EB6AC-43EF-4DFF-AFAF-6EEF0079368C}" type="presParOf" srcId="{CCC86202-A1C2-4D69-B0B7-2903A3A4314B}" destId="{6B682904-5731-4B29-B7DC-6636A7900208}" srcOrd="0" destOrd="0" presId="urn:microsoft.com/office/officeart/2005/8/layout/hierarchy1"/>
    <dgm:cxn modelId="{E3A7B145-4465-4D92-9AF8-7E6DB5D9CF7D}" type="presParOf" srcId="{6B682904-5731-4B29-B7DC-6636A7900208}" destId="{62F8014A-0712-49B9-BD22-F545DB3137EA}" srcOrd="0" destOrd="0" presId="urn:microsoft.com/office/officeart/2005/8/layout/hierarchy1"/>
    <dgm:cxn modelId="{D2EBBB9E-A8EF-4228-8783-508AE7AF7470}" type="presParOf" srcId="{6B682904-5731-4B29-B7DC-6636A7900208}" destId="{3A5BB4B6-AE84-4A57-9E4E-53544B9BC896}" srcOrd="1" destOrd="0" presId="urn:microsoft.com/office/officeart/2005/8/layout/hierarchy1"/>
    <dgm:cxn modelId="{5481F51D-9A7C-40A4-B06C-6B2D5D2F95D7}" type="presParOf" srcId="{CCC86202-A1C2-4D69-B0B7-2903A3A4314B}" destId="{232E6FA1-C604-4060-9C1F-2E8BD06C42F2}" srcOrd="1" destOrd="0" presId="urn:microsoft.com/office/officeart/2005/8/layout/hierarchy1"/>
    <dgm:cxn modelId="{589DD804-A844-4DA0-948E-1F0F071E780F}" type="presParOf" srcId="{232E6FA1-C604-4060-9C1F-2E8BD06C42F2}" destId="{4ED762D3-A81F-4211-B325-6DA317187F30}" srcOrd="0" destOrd="0" presId="urn:microsoft.com/office/officeart/2005/8/layout/hierarchy1"/>
    <dgm:cxn modelId="{AAD5F038-C982-4DFE-868F-B726BC2046CD}" type="presParOf" srcId="{232E6FA1-C604-4060-9C1F-2E8BD06C42F2}" destId="{03E65CB9-73D9-4E1E-8157-CCE2146CC4F6}" srcOrd="1" destOrd="0" presId="urn:microsoft.com/office/officeart/2005/8/layout/hierarchy1"/>
    <dgm:cxn modelId="{809DA36B-6976-4929-BC48-71033CC619D8}" type="presParOf" srcId="{03E65CB9-73D9-4E1E-8157-CCE2146CC4F6}" destId="{B694D685-DB63-46DF-8052-8010F9A49E59}" srcOrd="0" destOrd="0" presId="urn:microsoft.com/office/officeart/2005/8/layout/hierarchy1"/>
    <dgm:cxn modelId="{A75C1187-ED6C-41F7-8428-EEF9F8E0E79D}" type="presParOf" srcId="{B694D685-DB63-46DF-8052-8010F9A49E59}" destId="{9247ED4D-C5E0-4C3D-BA8A-8137019A20DE}" srcOrd="0" destOrd="0" presId="urn:microsoft.com/office/officeart/2005/8/layout/hierarchy1"/>
    <dgm:cxn modelId="{E46FF5E2-B535-4E85-9D38-B78DD6F23155}" type="presParOf" srcId="{B694D685-DB63-46DF-8052-8010F9A49E59}" destId="{B124A10B-DE64-47D9-A235-CF5ADD019AA8}" srcOrd="1" destOrd="0" presId="urn:microsoft.com/office/officeart/2005/8/layout/hierarchy1"/>
    <dgm:cxn modelId="{FA9DDF5E-67F3-424C-A88F-2102FD104F87}" type="presParOf" srcId="{03E65CB9-73D9-4E1E-8157-CCE2146CC4F6}" destId="{2C0971E8-D377-49A9-BD9C-835E3CCD1532}" srcOrd="1" destOrd="0" presId="urn:microsoft.com/office/officeart/2005/8/layout/hierarchy1"/>
    <dgm:cxn modelId="{3D8F41C4-BEA0-4D3B-81AE-4AD6A0F9C991}" type="presParOf" srcId="{2C0971E8-D377-49A9-BD9C-835E3CCD1532}" destId="{A2F244C9-C09D-44B4-8484-81A42171004B}" srcOrd="0" destOrd="0" presId="urn:microsoft.com/office/officeart/2005/8/layout/hierarchy1"/>
    <dgm:cxn modelId="{2AC22806-F7FE-4C8C-B27F-F584879C08BE}" type="presParOf" srcId="{2C0971E8-D377-49A9-BD9C-835E3CCD1532}" destId="{B6D9F540-2A7C-4A1A-87E4-96E5938B03D6}" srcOrd="1" destOrd="0" presId="urn:microsoft.com/office/officeart/2005/8/layout/hierarchy1"/>
    <dgm:cxn modelId="{F3F26CCE-005B-4E36-B9DF-AD61EB0B0F09}" type="presParOf" srcId="{B6D9F540-2A7C-4A1A-87E4-96E5938B03D6}" destId="{47B3DA4F-0249-44C7-9627-FB258FE2E03E}" srcOrd="0" destOrd="0" presId="urn:microsoft.com/office/officeart/2005/8/layout/hierarchy1"/>
    <dgm:cxn modelId="{29326377-B786-4BCB-83D0-479FF230DCD2}" type="presParOf" srcId="{47B3DA4F-0249-44C7-9627-FB258FE2E03E}" destId="{AF12CE93-7725-4471-864C-45319D2EA545}" srcOrd="0" destOrd="0" presId="urn:microsoft.com/office/officeart/2005/8/layout/hierarchy1"/>
    <dgm:cxn modelId="{249DFE14-A87D-4778-929C-B9D6902C00C6}" type="presParOf" srcId="{47B3DA4F-0249-44C7-9627-FB258FE2E03E}" destId="{CC2C3028-9E58-4207-ACC2-486207C80E05}" srcOrd="1" destOrd="0" presId="urn:microsoft.com/office/officeart/2005/8/layout/hierarchy1"/>
    <dgm:cxn modelId="{0B0A9709-82EF-401E-BD20-EF71ACA8AE32}" type="presParOf" srcId="{B6D9F540-2A7C-4A1A-87E4-96E5938B03D6}" destId="{BC007DDD-490F-42B5-9A8B-CACAED3EF037}" srcOrd="1" destOrd="0" presId="urn:microsoft.com/office/officeart/2005/8/layout/hierarchy1"/>
    <dgm:cxn modelId="{FCCC7894-04BB-4FFA-B697-19308A8DA927}" type="presParOf" srcId="{2C0971E8-D377-49A9-BD9C-835E3CCD1532}" destId="{D4C67EAB-E89E-4870-B119-4556191F9D23}" srcOrd="2" destOrd="0" presId="urn:microsoft.com/office/officeart/2005/8/layout/hierarchy1"/>
    <dgm:cxn modelId="{C38304B1-679D-4384-8A5A-9D4334EDF52C}" type="presParOf" srcId="{2C0971E8-D377-49A9-BD9C-835E3CCD1532}" destId="{3DC79FD4-0290-4F9A-A950-394A10C7C297}" srcOrd="3" destOrd="0" presId="urn:microsoft.com/office/officeart/2005/8/layout/hierarchy1"/>
    <dgm:cxn modelId="{6B2CE01E-076A-47AD-85F2-8622767E5EA7}" type="presParOf" srcId="{3DC79FD4-0290-4F9A-A950-394A10C7C297}" destId="{648D87D1-0AB3-4CC6-86E0-7AA38BAE29FF}" srcOrd="0" destOrd="0" presId="urn:microsoft.com/office/officeart/2005/8/layout/hierarchy1"/>
    <dgm:cxn modelId="{AD7B78AA-1A5C-4E94-99AD-99B50A1F8DD0}" type="presParOf" srcId="{648D87D1-0AB3-4CC6-86E0-7AA38BAE29FF}" destId="{214987DC-8223-43A9-8CF7-F83AD3590254}" srcOrd="0" destOrd="0" presId="urn:microsoft.com/office/officeart/2005/8/layout/hierarchy1"/>
    <dgm:cxn modelId="{A327BAA4-E74D-441E-BB5E-1793CCCECA6C}" type="presParOf" srcId="{648D87D1-0AB3-4CC6-86E0-7AA38BAE29FF}" destId="{7B07DD1C-F855-4BE1-8ED4-ACDEA09513A6}" srcOrd="1" destOrd="0" presId="urn:microsoft.com/office/officeart/2005/8/layout/hierarchy1"/>
    <dgm:cxn modelId="{2A4A13F7-447C-472A-8247-B651946FA797}" type="presParOf" srcId="{3DC79FD4-0290-4F9A-A950-394A10C7C297}" destId="{85F7677D-C0BA-4E0C-A3E2-8C93A84D6C9C}" srcOrd="1" destOrd="0" presId="urn:microsoft.com/office/officeart/2005/8/layout/hierarchy1"/>
    <dgm:cxn modelId="{90F37919-5B49-4E48-A945-88088A6EF7C3}" type="presParOf" srcId="{232E6FA1-C604-4060-9C1F-2E8BD06C42F2}" destId="{9664656E-251A-459F-BF17-081F773346AB}" srcOrd="2" destOrd="0" presId="urn:microsoft.com/office/officeart/2005/8/layout/hierarchy1"/>
    <dgm:cxn modelId="{31A0CD28-3997-4818-8B24-7EC08AC1A33D}" type="presParOf" srcId="{232E6FA1-C604-4060-9C1F-2E8BD06C42F2}" destId="{F886ABFE-C433-4CC2-B473-1CD3F77133EC}" srcOrd="3" destOrd="0" presId="urn:microsoft.com/office/officeart/2005/8/layout/hierarchy1"/>
    <dgm:cxn modelId="{710A0046-6CFD-47AB-8CFA-8E3F47E9C467}" type="presParOf" srcId="{F886ABFE-C433-4CC2-B473-1CD3F77133EC}" destId="{7F371D1A-081D-4E1B-B9AC-7143CAB2F539}" srcOrd="0" destOrd="0" presId="urn:microsoft.com/office/officeart/2005/8/layout/hierarchy1"/>
    <dgm:cxn modelId="{0837E65B-41A4-45E0-9496-DD6975371519}" type="presParOf" srcId="{7F371D1A-081D-4E1B-B9AC-7143CAB2F539}" destId="{6FC4C13A-C791-4CB6-9150-BB2ED545462F}" srcOrd="0" destOrd="0" presId="urn:microsoft.com/office/officeart/2005/8/layout/hierarchy1"/>
    <dgm:cxn modelId="{D093AB94-459F-4A0F-8CF7-FED48A728416}" type="presParOf" srcId="{7F371D1A-081D-4E1B-B9AC-7143CAB2F539}" destId="{1AABEAD4-B5B2-4C06-8EF7-A657FE2A30BD}" srcOrd="1" destOrd="0" presId="urn:microsoft.com/office/officeart/2005/8/layout/hierarchy1"/>
    <dgm:cxn modelId="{0D43B839-C85E-46CF-AAAE-54D0647439F8}" type="presParOf" srcId="{F886ABFE-C433-4CC2-B473-1CD3F77133EC}" destId="{83FE1C5E-0946-4F23-837F-49DAC59BDFDD}" srcOrd="1" destOrd="0" presId="urn:microsoft.com/office/officeart/2005/8/layout/hierarchy1"/>
    <dgm:cxn modelId="{3E8BFC09-6BA8-4B3E-B338-7EB7D4226A44}" type="presParOf" srcId="{83FE1C5E-0946-4F23-837F-49DAC59BDFDD}" destId="{636D53A0-D80B-4D1A-BBD0-C7DF59ACC8BF}" srcOrd="0" destOrd="0" presId="urn:microsoft.com/office/officeart/2005/8/layout/hierarchy1"/>
    <dgm:cxn modelId="{F04AB1CB-FE03-4E35-9C00-2D4EC4FFDDB4}" type="presParOf" srcId="{83FE1C5E-0946-4F23-837F-49DAC59BDFDD}" destId="{707A18C3-94EB-4388-84C8-DBC51780BA61}" srcOrd="1" destOrd="0" presId="urn:microsoft.com/office/officeart/2005/8/layout/hierarchy1"/>
    <dgm:cxn modelId="{4659BCB0-2AD3-40C4-A67F-37C57D9714A7}" type="presParOf" srcId="{707A18C3-94EB-4388-84C8-DBC51780BA61}" destId="{2D251DF4-4D68-4B3D-B9AA-DEB9B83856C3}" srcOrd="0" destOrd="0" presId="urn:microsoft.com/office/officeart/2005/8/layout/hierarchy1"/>
    <dgm:cxn modelId="{702C8690-468F-4BA6-8DE5-B1DB10ACA100}" type="presParOf" srcId="{2D251DF4-4D68-4B3D-B9AA-DEB9B83856C3}" destId="{EA7EA3E8-9916-446F-9EEF-62CB961E2D48}" srcOrd="0" destOrd="0" presId="urn:microsoft.com/office/officeart/2005/8/layout/hierarchy1"/>
    <dgm:cxn modelId="{8CF357B2-A7F3-42B5-B524-2F37EAF5DF35}" type="presParOf" srcId="{2D251DF4-4D68-4B3D-B9AA-DEB9B83856C3}" destId="{309B1E0B-F776-41B6-993C-6332699D94D6}" srcOrd="1" destOrd="0" presId="urn:microsoft.com/office/officeart/2005/8/layout/hierarchy1"/>
    <dgm:cxn modelId="{99DFCFA4-26B0-4942-A0A2-E0520DBADEFE}" type="presParOf" srcId="{707A18C3-94EB-4388-84C8-DBC51780BA61}" destId="{ED9400AA-941E-49DF-9F6F-9F01F85A0AC7}" srcOrd="1" destOrd="0" presId="urn:microsoft.com/office/officeart/2005/8/layout/hierarchy1"/>
    <dgm:cxn modelId="{18256033-3B77-4B11-8855-276029B15C4D}" type="presParOf" srcId="{ED9400AA-941E-49DF-9F6F-9F01F85A0AC7}" destId="{57A0C818-F3F5-4C09-957B-ED1502306E1D}" srcOrd="0" destOrd="0" presId="urn:microsoft.com/office/officeart/2005/8/layout/hierarchy1"/>
    <dgm:cxn modelId="{332E2FFF-94F9-4D2B-A76B-4326923B7260}" type="presParOf" srcId="{ED9400AA-941E-49DF-9F6F-9F01F85A0AC7}" destId="{C6AAC100-954B-4958-AC83-DAB1B38DF0A3}" srcOrd="1" destOrd="0" presId="urn:microsoft.com/office/officeart/2005/8/layout/hierarchy1"/>
    <dgm:cxn modelId="{DCB29A79-1588-4CBB-97B1-66525AA683C7}" type="presParOf" srcId="{C6AAC100-954B-4958-AC83-DAB1B38DF0A3}" destId="{B37211FD-ACBC-4DFC-A92B-955D40A63542}" srcOrd="0" destOrd="0" presId="urn:microsoft.com/office/officeart/2005/8/layout/hierarchy1"/>
    <dgm:cxn modelId="{405CAB09-3229-41F5-A813-32593824E7A7}" type="presParOf" srcId="{B37211FD-ACBC-4DFC-A92B-955D40A63542}" destId="{2FB36BDF-9BA1-4348-8DCE-0B97A1B382A7}" srcOrd="0" destOrd="0" presId="urn:microsoft.com/office/officeart/2005/8/layout/hierarchy1"/>
    <dgm:cxn modelId="{2C23885E-D2B6-4C5C-81DD-9A6C5F467D9F}" type="presParOf" srcId="{B37211FD-ACBC-4DFC-A92B-955D40A63542}" destId="{E9117ABD-DB4E-40DE-8743-983CAE2CADFB}" srcOrd="1" destOrd="0" presId="urn:microsoft.com/office/officeart/2005/8/layout/hierarchy1"/>
    <dgm:cxn modelId="{AFA8BF03-84E4-434C-BB5A-F366425924FA}" type="presParOf" srcId="{C6AAC100-954B-4958-AC83-DAB1B38DF0A3}" destId="{0673A34D-6D4D-4918-9F33-96F3A3644909}" srcOrd="1" destOrd="0" presId="urn:microsoft.com/office/officeart/2005/8/layout/hierarchy1"/>
    <dgm:cxn modelId="{706CCF39-E738-4B36-890B-869127D25B93}" type="presParOf" srcId="{ED9400AA-941E-49DF-9F6F-9F01F85A0AC7}" destId="{71C9D628-6407-4F9D-8D48-8B83BB093A4E}" srcOrd="2" destOrd="0" presId="urn:microsoft.com/office/officeart/2005/8/layout/hierarchy1"/>
    <dgm:cxn modelId="{828AEEF3-E812-465B-B87F-FFB227FE1111}" type="presParOf" srcId="{ED9400AA-941E-49DF-9F6F-9F01F85A0AC7}" destId="{61B31FE7-FE6F-480B-85CD-1D587EFDBECF}" srcOrd="3" destOrd="0" presId="urn:microsoft.com/office/officeart/2005/8/layout/hierarchy1"/>
    <dgm:cxn modelId="{0E9C9E83-CF31-4937-B73A-C73BF37EAEE8}" type="presParOf" srcId="{61B31FE7-FE6F-480B-85CD-1D587EFDBECF}" destId="{14AF4254-4650-4CF6-B722-E82D383B35B9}" srcOrd="0" destOrd="0" presId="urn:microsoft.com/office/officeart/2005/8/layout/hierarchy1"/>
    <dgm:cxn modelId="{B503E07A-E6C6-4D66-8B4F-7D615A7606E4}" type="presParOf" srcId="{14AF4254-4650-4CF6-B722-E82D383B35B9}" destId="{D4A06927-D4E2-457B-8725-2467628546F8}" srcOrd="0" destOrd="0" presId="urn:microsoft.com/office/officeart/2005/8/layout/hierarchy1"/>
    <dgm:cxn modelId="{4BF3BC54-16C2-4282-BAE4-3090DDFB46AA}" type="presParOf" srcId="{14AF4254-4650-4CF6-B722-E82D383B35B9}" destId="{56D77775-4B84-4E0C-8ECB-CD5EABBDD5D0}" srcOrd="1" destOrd="0" presId="urn:microsoft.com/office/officeart/2005/8/layout/hierarchy1"/>
    <dgm:cxn modelId="{72C56B14-04AC-43EA-8485-172292DF1E7E}" type="presParOf" srcId="{61B31FE7-FE6F-480B-85CD-1D587EFDBECF}" destId="{8C2DB186-9EBC-443E-8923-4AF37A669AC2}" srcOrd="1" destOrd="0" presId="urn:microsoft.com/office/officeart/2005/8/layout/hierarchy1"/>
    <dgm:cxn modelId="{38DBB602-2DAD-434E-B7E9-342F4BF9BF86}" type="presParOf" srcId="{83FE1C5E-0946-4F23-837F-49DAC59BDFDD}" destId="{F71E4D2D-304D-4DA5-810A-F9F7FA8EB9BE}" srcOrd="2" destOrd="0" presId="urn:microsoft.com/office/officeart/2005/8/layout/hierarchy1"/>
    <dgm:cxn modelId="{804814C6-2F3B-4535-96DA-60995D08367B}" type="presParOf" srcId="{83FE1C5E-0946-4F23-837F-49DAC59BDFDD}" destId="{EE290C98-8DD9-4756-843C-4F9BA22846A2}" srcOrd="3" destOrd="0" presId="urn:microsoft.com/office/officeart/2005/8/layout/hierarchy1"/>
    <dgm:cxn modelId="{A9EE568A-C9E7-4C0E-A99E-BC54516B6DE5}" type="presParOf" srcId="{EE290C98-8DD9-4756-843C-4F9BA22846A2}" destId="{614E2386-F373-4EF3-BF32-FA914506BE93}" srcOrd="0" destOrd="0" presId="urn:microsoft.com/office/officeart/2005/8/layout/hierarchy1"/>
    <dgm:cxn modelId="{E9865C49-E616-480E-A300-643E7731F7FA}" type="presParOf" srcId="{614E2386-F373-4EF3-BF32-FA914506BE93}" destId="{1D695F8E-98FE-484A-B77D-941315424FEC}" srcOrd="0" destOrd="0" presId="urn:microsoft.com/office/officeart/2005/8/layout/hierarchy1"/>
    <dgm:cxn modelId="{3EE3DAE8-8A8A-4ED3-A485-319F221EE012}" type="presParOf" srcId="{614E2386-F373-4EF3-BF32-FA914506BE93}" destId="{50F2E032-EB14-45D3-8814-E810ED699E4F}" srcOrd="1" destOrd="0" presId="urn:microsoft.com/office/officeart/2005/8/layout/hierarchy1"/>
    <dgm:cxn modelId="{5043A9D0-B0E2-4B18-A37F-52F8DCB7D63F}" type="presParOf" srcId="{EE290C98-8DD9-4756-843C-4F9BA22846A2}" destId="{E4D2C17B-A5C1-4FFE-9695-E01A34C098D0}" srcOrd="1" destOrd="0" presId="urn:microsoft.com/office/officeart/2005/8/layout/hierarchy1"/>
    <dgm:cxn modelId="{CB02D322-9D7F-44FE-B2C3-D94945AB4432}" type="presParOf" srcId="{E4D2C17B-A5C1-4FFE-9695-E01A34C098D0}" destId="{FDA64E5B-8F80-460D-A1DE-CF3ADF01F80E}" srcOrd="0" destOrd="0" presId="urn:microsoft.com/office/officeart/2005/8/layout/hierarchy1"/>
    <dgm:cxn modelId="{511560FA-FB60-4518-8C45-FE2BEC75A4EB}" type="presParOf" srcId="{E4D2C17B-A5C1-4FFE-9695-E01A34C098D0}" destId="{A8D13044-8F07-4D31-9C41-4E90414A8B0D}" srcOrd="1" destOrd="0" presId="urn:microsoft.com/office/officeart/2005/8/layout/hierarchy1"/>
    <dgm:cxn modelId="{0BA8345C-B419-43F2-B8FE-9EBBFC4BB50E}" type="presParOf" srcId="{A8D13044-8F07-4D31-9C41-4E90414A8B0D}" destId="{7AFD2F36-AB01-4D76-9D7B-4ABB17AA817C}" srcOrd="0" destOrd="0" presId="urn:microsoft.com/office/officeart/2005/8/layout/hierarchy1"/>
    <dgm:cxn modelId="{326D4CBD-812F-49D3-8675-013BBA9947CB}" type="presParOf" srcId="{7AFD2F36-AB01-4D76-9D7B-4ABB17AA817C}" destId="{7AC66607-AA97-491A-AD88-863F8FD73F0E}" srcOrd="0" destOrd="0" presId="urn:microsoft.com/office/officeart/2005/8/layout/hierarchy1"/>
    <dgm:cxn modelId="{F6DF462D-FD6A-4F21-86DE-77FB82006D58}" type="presParOf" srcId="{7AFD2F36-AB01-4D76-9D7B-4ABB17AA817C}" destId="{8B6F5E8C-7371-4C09-9328-29D219E52305}" srcOrd="1" destOrd="0" presId="urn:microsoft.com/office/officeart/2005/8/layout/hierarchy1"/>
    <dgm:cxn modelId="{654E3209-A161-44D7-8D32-1315874E6DB9}" type="presParOf" srcId="{A8D13044-8F07-4D31-9C41-4E90414A8B0D}" destId="{B09744BC-F380-48CA-8290-77EEEAC7371D}" srcOrd="1" destOrd="0" presId="urn:microsoft.com/office/officeart/2005/8/layout/hierarchy1"/>
    <dgm:cxn modelId="{8A95CA6B-7A77-4DC9-B6BD-A3D6EA769A80}" type="presParOf" srcId="{E4D2C17B-A5C1-4FFE-9695-E01A34C098D0}" destId="{96F5CACC-8882-4CBC-AAA1-7B670281A560}" srcOrd="2" destOrd="0" presId="urn:microsoft.com/office/officeart/2005/8/layout/hierarchy1"/>
    <dgm:cxn modelId="{8954CAC2-74BA-4823-9D4B-1C4A7CB42CF6}" type="presParOf" srcId="{E4D2C17B-A5C1-4FFE-9695-E01A34C098D0}" destId="{3810A65B-7BDD-44F0-8782-1B42AFEC9FD7}" srcOrd="3" destOrd="0" presId="urn:microsoft.com/office/officeart/2005/8/layout/hierarchy1"/>
    <dgm:cxn modelId="{527A4840-EC09-40EA-8072-D0FCA7CD4A53}" type="presParOf" srcId="{3810A65B-7BDD-44F0-8782-1B42AFEC9FD7}" destId="{A537F44B-BC1E-4779-9EBD-141C9F96CECB}" srcOrd="0" destOrd="0" presId="urn:microsoft.com/office/officeart/2005/8/layout/hierarchy1"/>
    <dgm:cxn modelId="{AFE8B8D7-E21E-40A2-907D-99E6549CEF9B}" type="presParOf" srcId="{A537F44B-BC1E-4779-9EBD-141C9F96CECB}" destId="{288D47E1-92DF-47B5-A809-58F570AD930C}" srcOrd="0" destOrd="0" presId="urn:microsoft.com/office/officeart/2005/8/layout/hierarchy1"/>
    <dgm:cxn modelId="{4880EEC2-903B-40DB-8668-7F82266C8D40}" type="presParOf" srcId="{A537F44B-BC1E-4779-9EBD-141C9F96CECB}" destId="{6DFD2EE3-554D-4E07-B7DA-3CCE8E5EE2C0}" srcOrd="1" destOrd="0" presId="urn:microsoft.com/office/officeart/2005/8/layout/hierarchy1"/>
    <dgm:cxn modelId="{E5DA46DB-F0F6-4822-9622-954F2FBCB65B}" type="presParOf" srcId="{3810A65B-7BDD-44F0-8782-1B42AFEC9FD7}" destId="{6E4CD127-A84B-45C1-BC3C-8292115406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04C16-CD9C-4250-A5CE-05D0C2922D4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5D44FA-2AF2-4F84-B065-2A79E90BC26A}">
      <dgm:prSet/>
      <dgm:spPr/>
      <dgm:t>
        <a:bodyPr/>
        <a:lstStyle/>
        <a:p>
          <a:r>
            <a:rPr lang="en-US"/>
            <a:t>Threshold</a:t>
          </a:r>
        </a:p>
      </dgm:t>
    </dgm:pt>
    <dgm:pt modelId="{4FF313B0-BE7D-4C52-BAAC-8AE99304B1B1}" type="parTrans" cxnId="{33F34247-BD54-4A82-B597-77851ABAE712}">
      <dgm:prSet/>
      <dgm:spPr/>
      <dgm:t>
        <a:bodyPr/>
        <a:lstStyle/>
        <a:p>
          <a:endParaRPr lang="en-US"/>
        </a:p>
      </dgm:t>
    </dgm:pt>
    <dgm:pt modelId="{F6B47D19-0D3F-4AB2-8EE8-36503DF313F3}" type="sibTrans" cxnId="{33F34247-BD54-4A82-B597-77851ABAE712}">
      <dgm:prSet/>
      <dgm:spPr/>
      <dgm:t>
        <a:bodyPr/>
        <a:lstStyle/>
        <a:p>
          <a:endParaRPr lang="en-US"/>
        </a:p>
      </dgm:t>
    </dgm:pt>
    <dgm:pt modelId="{5ED9220E-264C-47BA-8B6C-5BA620C7D514}">
      <dgm:prSet/>
      <dgm:spPr/>
      <dgm:t>
        <a:bodyPr/>
        <a:lstStyle/>
        <a:p>
          <a:r>
            <a:rPr lang="en-US"/>
            <a:t>Four</a:t>
          </a:r>
        </a:p>
      </dgm:t>
    </dgm:pt>
    <dgm:pt modelId="{D5650A79-A779-4E97-82A0-11A07DE939F3}" type="parTrans" cxnId="{08F4C403-5CAE-41EE-83B2-F3069B274A2B}">
      <dgm:prSet/>
      <dgm:spPr/>
      <dgm:t>
        <a:bodyPr/>
        <a:lstStyle/>
        <a:p>
          <a:endParaRPr lang="en-US"/>
        </a:p>
      </dgm:t>
    </dgm:pt>
    <dgm:pt modelId="{042E48AC-DCD4-4C1E-9F1B-DA7CCB162CC8}" type="sibTrans" cxnId="{08F4C403-5CAE-41EE-83B2-F3069B274A2B}">
      <dgm:prSet/>
      <dgm:spPr/>
      <dgm:t>
        <a:bodyPr/>
        <a:lstStyle/>
        <a:p>
          <a:endParaRPr lang="en-US"/>
        </a:p>
      </dgm:t>
    </dgm:pt>
    <dgm:pt modelId="{F9B5ABBF-EC69-4C35-B903-7B5BB4232655}">
      <dgm:prSet/>
      <dgm:spPr/>
      <dgm:t>
        <a:bodyPr/>
        <a:lstStyle/>
        <a:p>
          <a:r>
            <a:rPr lang="en-US"/>
            <a:t>Not Correlated</a:t>
          </a:r>
        </a:p>
      </dgm:t>
    </dgm:pt>
    <dgm:pt modelId="{B23F491E-CA2A-40D3-B387-826E7A1BEE7C}" type="parTrans" cxnId="{E4BE4FD1-CD9F-4A2A-9C07-1F146E8A1E6A}">
      <dgm:prSet/>
      <dgm:spPr/>
      <dgm:t>
        <a:bodyPr/>
        <a:lstStyle/>
        <a:p>
          <a:endParaRPr lang="en-US"/>
        </a:p>
      </dgm:t>
    </dgm:pt>
    <dgm:pt modelId="{BF74990D-E3A1-4B40-B1E2-0312523EC085}" type="sibTrans" cxnId="{E4BE4FD1-CD9F-4A2A-9C07-1F146E8A1E6A}">
      <dgm:prSet/>
      <dgm:spPr/>
      <dgm:t>
        <a:bodyPr/>
        <a:lstStyle/>
        <a:p>
          <a:endParaRPr lang="en-US"/>
        </a:p>
      </dgm:t>
    </dgm:pt>
    <dgm:pt modelId="{0B37A94A-6455-4CD9-B936-40BF3BBF039D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Features uncorrelated with number of customer service calls</a:t>
          </a:r>
        </a:p>
      </dgm:t>
    </dgm:pt>
    <dgm:pt modelId="{3E1F96DB-471C-4D33-8AB5-116B89B69272}" type="parTrans" cxnId="{A47C4DEF-9BBE-4689-8BC2-F2A5DDC71DFD}">
      <dgm:prSet/>
      <dgm:spPr/>
    </dgm:pt>
    <dgm:pt modelId="{FB880E39-DC5B-4AF3-B40C-8E2315EADE0B}" type="sibTrans" cxnId="{A47C4DEF-9BBE-4689-8BC2-F2A5DDC71DFD}">
      <dgm:prSet/>
      <dgm:spPr/>
    </dgm:pt>
    <dgm:pt modelId="{45870792-DCF1-411C-B6EA-718A3078378F}" type="pres">
      <dgm:prSet presAssocID="{D9504C16-CD9C-4250-A5CE-05D0C2922D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823A9-DD36-4163-A28F-4C2D1F64D0F6}" type="pres">
      <dgm:prSet presAssocID="{E05D44FA-2AF2-4F84-B065-2A79E90BC26A}" presName="composite" presStyleCnt="0"/>
      <dgm:spPr/>
    </dgm:pt>
    <dgm:pt modelId="{19E47A7F-EC34-453C-A8D0-5DC9DA70E873}" type="pres">
      <dgm:prSet presAssocID="{E05D44FA-2AF2-4F84-B065-2A79E90BC2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3DC93-9BB2-46AC-A417-83D6A886D97A}" type="pres">
      <dgm:prSet presAssocID="{E05D44FA-2AF2-4F84-B065-2A79E90BC26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D8F69-89E1-4F47-88AF-0F6EC6B2CD22}" type="pres">
      <dgm:prSet presAssocID="{F6B47D19-0D3F-4AB2-8EE8-36503DF313F3}" presName="space" presStyleCnt="0"/>
      <dgm:spPr/>
    </dgm:pt>
    <dgm:pt modelId="{A1682E27-456E-4B16-AB07-BB4A34029B20}" type="pres">
      <dgm:prSet presAssocID="{F9B5ABBF-EC69-4C35-B903-7B5BB4232655}" presName="composite" presStyleCnt="0"/>
      <dgm:spPr/>
    </dgm:pt>
    <dgm:pt modelId="{3B99550D-EC92-4C9F-B3D9-9B8A47326E0D}" type="pres">
      <dgm:prSet presAssocID="{F9B5ABBF-EC69-4C35-B903-7B5BB423265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9317B-9529-46A5-88ED-4F3BFAAF550B}" type="pres">
      <dgm:prSet presAssocID="{F9B5ABBF-EC69-4C35-B903-7B5BB423265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4C403-5CAE-41EE-83B2-F3069B274A2B}" srcId="{E05D44FA-2AF2-4F84-B065-2A79E90BC26A}" destId="{5ED9220E-264C-47BA-8B6C-5BA620C7D514}" srcOrd="0" destOrd="0" parTransId="{D5650A79-A779-4E97-82A0-11A07DE939F3}" sibTransId="{042E48AC-DCD4-4C1E-9F1B-DA7CCB162CC8}"/>
    <dgm:cxn modelId="{D1BD3F94-B66B-4C28-85B9-AE1631A68B00}" type="presOf" srcId="{D9504C16-CD9C-4250-A5CE-05D0C2922D45}" destId="{45870792-DCF1-411C-B6EA-718A3078378F}" srcOrd="0" destOrd="0" presId="urn:microsoft.com/office/officeart/2005/8/layout/hList1"/>
    <dgm:cxn modelId="{E7BB7915-9323-44F6-A902-8103166E6640}" type="presOf" srcId="{0B37A94A-6455-4CD9-B936-40BF3BBF039D}" destId="{0849317B-9529-46A5-88ED-4F3BFAAF550B}" srcOrd="0" destOrd="0" presId="urn:microsoft.com/office/officeart/2005/8/layout/hList1"/>
    <dgm:cxn modelId="{E4BE4FD1-CD9F-4A2A-9C07-1F146E8A1E6A}" srcId="{D9504C16-CD9C-4250-A5CE-05D0C2922D45}" destId="{F9B5ABBF-EC69-4C35-B903-7B5BB4232655}" srcOrd="1" destOrd="0" parTransId="{B23F491E-CA2A-40D3-B387-826E7A1BEE7C}" sibTransId="{BF74990D-E3A1-4B40-B1E2-0312523EC085}"/>
    <dgm:cxn modelId="{F5AE2F52-904D-4EA2-A8F3-0B0F91EAAAB8}" type="presOf" srcId="{F9B5ABBF-EC69-4C35-B903-7B5BB4232655}" destId="{3B99550D-EC92-4C9F-B3D9-9B8A47326E0D}" srcOrd="0" destOrd="0" presId="urn:microsoft.com/office/officeart/2005/8/layout/hList1"/>
    <dgm:cxn modelId="{33F34247-BD54-4A82-B597-77851ABAE712}" srcId="{D9504C16-CD9C-4250-A5CE-05D0C2922D45}" destId="{E05D44FA-2AF2-4F84-B065-2A79E90BC26A}" srcOrd="0" destOrd="0" parTransId="{4FF313B0-BE7D-4C52-BAAC-8AE99304B1B1}" sibTransId="{F6B47D19-0D3F-4AB2-8EE8-36503DF313F3}"/>
    <dgm:cxn modelId="{A66E7C37-30AD-4C7E-92F9-3FCA9CD98569}" type="presOf" srcId="{5ED9220E-264C-47BA-8B6C-5BA620C7D514}" destId="{1463DC93-9BB2-46AC-A417-83D6A886D97A}" srcOrd="0" destOrd="0" presId="urn:microsoft.com/office/officeart/2005/8/layout/hList1"/>
    <dgm:cxn modelId="{F39EB9E7-AE52-485C-BBEC-5515A81DFAF9}" type="presOf" srcId="{E05D44FA-2AF2-4F84-B065-2A79E90BC26A}" destId="{19E47A7F-EC34-453C-A8D0-5DC9DA70E873}" srcOrd="0" destOrd="0" presId="urn:microsoft.com/office/officeart/2005/8/layout/hList1"/>
    <dgm:cxn modelId="{A47C4DEF-9BBE-4689-8BC2-F2A5DDC71DFD}" srcId="{F9B5ABBF-EC69-4C35-B903-7B5BB4232655}" destId="{0B37A94A-6455-4CD9-B936-40BF3BBF039D}" srcOrd="0" destOrd="0" parTransId="{3E1F96DB-471C-4D33-8AB5-116B89B69272}" sibTransId="{FB880E39-DC5B-4AF3-B40C-8E2315EADE0B}"/>
    <dgm:cxn modelId="{0538CE82-D255-48AC-A502-D968593BBC0C}" type="presParOf" srcId="{45870792-DCF1-411C-B6EA-718A3078378F}" destId="{2DD823A9-DD36-4163-A28F-4C2D1F64D0F6}" srcOrd="0" destOrd="0" presId="urn:microsoft.com/office/officeart/2005/8/layout/hList1"/>
    <dgm:cxn modelId="{300B555C-8305-4767-80B8-172DDDBD826C}" type="presParOf" srcId="{2DD823A9-DD36-4163-A28F-4C2D1F64D0F6}" destId="{19E47A7F-EC34-453C-A8D0-5DC9DA70E873}" srcOrd="0" destOrd="0" presId="urn:microsoft.com/office/officeart/2005/8/layout/hList1"/>
    <dgm:cxn modelId="{37F48153-3384-4633-ADD0-D2FB1D6B1B11}" type="presParOf" srcId="{2DD823A9-DD36-4163-A28F-4C2D1F64D0F6}" destId="{1463DC93-9BB2-46AC-A417-83D6A886D97A}" srcOrd="1" destOrd="0" presId="urn:microsoft.com/office/officeart/2005/8/layout/hList1"/>
    <dgm:cxn modelId="{76B414F4-3F10-437F-A2D3-ADFFF553A835}" type="presParOf" srcId="{45870792-DCF1-411C-B6EA-718A3078378F}" destId="{D2ED8F69-89E1-4F47-88AF-0F6EC6B2CD22}" srcOrd="1" destOrd="0" presId="urn:microsoft.com/office/officeart/2005/8/layout/hList1"/>
    <dgm:cxn modelId="{917CC365-60C2-49D2-897B-077CF06FB7AD}" type="presParOf" srcId="{45870792-DCF1-411C-B6EA-718A3078378F}" destId="{A1682E27-456E-4B16-AB07-BB4A34029B20}" srcOrd="2" destOrd="0" presId="urn:microsoft.com/office/officeart/2005/8/layout/hList1"/>
    <dgm:cxn modelId="{D7277132-43E6-4EC0-A5A2-1C0CA1BAC529}" type="presParOf" srcId="{A1682E27-456E-4B16-AB07-BB4A34029B20}" destId="{3B99550D-EC92-4C9F-B3D9-9B8A47326E0D}" srcOrd="0" destOrd="0" presId="urn:microsoft.com/office/officeart/2005/8/layout/hList1"/>
    <dgm:cxn modelId="{CC8F6E1A-6F47-45EE-9D44-00F812060963}" type="presParOf" srcId="{A1682E27-456E-4B16-AB07-BB4A34029B20}" destId="{0849317B-9529-46A5-88ED-4F3BFAAF55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5CACC-8882-4CBC-AAA1-7B670281A560}">
      <dsp:nvSpPr>
        <dsp:cNvPr id="0" name=""/>
        <dsp:cNvSpPr/>
      </dsp:nvSpPr>
      <dsp:spPr>
        <a:xfrm>
          <a:off x="10452220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64E5B-8F80-460D-A1DE-CF3ADF01F80E}">
      <dsp:nvSpPr>
        <dsp:cNvPr id="0" name=""/>
        <dsp:cNvSpPr/>
      </dsp:nvSpPr>
      <dsp:spPr>
        <a:xfrm>
          <a:off x="10013758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E4D2D-304D-4DA5-810A-F9F7FA8EB9BE}">
      <dsp:nvSpPr>
        <dsp:cNvPr id="0" name=""/>
        <dsp:cNvSpPr/>
      </dsp:nvSpPr>
      <dsp:spPr>
        <a:xfrm>
          <a:off x="9575297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876923" y="142201"/>
              </a:lnTo>
              <a:lnTo>
                <a:pt x="876923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9D628-6407-4F9D-8D48-8B83BB093A4E}">
      <dsp:nvSpPr>
        <dsp:cNvPr id="0" name=""/>
        <dsp:cNvSpPr/>
      </dsp:nvSpPr>
      <dsp:spPr>
        <a:xfrm>
          <a:off x="8698373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0C818-F3F5-4C09-957B-ED1502306E1D}">
      <dsp:nvSpPr>
        <dsp:cNvPr id="0" name=""/>
        <dsp:cNvSpPr/>
      </dsp:nvSpPr>
      <dsp:spPr>
        <a:xfrm>
          <a:off x="8259911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53A0-D80B-4D1A-BBD0-C7DF59ACC8BF}">
      <dsp:nvSpPr>
        <dsp:cNvPr id="0" name=""/>
        <dsp:cNvSpPr/>
      </dsp:nvSpPr>
      <dsp:spPr>
        <a:xfrm>
          <a:off x="8698373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876923" y="0"/>
              </a:moveTo>
              <a:lnTo>
                <a:pt x="876923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4656E-251A-459F-BF17-081F773346AB}">
      <dsp:nvSpPr>
        <dsp:cNvPr id="0" name=""/>
        <dsp:cNvSpPr/>
      </dsp:nvSpPr>
      <dsp:spPr>
        <a:xfrm>
          <a:off x="8479142" y="2797684"/>
          <a:ext cx="1096154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1096154" y="142201"/>
              </a:lnTo>
              <a:lnTo>
                <a:pt x="1096154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67EAB-E89E-4870-B119-4556191F9D23}">
      <dsp:nvSpPr>
        <dsp:cNvPr id="0" name=""/>
        <dsp:cNvSpPr/>
      </dsp:nvSpPr>
      <dsp:spPr>
        <a:xfrm>
          <a:off x="7382988" y="346195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44C9-C09D-44B4-8484-81A42171004B}">
      <dsp:nvSpPr>
        <dsp:cNvPr id="0" name=""/>
        <dsp:cNvSpPr/>
      </dsp:nvSpPr>
      <dsp:spPr>
        <a:xfrm>
          <a:off x="6944526" y="346195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762D3-A81F-4211-B325-6DA317187F30}">
      <dsp:nvSpPr>
        <dsp:cNvPr id="0" name=""/>
        <dsp:cNvSpPr/>
      </dsp:nvSpPr>
      <dsp:spPr>
        <a:xfrm>
          <a:off x="7382988" y="2797684"/>
          <a:ext cx="1096154" cy="208667"/>
        </a:xfrm>
        <a:custGeom>
          <a:avLst/>
          <a:gdLst/>
          <a:ahLst/>
          <a:cxnLst/>
          <a:rect l="0" t="0" r="0" b="0"/>
          <a:pathLst>
            <a:path>
              <a:moveTo>
                <a:pt x="1096154" y="0"/>
              </a:moveTo>
              <a:lnTo>
                <a:pt x="1096154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C8A9-BFC7-4D07-AB3F-6D62EE48134D}">
      <dsp:nvSpPr>
        <dsp:cNvPr id="0" name=""/>
        <dsp:cNvSpPr/>
      </dsp:nvSpPr>
      <dsp:spPr>
        <a:xfrm>
          <a:off x="5957987" y="2133414"/>
          <a:ext cx="2521155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2521155" y="142201"/>
              </a:lnTo>
              <a:lnTo>
                <a:pt x="2521155" y="208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C879E-337D-4E4A-BD95-802A7D5DA57D}">
      <dsp:nvSpPr>
        <dsp:cNvPr id="0" name=""/>
        <dsp:cNvSpPr/>
      </dsp:nvSpPr>
      <dsp:spPr>
        <a:xfrm>
          <a:off x="6067602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52A81-34FF-44F1-9D2C-08D40A40F735}">
      <dsp:nvSpPr>
        <dsp:cNvPr id="0" name=""/>
        <dsp:cNvSpPr/>
      </dsp:nvSpPr>
      <dsp:spPr>
        <a:xfrm>
          <a:off x="5629140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A86F1-8EEE-434C-B251-225002A827FD}">
      <dsp:nvSpPr>
        <dsp:cNvPr id="0" name=""/>
        <dsp:cNvSpPr/>
      </dsp:nvSpPr>
      <dsp:spPr>
        <a:xfrm>
          <a:off x="5190679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876923" y="142201"/>
              </a:lnTo>
              <a:lnTo>
                <a:pt x="876923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D693-51F4-4197-B9AE-F02A5A231386}">
      <dsp:nvSpPr>
        <dsp:cNvPr id="0" name=""/>
        <dsp:cNvSpPr/>
      </dsp:nvSpPr>
      <dsp:spPr>
        <a:xfrm>
          <a:off x="4313755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333C0-7457-475C-ABA8-B1E23970826C}">
      <dsp:nvSpPr>
        <dsp:cNvPr id="0" name=""/>
        <dsp:cNvSpPr/>
      </dsp:nvSpPr>
      <dsp:spPr>
        <a:xfrm>
          <a:off x="3875293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BCACE-C98C-42B1-B26F-F96157640B03}">
      <dsp:nvSpPr>
        <dsp:cNvPr id="0" name=""/>
        <dsp:cNvSpPr/>
      </dsp:nvSpPr>
      <dsp:spPr>
        <a:xfrm>
          <a:off x="4313755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876923" y="0"/>
              </a:moveTo>
              <a:lnTo>
                <a:pt x="876923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C9C39-B2C6-4021-8AE9-79611D762201}">
      <dsp:nvSpPr>
        <dsp:cNvPr id="0" name=""/>
        <dsp:cNvSpPr/>
      </dsp:nvSpPr>
      <dsp:spPr>
        <a:xfrm>
          <a:off x="3436831" y="2797684"/>
          <a:ext cx="1753847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1753847" y="142201"/>
              </a:lnTo>
              <a:lnTo>
                <a:pt x="1753847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3E68B-59D0-4289-B78C-2A9EF7FADBF4}">
      <dsp:nvSpPr>
        <dsp:cNvPr id="0" name=""/>
        <dsp:cNvSpPr/>
      </dsp:nvSpPr>
      <dsp:spPr>
        <a:xfrm>
          <a:off x="2559908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60C72-20D9-44ED-94B7-3456803CDE07}">
      <dsp:nvSpPr>
        <dsp:cNvPr id="0" name=""/>
        <dsp:cNvSpPr/>
      </dsp:nvSpPr>
      <dsp:spPr>
        <a:xfrm>
          <a:off x="2121446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0958-D2BD-43DD-B059-4679538633E2}">
      <dsp:nvSpPr>
        <dsp:cNvPr id="0" name=""/>
        <dsp:cNvSpPr/>
      </dsp:nvSpPr>
      <dsp:spPr>
        <a:xfrm>
          <a:off x="1682984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876923" y="142201"/>
              </a:lnTo>
              <a:lnTo>
                <a:pt x="876923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01C10-9478-4EFD-BFD8-7C9866E2FE3C}">
      <dsp:nvSpPr>
        <dsp:cNvPr id="0" name=""/>
        <dsp:cNvSpPr/>
      </dsp:nvSpPr>
      <dsp:spPr>
        <a:xfrm>
          <a:off x="806061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01"/>
              </a:lnTo>
              <a:lnTo>
                <a:pt x="438461" y="142201"/>
              </a:lnTo>
              <a:lnTo>
                <a:pt x="438461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CE077-33FF-45DE-A240-2F811ABD3704}">
      <dsp:nvSpPr>
        <dsp:cNvPr id="0" name=""/>
        <dsp:cNvSpPr/>
      </dsp:nvSpPr>
      <dsp:spPr>
        <a:xfrm>
          <a:off x="367599" y="4126223"/>
          <a:ext cx="438461" cy="208667"/>
        </a:xfrm>
        <a:custGeom>
          <a:avLst/>
          <a:gdLst/>
          <a:ahLst/>
          <a:cxnLst/>
          <a:rect l="0" t="0" r="0" b="0"/>
          <a:pathLst>
            <a:path>
              <a:moveTo>
                <a:pt x="438461" y="0"/>
              </a:moveTo>
              <a:lnTo>
                <a:pt x="438461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FFD1B-F82A-4CDA-900E-A06EE291A25D}">
      <dsp:nvSpPr>
        <dsp:cNvPr id="0" name=""/>
        <dsp:cNvSpPr/>
      </dsp:nvSpPr>
      <dsp:spPr>
        <a:xfrm>
          <a:off x="806061" y="3461953"/>
          <a:ext cx="876923" cy="208667"/>
        </a:xfrm>
        <a:custGeom>
          <a:avLst/>
          <a:gdLst/>
          <a:ahLst/>
          <a:cxnLst/>
          <a:rect l="0" t="0" r="0" b="0"/>
          <a:pathLst>
            <a:path>
              <a:moveTo>
                <a:pt x="876923" y="0"/>
              </a:moveTo>
              <a:lnTo>
                <a:pt x="876923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6B26-4280-4385-8098-BB073B03D4F6}">
      <dsp:nvSpPr>
        <dsp:cNvPr id="0" name=""/>
        <dsp:cNvSpPr/>
      </dsp:nvSpPr>
      <dsp:spPr>
        <a:xfrm>
          <a:off x="1682984" y="2797684"/>
          <a:ext cx="1753847" cy="208667"/>
        </a:xfrm>
        <a:custGeom>
          <a:avLst/>
          <a:gdLst/>
          <a:ahLst/>
          <a:cxnLst/>
          <a:rect l="0" t="0" r="0" b="0"/>
          <a:pathLst>
            <a:path>
              <a:moveTo>
                <a:pt x="1753847" y="0"/>
              </a:moveTo>
              <a:lnTo>
                <a:pt x="1753847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88454-022B-43D1-9B13-784E8CA948AC}">
      <dsp:nvSpPr>
        <dsp:cNvPr id="0" name=""/>
        <dsp:cNvSpPr/>
      </dsp:nvSpPr>
      <dsp:spPr>
        <a:xfrm>
          <a:off x="3436831" y="2133414"/>
          <a:ext cx="2521155" cy="208667"/>
        </a:xfrm>
        <a:custGeom>
          <a:avLst/>
          <a:gdLst/>
          <a:ahLst/>
          <a:cxnLst/>
          <a:rect l="0" t="0" r="0" b="0"/>
          <a:pathLst>
            <a:path>
              <a:moveTo>
                <a:pt x="2521155" y="0"/>
              </a:moveTo>
              <a:lnTo>
                <a:pt x="2521155" y="142201"/>
              </a:lnTo>
              <a:lnTo>
                <a:pt x="0" y="142201"/>
              </a:lnTo>
              <a:lnTo>
                <a:pt x="0" y="2086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21343-616F-47D2-875D-573F16FD6009}">
      <dsp:nvSpPr>
        <dsp:cNvPr id="0" name=""/>
        <dsp:cNvSpPr/>
      </dsp:nvSpPr>
      <dsp:spPr>
        <a:xfrm>
          <a:off x="5599245" y="167781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8644-C16B-4B73-BF8A-AEE940C97201}">
      <dsp:nvSpPr>
        <dsp:cNvPr id="0" name=""/>
        <dsp:cNvSpPr/>
      </dsp:nvSpPr>
      <dsp:spPr>
        <a:xfrm>
          <a:off x="5678966" y="1753547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Day Minutes</a:t>
          </a:r>
        </a:p>
      </dsp:txBody>
      <dsp:txXfrm>
        <a:off x="5692310" y="1766891"/>
        <a:ext cx="690794" cy="428913"/>
      </dsp:txXfrm>
    </dsp:sp>
    <dsp:sp modelId="{58F49D7A-FED4-4B04-BDCA-832B1AE39AB6}">
      <dsp:nvSpPr>
        <dsp:cNvPr id="0" name=""/>
        <dsp:cNvSpPr/>
      </dsp:nvSpPr>
      <dsp:spPr>
        <a:xfrm>
          <a:off x="3078090" y="234208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0E869-E58B-4F50-BDC2-C0868CD2FFCE}">
      <dsp:nvSpPr>
        <dsp:cNvPr id="0" name=""/>
        <dsp:cNvSpPr/>
      </dsp:nvSpPr>
      <dsp:spPr>
        <a:xfrm>
          <a:off x="3157810" y="241781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Customer Service Calls</a:t>
          </a:r>
        </a:p>
      </dsp:txBody>
      <dsp:txXfrm>
        <a:off x="3171154" y="2431160"/>
        <a:ext cx="690794" cy="428913"/>
      </dsp:txXfrm>
    </dsp:sp>
    <dsp:sp modelId="{1682EF29-13FF-482E-AD4C-E462ECE1BAD6}">
      <dsp:nvSpPr>
        <dsp:cNvPr id="0" name=""/>
        <dsp:cNvSpPr/>
      </dsp:nvSpPr>
      <dsp:spPr>
        <a:xfrm>
          <a:off x="1324243" y="300635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6FB4-1041-4563-B6CA-5CEA5EB511BA}">
      <dsp:nvSpPr>
        <dsp:cNvPr id="0" name=""/>
        <dsp:cNvSpPr/>
      </dsp:nvSpPr>
      <dsp:spPr>
        <a:xfrm>
          <a:off x="1403963" y="308208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International Plan</a:t>
          </a:r>
        </a:p>
      </dsp:txBody>
      <dsp:txXfrm>
        <a:off x="1417307" y="3095430"/>
        <a:ext cx="690794" cy="428913"/>
      </dsp:txXfrm>
    </dsp:sp>
    <dsp:sp modelId="{AA9F614F-2A2C-46A6-91CA-C5182CE971A7}">
      <dsp:nvSpPr>
        <dsp:cNvPr id="0" name=""/>
        <dsp:cNvSpPr/>
      </dsp:nvSpPr>
      <dsp:spPr>
        <a:xfrm>
          <a:off x="447319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B4E0D-D21C-4E5E-9CDE-A0FD20DD886A}">
      <dsp:nvSpPr>
        <dsp:cNvPr id="0" name=""/>
        <dsp:cNvSpPr/>
      </dsp:nvSpPr>
      <dsp:spPr>
        <a:xfrm>
          <a:off x="527039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International Minutes</a:t>
          </a:r>
        </a:p>
      </dsp:txBody>
      <dsp:txXfrm>
        <a:off x="540383" y="3759699"/>
        <a:ext cx="690794" cy="428913"/>
      </dsp:txXfrm>
    </dsp:sp>
    <dsp:sp modelId="{AD0841C0-CC26-4CAE-A293-31BC5B6D8323}">
      <dsp:nvSpPr>
        <dsp:cNvPr id="0" name=""/>
        <dsp:cNvSpPr/>
      </dsp:nvSpPr>
      <dsp:spPr>
        <a:xfrm>
          <a:off x="8857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0F6E-5276-43B4-BBE0-DACFAE6E3274}">
      <dsp:nvSpPr>
        <dsp:cNvPr id="0" name=""/>
        <dsp:cNvSpPr/>
      </dsp:nvSpPr>
      <dsp:spPr>
        <a:xfrm>
          <a:off x="88578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50.0000%</a:t>
          </a:r>
        </a:p>
      </dsp:txBody>
      <dsp:txXfrm>
        <a:off x="101922" y="4423969"/>
        <a:ext cx="690794" cy="428913"/>
      </dsp:txXfrm>
    </dsp:sp>
    <dsp:sp modelId="{F4E71332-BE0B-478A-8D84-5956C6332831}">
      <dsp:nvSpPr>
        <dsp:cNvPr id="0" name=""/>
        <dsp:cNvSpPr/>
      </dsp:nvSpPr>
      <dsp:spPr>
        <a:xfrm>
          <a:off x="885781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0B17F-C99B-436A-BC04-9CD08D189736}">
      <dsp:nvSpPr>
        <dsp:cNvPr id="0" name=""/>
        <dsp:cNvSpPr/>
      </dsp:nvSpPr>
      <dsp:spPr>
        <a:xfrm>
          <a:off x="965501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73.0797%</a:t>
          </a:r>
        </a:p>
      </dsp:txBody>
      <dsp:txXfrm>
        <a:off x="978845" y="4423969"/>
        <a:ext cx="690794" cy="428913"/>
      </dsp:txXfrm>
    </dsp:sp>
    <dsp:sp modelId="{DE1925FF-CC2E-449C-A6FB-8763593A611F}">
      <dsp:nvSpPr>
        <dsp:cNvPr id="0" name=""/>
        <dsp:cNvSpPr/>
      </dsp:nvSpPr>
      <dsp:spPr>
        <a:xfrm>
          <a:off x="2201166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60FC-A52E-4820-BA30-A1094FB97DB2}">
      <dsp:nvSpPr>
        <dsp:cNvPr id="0" name=""/>
        <dsp:cNvSpPr/>
      </dsp:nvSpPr>
      <dsp:spPr>
        <a:xfrm>
          <a:off x="2280887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Total Day Minutes</a:t>
          </a:r>
        </a:p>
      </dsp:txBody>
      <dsp:txXfrm>
        <a:off x="2294231" y="3759699"/>
        <a:ext cx="690794" cy="428913"/>
      </dsp:txXfrm>
    </dsp:sp>
    <dsp:sp modelId="{0B823550-BBF6-43D3-9296-8A742E4B2EAB}">
      <dsp:nvSpPr>
        <dsp:cNvPr id="0" name=""/>
        <dsp:cNvSpPr/>
      </dsp:nvSpPr>
      <dsp:spPr>
        <a:xfrm>
          <a:off x="1762704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56A97-5103-4544-B2CE-F7A418223F68}">
      <dsp:nvSpPr>
        <dsp:cNvPr id="0" name=""/>
        <dsp:cNvSpPr/>
      </dsp:nvSpPr>
      <dsp:spPr>
        <a:xfrm>
          <a:off x="1842425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88.0800%</a:t>
          </a:r>
          <a:endParaRPr lang="en-US" sz="800" kern="1200" dirty="0"/>
        </a:p>
      </dsp:txBody>
      <dsp:txXfrm>
        <a:off x="1855769" y="4423969"/>
        <a:ext cx="690794" cy="428913"/>
      </dsp:txXfrm>
    </dsp:sp>
    <dsp:sp modelId="{F56BD743-4F5E-426C-9D2C-32F3C3CE2B42}">
      <dsp:nvSpPr>
        <dsp:cNvPr id="0" name=""/>
        <dsp:cNvSpPr/>
      </dsp:nvSpPr>
      <dsp:spPr>
        <a:xfrm>
          <a:off x="2639628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1E13A-DA41-4312-BFB0-CB13F1DD0C2D}">
      <dsp:nvSpPr>
        <dsp:cNvPr id="0" name=""/>
        <dsp:cNvSpPr/>
      </dsp:nvSpPr>
      <dsp:spPr>
        <a:xfrm>
          <a:off x="2719348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95.2574%</a:t>
          </a:r>
        </a:p>
      </dsp:txBody>
      <dsp:txXfrm>
        <a:off x="2732692" y="4423969"/>
        <a:ext cx="690794" cy="428913"/>
      </dsp:txXfrm>
    </dsp:sp>
    <dsp:sp modelId="{DDC0FFAE-65EF-428B-9E78-416640215BB4}">
      <dsp:nvSpPr>
        <dsp:cNvPr id="0" name=""/>
        <dsp:cNvSpPr/>
      </dsp:nvSpPr>
      <dsp:spPr>
        <a:xfrm>
          <a:off x="4831937" y="300635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913A-71B1-4C68-B07B-130591D9AEFD}">
      <dsp:nvSpPr>
        <dsp:cNvPr id="0" name=""/>
        <dsp:cNvSpPr/>
      </dsp:nvSpPr>
      <dsp:spPr>
        <a:xfrm>
          <a:off x="4911657" y="308208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Day Minutes</a:t>
          </a:r>
        </a:p>
      </dsp:txBody>
      <dsp:txXfrm>
        <a:off x="4925001" y="3095430"/>
        <a:ext cx="690794" cy="428913"/>
      </dsp:txXfrm>
    </dsp:sp>
    <dsp:sp modelId="{55148FDE-1B3B-4ECF-B115-527873AEBEA2}">
      <dsp:nvSpPr>
        <dsp:cNvPr id="0" name=""/>
        <dsp:cNvSpPr/>
      </dsp:nvSpPr>
      <dsp:spPr>
        <a:xfrm>
          <a:off x="3955013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F8F78-AD81-4A49-B724-8C195D219CA2}">
      <dsp:nvSpPr>
        <dsp:cNvPr id="0" name=""/>
        <dsp:cNvSpPr/>
      </dsp:nvSpPr>
      <dsp:spPr>
        <a:xfrm>
          <a:off x="4034734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Evening Minutes</a:t>
          </a:r>
        </a:p>
      </dsp:txBody>
      <dsp:txXfrm>
        <a:off x="4048078" y="3759699"/>
        <a:ext cx="690794" cy="428913"/>
      </dsp:txXfrm>
    </dsp:sp>
    <dsp:sp modelId="{FC9A3063-5786-4ECB-93C1-A8D06B16F2B6}">
      <dsp:nvSpPr>
        <dsp:cNvPr id="0" name=""/>
        <dsp:cNvSpPr/>
      </dsp:nvSpPr>
      <dsp:spPr>
        <a:xfrm>
          <a:off x="3516552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9B71-EF3C-4C13-B69A-375043AAAA71}">
      <dsp:nvSpPr>
        <dsp:cNvPr id="0" name=""/>
        <dsp:cNvSpPr/>
      </dsp:nvSpPr>
      <dsp:spPr>
        <a:xfrm>
          <a:off x="3596272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98.2014%</a:t>
          </a:r>
        </a:p>
      </dsp:txBody>
      <dsp:txXfrm>
        <a:off x="3609616" y="4423969"/>
        <a:ext cx="690794" cy="428913"/>
      </dsp:txXfrm>
    </dsp:sp>
    <dsp:sp modelId="{6C224FC2-FB17-4E0D-9F46-60B45103C12E}">
      <dsp:nvSpPr>
        <dsp:cNvPr id="0" name=""/>
        <dsp:cNvSpPr/>
      </dsp:nvSpPr>
      <dsp:spPr>
        <a:xfrm>
          <a:off x="4393475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7437D-44C2-40A8-B983-2427D321C08A}">
      <dsp:nvSpPr>
        <dsp:cNvPr id="0" name=""/>
        <dsp:cNvSpPr/>
      </dsp:nvSpPr>
      <dsp:spPr>
        <a:xfrm>
          <a:off x="4473196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99.3307%</a:t>
          </a:r>
        </a:p>
      </dsp:txBody>
      <dsp:txXfrm>
        <a:off x="4486540" y="4423969"/>
        <a:ext cx="690794" cy="428913"/>
      </dsp:txXfrm>
    </dsp:sp>
    <dsp:sp modelId="{9D5C1D8D-E676-42C1-8E99-70EC97D6C58C}">
      <dsp:nvSpPr>
        <dsp:cNvPr id="0" name=""/>
        <dsp:cNvSpPr/>
      </dsp:nvSpPr>
      <dsp:spPr>
        <a:xfrm>
          <a:off x="5708861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51B0-7B36-4048-B989-A82B8E117A6D}">
      <dsp:nvSpPr>
        <dsp:cNvPr id="0" name=""/>
        <dsp:cNvSpPr/>
      </dsp:nvSpPr>
      <dsp:spPr>
        <a:xfrm>
          <a:off x="5788581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Evening Minutes</a:t>
          </a:r>
        </a:p>
      </dsp:txBody>
      <dsp:txXfrm>
        <a:off x="5801925" y="3759699"/>
        <a:ext cx="690794" cy="428913"/>
      </dsp:txXfrm>
    </dsp:sp>
    <dsp:sp modelId="{1F5D4608-9FAA-4137-BF1F-D6CD4D435909}">
      <dsp:nvSpPr>
        <dsp:cNvPr id="0" name=""/>
        <dsp:cNvSpPr/>
      </dsp:nvSpPr>
      <dsp:spPr>
        <a:xfrm>
          <a:off x="5270399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A2BD6-A0C4-4B4C-9325-86CF2D24274E}">
      <dsp:nvSpPr>
        <dsp:cNvPr id="0" name=""/>
        <dsp:cNvSpPr/>
      </dsp:nvSpPr>
      <dsp:spPr>
        <a:xfrm>
          <a:off x="5350119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99.7527%</a:t>
          </a:r>
        </a:p>
      </dsp:txBody>
      <dsp:txXfrm>
        <a:off x="5363463" y="4423969"/>
        <a:ext cx="690794" cy="428913"/>
      </dsp:txXfrm>
    </dsp:sp>
    <dsp:sp modelId="{EE3420CF-9E6F-43FF-B8E9-9E6D02D9FF58}">
      <dsp:nvSpPr>
        <dsp:cNvPr id="0" name=""/>
        <dsp:cNvSpPr/>
      </dsp:nvSpPr>
      <dsp:spPr>
        <a:xfrm>
          <a:off x="6147322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D2980-43C9-4719-8267-9691249ED539}">
      <dsp:nvSpPr>
        <dsp:cNvPr id="0" name=""/>
        <dsp:cNvSpPr/>
      </dsp:nvSpPr>
      <dsp:spPr>
        <a:xfrm>
          <a:off x="6227043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99.9089%</a:t>
          </a:r>
        </a:p>
      </dsp:txBody>
      <dsp:txXfrm>
        <a:off x="6240387" y="4423969"/>
        <a:ext cx="690794" cy="428913"/>
      </dsp:txXfrm>
    </dsp:sp>
    <dsp:sp modelId="{62F8014A-0712-49B9-BD22-F545DB3137EA}">
      <dsp:nvSpPr>
        <dsp:cNvPr id="0" name=""/>
        <dsp:cNvSpPr/>
      </dsp:nvSpPr>
      <dsp:spPr>
        <a:xfrm>
          <a:off x="8120401" y="234208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BB4B6-AE84-4A57-9E4E-53544B9BC896}">
      <dsp:nvSpPr>
        <dsp:cNvPr id="0" name=""/>
        <dsp:cNvSpPr/>
      </dsp:nvSpPr>
      <dsp:spPr>
        <a:xfrm>
          <a:off x="8200121" y="241781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Voicemail Plan</a:t>
          </a:r>
          <a:endParaRPr lang="en-US" sz="800" kern="1200" dirty="0"/>
        </a:p>
      </dsp:txBody>
      <dsp:txXfrm>
        <a:off x="8213465" y="2431160"/>
        <a:ext cx="690794" cy="428913"/>
      </dsp:txXfrm>
    </dsp:sp>
    <dsp:sp modelId="{9247ED4D-C5E0-4C3D-BA8A-8137019A20DE}">
      <dsp:nvSpPr>
        <dsp:cNvPr id="0" name=""/>
        <dsp:cNvSpPr/>
      </dsp:nvSpPr>
      <dsp:spPr>
        <a:xfrm>
          <a:off x="7024246" y="300635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A10B-DE64-47D9-A235-CF5ADD019AA8}">
      <dsp:nvSpPr>
        <dsp:cNvPr id="0" name=""/>
        <dsp:cNvSpPr/>
      </dsp:nvSpPr>
      <dsp:spPr>
        <a:xfrm>
          <a:off x="7103966" y="308208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International Plan</a:t>
          </a:r>
        </a:p>
      </dsp:txBody>
      <dsp:txXfrm>
        <a:off x="7117310" y="3095430"/>
        <a:ext cx="690794" cy="428913"/>
      </dsp:txXfrm>
    </dsp:sp>
    <dsp:sp modelId="{AF12CE93-7725-4471-864C-45319D2EA545}">
      <dsp:nvSpPr>
        <dsp:cNvPr id="0" name=""/>
        <dsp:cNvSpPr/>
      </dsp:nvSpPr>
      <dsp:spPr>
        <a:xfrm>
          <a:off x="6585784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C3028-9E58-4207-ACC2-486207C80E05}">
      <dsp:nvSpPr>
        <dsp:cNvPr id="0" name=""/>
        <dsp:cNvSpPr/>
      </dsp:nvSpPr>
      <dsp:spPr>
        <a:xfrm>
          <a:off x="6665505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99.9665%</a:t>
          </a:r>
        </a:p>
      </dsp:txBody>
      <dsp:txXfrm>
        <a:off x="6678849" y="3759699"/>
        <a:ext cx="690794" cy="428913"/>
      </dsp:txXfrm>
    </dsp:sp>
    <dsp:sp modelId="{214987DC-8223-43A9-8CF7-F83AD3590254}">
      <dsp:nvSpPr>
        <dsp:cNvPr id="0" name=""/>
        <dsp:cNvSpPr/>
      </dsp:nvSpPr>
      <dsp:spPr>
        <a:xfrm>
          <a:off x="7462708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7DD1C-F855-4BE1-8ED4-ACDEA09513A6}">
      <dsp:nvSpPr>
        <dsp:cNvPr id="0" name=""/>
        <dsp:cNvSpPr/>
      </dsp:nvSpPr>
      <dsp:spPr>
        <a:xfrm>
          <a:off x="7542428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99.9877%</a:t>
          </a:r>
        </a:p>
      </dsp:txBody>
      <dsp:txXfrm>
        <a:off x="7555772" y="3759699"/>
        <a:ext cx="690794" cy="428913"/>
      </dsp:txXfrm>
    </dsp:sp>
    <dsp:sp modelId="{6FC4C13A-C791-4CB6-9150-BB2ED545462F}">
      <dsp:nvSpPr>
        <dsp:cNvPr id="0" name=""/>
        <dsp:cNvSpPr/>
      </dsp:nvSpPr>
      <dsp:spPr>
        <a:xfrm>
          <a:off x="9216555" y="3006352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BEAD4-B5B2-4C06-8EF7-A657FE2A30BD}">
      <dsp:nvSpPr>
        <dsp:cNvPr id="0" name=""/>
        <dsp:cNvSpPr/>
      </dsp:nvSpPr>
      <dsp:spPr>
        <a:xfrm>
          <a:off x="9296275" y="3082086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Evening Minutes</a:t>
          </a:r>
        </a:p>
      </dsp:txBody>
      <dsp:txXfrm>
        <a:off x="9309619" y="3095430"/>
        <a:ext cx="690794" cy="428913"/>
      </dsp:txXfrm>
    </dsp:sp>
    <dsp:sp modelId="{EA7EA3E8-9916-446F-9EEF-62CB961E2D48}">
      <dsp:nvSpPr>
        <dsp:cNvPr id="0" name=""/>
        <dsp:cNvSpPr/>
      </dsp:nvSpPr>
      <dsp:spPr>
        <a:xfrm>
          <a:off x="8339631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B1E0B-F776-41B6-993C-6332699D94D6}">
      <dsp:nvSpPr>
        <dsp:cNvPr id="0" name=""/>
        <dsp:cNvSpPr/>
      </dsp:nvSpPr>
      <dsp:spPr>
        <a:xfrm>
          <a:off x="8419352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Day Minutes</a:t>
          </a:r>
          <a:endParaRPr lang="en-US" sz="800" kern="1200" dirty="0"/>
        </a:p>
      </dsp:txBody>
      <dsp:txXfrm>
        <a:off x="8432696" y="3759699"/>
        <a:ext cx="690794" cy="428913"/>
      </dsp:txXfrm>
    </dsp:sp>
    <dsp:sp modelId="{2FB36BDF-9BA1-4348-8DCE-0B97A1B382A7}">
      <dsp:nvSpPr>
        <dsp:cNvPr id="0" name=""/>
        <dsp:cNvSpPr/>
      </dsp:nvSpPr>
      <dsp:spPr>
        <a:xfrm>
          <a:off x="7901170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17ABD-DB4E-40DE-8743-983CAE2CADFB}">
      <dsp:nvSpPr>
        <dsp:cNvPr id="0" name=""/>
        <dsp:cNvSpPr/>
      </dsp:nvSpPr>
      <dsp:spPr>
        <a:xfrm>
          <a:off x="7980890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99.9955%</a:t>
          </a:r>
        </a:p>
      </dsp:txBody>
      <dsp:txXfrm>
        <a:off x="7994234" y="4423969"/>
        <a:ext cx="690794" cy="428913"/>
      </dsp:txXfrm>
    </dsp:sp>
    <dsp:sp modelId="{D4A06927-D4E2-457B-8725-2467628546F8}">
      <dsp:nvSpPr>
        <dsp:cNvPr id="0" name=""/>
        <dsp:cNvSpPr/>
      </dsp:nvSpPr>
      <dsp:spPr>
        <a:xfrm>
          <a:off x="8778093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77775-4B84-4E0C-8ECB-CD5EABBDD5D0}">
      <dsp:nvSpPr>
        <dsp:cNvPr id="0" name=""/>
        <dsp:cNvSpPr/>
      </dsp:nvSpPr>
      <dsp:spPr>
        <a:xfrm>
          <a:off x="8857814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99.9983%</a:t>
          </a:r>
        </a:p>
      </dsp:txBody>
      <dsp:txXfrm>
        <a:off x="8871158" y="4423969"/>
        <a:ext cx="690794" cy="428913"/>
      </dsp:txXfrm>
    </dsp:sp>
    <dsp:sp modelId="{1D695F8E-98FE-484A-B77D-941315424FEC}">
      <dsp:nvSpPr>
        <dsp:cNvPr id="0" name=""/>
        <dsp:cNvSpPr/>
      </dsp:nvSpPr>
      <dsp:spPr>
        <a:xfrm>
          <a:off x="10093479" y="367062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2E032-EB14-45D3-8814-E810ED699E4F}">
      <dsp:nvSpPr>
        <dsp:cNvPr id="0" name=""/>
        <dsp:cNvSpPr/>
      </dsp:nvSpPr>
      <dsp:spPr>
        <a:xfrm>
          <a:off x="10173199" y="374635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Total Night Minutes</a:t>
          </a:r>
        </a:p>
      </dsp:txBody>
      <dsp:txXfrm>
        <a:off x="10186543" y="3759699"/>
        <a:ext cx="690794" cy="428913"/>
      </dsp:txXfrm>
    </dsp:sp>
    <dsp:sp modelId="{7AC66607-AA97-491A-AD88-863F8FD73F0E}">
      <dsp:nvSpPr>
        <dsp:cNvPr id="0" name=""/>
        <dsp:cNvSpPr/>
      </dsp:nvSpPr>
      <dsp:spPr>
        <a:xfrm>
          <a:off x="9655017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5E8C-7371-4C09-9328-29D219E52305}">
      <dsp:nvSpPr>
        <dsp:cNvPr id="0" name=""/>
        <dsp:cNvSpPr/>
      </dsp:nvSpPr>
      <dsp:spPr>
        <a:xfrm>
          <a:off x="9734737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99.9994%</a:t>
          </a:r>
        </a:p>
      </dsp:txBody>
      <dsp:txXfrm>
        <a:off x="9748081" y="4423969"/>
        <a:ext cx="690794" cy="428913"/>
      </dsp:txXfrm>
    </dsp:sp>
    <dsp:sp modelId="{288D47E1-92DF-47B5-A809-58F570AD930C}">
      <dsp:nvSpPr>
        <dsp:cNvPr id="0" name=""/>
        <dsp:cNvSpPr/>
      </dsp:nvSpPr>
      <dsp:spPr>
        <a:xfrm>
          <a:off x="10531940" y="4334891"/>
          <a:ext cx="717482" cy="455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D2EE3-554D-4E07-B7DA-3CCE8E5EE2C0}">
      <dsp:nvSpPr>
        <dsp:cNvPr id="0" name=""/>
        <dsp:cNvSpPr/>
      </dsp:nvSpPr>
      <dsp:spPr>
        <a:xfrm>
          <a:off x="10611661" y="4410625"/>
          <a:ext cx="717482" cy="4556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>
              <a:latin typeface="Trebuchet MS" panose="020B0603020202020204"/>
            </a:rPr>
            <a:t>99.9998%</a:t>
          </a:r>
        </a:p>
      </dsp:txBody>
      <dsp:txXfrm>
        <a:off x="10625005" y="4423969"/>
        <a:ext cx="690794" cy="428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73A54-F9D1-4F7F-9882-8D4770F49A95}" type="datetimeFigureOut">
              <a:rPr lang="en-US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CD76E-4A00-41C7-8764-AFA0C15B92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6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69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37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6.xml"/><Relationship Id="rId18" Type="http://schemas.openxmlformats.org/officeDocument/2006/relationships/slide" Target="slide7.xml"/><Relationship Id="rId3" Type="http://schemas.openxmlformats.org/officeDocument/2006/relationships/diagramLayout" Target="../diagrams/layout1.xml"/><Relationship Id="rId7" Type="http://schemas.openxmlformats.org/officeDocument/2006/relationships/slide" Target="slide5.xml"/><Relationship Id="rId12" Type="http://schemas.openxmlformats.org/officeDocument/2006/relationships/slide" Target="slide4.xml"/><Relationship Id="rId17" Type="http://schemas.openxmlformats.org/officeDocument/2006/relationships/slide" Target="slide1.xml"/><Relationship Id="rId2" Type="http://schemas.openxmlformats.org/officeDocument/2006/relationships/diagramData" Target="../diagrams/data1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svg"/><Relationship Id="rId10" Type="http://schemas.openxmlformats.org/officeDocument/2006/relationships/slide" Target="slide9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6.xml"/><Relationship Id="rId18" Type="http://schemas.openxmlformats.org/officeDocument/2006/relationships/slide" Target="slide7.xml"/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12" Type="http://schemas.openxmlformats.org/officeDocument/2006/relationships/slide" Target="slide4.xml"/><Relationship Id="rId17" Type="http://schemas.openxmlformats.org/officeDocument/2006/relationships/slide" Target="slide1.xml"/><Relationship Id="rId2" Type="http://schemas.openxmlformats.org/officeDocument/2006/relationships/diagramData" Target="../diagrams/data2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8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4.svg"/><Relationship Id="rId10" Type="http://schemas.openxmlformats.org/officeDocument/2006/relationships/slide" Target="slide9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hyperlink" Target="mailto:stevenchamp11@yaho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4.svg"/><Relationship Id="rId5" Type="http://schemas.openxmlformats.org/officeDocument/2006/relationships/image" Target="../media/image2.sv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" Target="slide6.xml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Telecommunications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Model and Presentation by Steven Champion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A9FFD7-86CE-44AE-95A2-E068659739D7}"/>
              </a:ext>
            </a:extLst>
          </p:cNvPr>
          <p:cNvGrpSpPr/>
          <p:nvPr/>
        </p:nvGrpSpPr>
        <p:grpSpPr>
          <a:xfrm>
            <a:off x="450254" y="131556"/>
            <a:ext cx="11383334" cy="6544040"/>
            <a:chOff x="610615" y="945748"/>
            <a:chExt cx="11115041" cy="4247602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xmlns="" id="{7ECDA906-9B49-4919-BE77-AA99521582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1508939"/>
                </p:ext>
              </p:extLst>
            </p:nvPr>
          </p:nvGraphicFramePr>
          <p:xfrm>
            <a:off x="610615" y="945748"/>
            <a:ext cx="11070777" cy="4247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EC8D3CA-1707-47B6-9D17-477BCBED7202}"/>
                </a:ext>
              </a:extLst>
            </p:cNvPr>
            <p:cNvSpPr txBox="1"/>
            <p:nvPr/>
          </p:nvSpPr>
          <p:spPr>
            <a:xfrm>
              <a:off x="4936215" y="4095468"/>
              <a:ext cx="773152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Over 212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A130889-750F-477A-B7A3-634F42A9A11B}"/>
                </a:ext>
              </a:extLst>
            </p:cNvPr>
            <p:cNvSpPr txBox="1"/>
            <p:nvPr/>
          </p:nvSpPr>
          <p:spPr>
            <a:xfrm>
              <a:off x="4265765" y="3070467"/>
              <a:ext cx="140505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Under</a:t>
              </a:r>
              <a:r>
                <a:rPr lang="en-US"/>
                <a:t> 174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6B7406E-A5ED-41CA-A571-E8583E48B44E}"/>
                </a:ext>
              </a:extLst>
            </p:cNvPr>
            <p:cNvSpPr txBox="1"/>
            <p:nvPr/>
          </p:nvSpPr>
          <p:spPr>
            <a:xfrm>
              <a:off x="4846601" y="2205633"/>
              <a:ext cx="1274957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Under 264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602CA44-7A5A-4DDB-8998-4050AD90B09A}"/>
                </a:ext>
              </a:extLst>
            </p:cNvPr>
            <p:cNvSpPr txBox="1"/>
            <p:nvPr/>
          </p:nvSpPr>
          <p:spPr>
            <a:xfrm>
              <a:off x="630528" y="4108756"/>
              <a:ext cx="1209908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Under </a:t>
              </a:r>
              <a:r>
                <a:rPr lang="en-US" sz="1200"/>
                <a:t>13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EB45B53-0CD2-49E8-B29D-29F31583D439}"/>
                </a:ext>
              </a:extLst>
            </p:cNvPr>
            <p:cNvSpPr txBox="1"/>
            <p:nvPr/>
          </p:nvSpPr>
          <p:spPr>
            <a:xfrm>
              <a:off x="2676112" y="3000972"/>
              <a:ext cx="596590" cy="21974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/>
                <a:t>No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FE1FC0A-A605-4868-B575-58301C60B659}"/>
                </a:ext>
              </a:extLst>
            </p:cNvPr>
            <p:cNvSpPr txBox="1"/>
            <p:nvPr/>
          </p:nvSpPr>
          <p:spPr>
            <a:xfrm>
              <a:off x="1528706" y="4103176"/>
              <a:ext cx="75456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Over </a:t>
              </a:r>
              <a:r>
                <a:rPr lang="en-US" sz="1200"/>
                <a:t>13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99A5BC-E771-4E66-8FBC-65CEBAF7F166}"/>
                </a:ext>
              </a:extLst>
            </p:cNvPr>
            <p:cNvSpPr txBox="1"/>
            <p:nvPr/>
          </p:nvSpPr>
          <p:spPr>
            <a:xfrm>
              <a:off x="1356550" y="2982387"/>
              <a:ext cx="633761" cy="21974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4EDC511-6A00-4796-89B7-CDE8BAE05D5E}"/>
                </a:ext>
              </a:extLst>
            </p:cNvPr>
            <p:cNvSpPr txBox="1"/>
            <p:nvPr/>
          </p:nvSpPr>
          <p:spPr>
            <a:xfrm>
              <a:off x="2698602" y="2660410"/>
              <a:ext cx="1061225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Under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90628BA-B3C6-4017-A524-60BCEEE1D9D1}"/>
                </a:ext>
              </a:extLst>
            </p:cNvPr>
            <p:cNvSpPr txBox="1"/>
            <p:nvPr/>
          </p:nvSpPr>
          <p:spPr>
            <a:xfrm>
              <a:off x="5756473" y="4096029"/>
              <a:ext cx="866079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Trebuchet MS"/>
                </a:rPr>
                <a:t>Under 139</a:t>
              </a:r>
              <a:endParaRPr 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54B4D3-59D5-4CFE-A17D-8DA77BCADC34}"/>
                </a:ext>
              </a:extLst>
            </p:cNvPr>
            <p:cNvSpPr txBox="1"/>
            <p:nvPr/>
          </p:nvSpPr>
          <p:spPr>
            <a:xfrm>
              <a:off x="6881493" y="2188597"/>
              <a:ext cx="1256371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Over 264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F9955D0-FDA7-4118-9228-23E24A1ADE25}"/>
                </a:ext>
              </a:extLst>
            </p:cNvPr>
            <p:cNvSpPr txBox="1"/>
            <p:nvPr/>
          </p:nvSpPr>
          <p:spPr>
            <a:xfrm>
              <a:off x="4026685" y="4101692"/>
              <a:ext cx="884664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Under 212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5F643F4-F79C-4586-91D6-9C081A6B50BF}"/>
                </a:ext>
              </a:extLst>
            </p:cNvPr>
            <p:cNvSpPr txBox="1"/>
            <p:nvPr/>
          </p:nvSpPr>
          <p:spPr>
            <a:xfrm>
              <a:off x="6050256" y="3070467"/>
              <a:ext cx="1144860" cy="23972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Over</a:t>
              </a:r>
              <a:r>
                <a:rPr lang="en-US" dirty="0"/>
                <a:t> </a:t>
              </a:r>
              <a:r>
                <a:rPr lang="en-US" sz="1600"/>
                <a:t>174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1793320-0D84-4A77-B324-132D16374A53}"/>
                </a:ext>
              </a:extLst>
            </p:cNvPr>
            <p:cNvSpPr txBox="1"/>
            <p:nvPr/>
          </p:nvSpPr>
          <p:spPr>
            <a:xfrm>
              <a:off x="3230627" y="4094680"/>
              <a:ext cx="782444" cy="27090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Over 223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2451723-1045-4144-9EF1-389E3458758B}"/>
                </a:ext>
              </a:extLst>
            </p:cNvPr>
            <p:cNvSpPr txBox="1"/>
            <p:nvPr/>
          </p:nvSpPr>
          <p:spPr>
            <a:xfrm>
              <a:off x="2357948" y="4100839"/>
              <a:ext cx="968299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Under 223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155A270-6943-4982-A550-0744DD36565C}"/>
                </a:ext>
              </a:extLst>
            </p:cNvPr>
            <p:cNvSpPr txBox="1"/>
            <p:nvPr/>
          </p:nvSpPr>
          <p:spPr>
            <a:xfrm>
              <a:off x="4376969" y="2660410"/>
              <a:ext cx="903249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Over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4808BDB-4339-43F4-8E44-AFAB94505375}"/>
                </a:ext>
              </a:extLst>
            </p:cNvPr>
            <p:cNvSpPr txBox="1"/>
            <p:nvPr/>
          </p:nvSpPr>
          <p:spPr>
            <a:xfrm>
              <a:off x="8173896" y="3114626"/>
              <a:ext cx="494371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latin typeface="Trebuchet MS"/>
                </a:rPr>
                <a:t>No</a:t>
              </a:r>
              <a:endParaRPr 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99FA6AD-F8A5-4B85-96BE-5B28553AB84E}"/>
                </a:ext>
              </a:extLst>
            </p:cNvPr>
            <p:cNvSpPr txBox="1"/>
            <p:nvPr/>
          </p:nvSpPr>
          <p:spPr>
            <a:xfrm>
              <a:off x="9351368" y="2616274"/>
              <a:ext cx="466493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79051B7-86F8-4E31-AC18-780D201FBE97}"/>
                </a:ext>
              </a:extLst>
            </p:cNvPr>
            <p:cNvSpPr txBox="1"/>
            <p:nvPr/>
          </p:nvSpPr>
          <p:spPr>
            <a:xfrm>
              <a:off x="7996138" y="2622084"/>
              <a:ext cx="512957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6FB5132-AD84-44B0-91EC-2986ACFD919F}"/>
                </a:ext>
              </a:extLst>
            </p:cNvPr>
            <p:cNvSpPr txBox="1"/>
            <p:nvPr/>
          </p:nvSpPr>
          <p:spPr>
            <a:xfrm>
              <a:off x="7027001" y="3087525"/>
              <a:ext cx="550128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48ADB65-7529-4A28-8A88-FCD49EF22801}"/>
                </a:ext>
              </a:extLst>
            </p:cNvPr>
            <p:cNvSpPr txBox="1"/>
            <p:nvPr/>
          </p:nvSpPr>
          <p:spPr>
            <a:xfrm>
              <a:off x="8579777" y="3066983"/>
              <a:ext cx="1284248" cy="23972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Under</a:t>
              </a:r>
              <a:r>
                <a:rPr lang="en-US"/>
                <a:t> </a:t>
              </a:r>
              <a:r>
                <a:rPr lang="en-US" sz="1600"/>
                <a:t>185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E8CE8C2-41D9-4243-B8CF-3DB5F2DAE6B1}"/>
                </a:ext>
              </a:extLst>
            </p:cNvPr>
            <p:cNvSpPr txBox="1"/>
            <p:nvPr/>
          </p:nvSpPr>
          <p:spPr>
            <a:xfrm>
              <a:off x="6646379" y="4102265"/>
              <a:ext cx="819615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Over 139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3BC9573-8A40-4AC7-B481-060B12AE49A3}"/>
                </a:ext>
              </a:extLst>
            </p:cNvPr>
            <p:cNvSpPr txBox="1"/>
            <p:nvPr/>
          </p:nvSpPr>
          <p:spPr>
            <a:xfrm>
              <a:off x="10359476" y="3066983"/>
              <a:ext cx="1274957" cy="23972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Over</a:t>
              </a:r>
              <a:r>
                <a:rPr lang="en-US"/>
                <a:t> 185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BD3D452-D5EB-4427-8ADD-2B08192B39B8}"/>
                </a:ext>
              </a:extLst>
            </p:cNvPr>
            <p:cNvSpPr txBox="1"/>
            <p:nvPr/>
          </p:nvSpPr>
          <p:spPr>
            <a:xfrm>
              <a:off x="8315885" y="4101695"/>
              <a:ext cx="866079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Under 311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12BB3C4-3293-421D-B40A-74A5F0D96C15}"/>
                </a:ext>
              </a:extLst>
            </p:cNvPr>
            <p:cNvSpPr txBox="1"/>
            <p:nvPr/>
          </p:nvSpPr>
          <p:spPr>
            <a:xfrm>
              <a:off x="9252760" y="4107361"/>
              <a:ext cx="791737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Trebuchet MS"/>
                </a:rPr>
                <a:t>Over 311</a:t>
              </a:r>
              <a:endParaRPr 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BF5AD55-1EBC-4CBD-B488-B32268D222E0}"/>
                </a:ext>
              </a:extLst>
            </p:cNvPr>
            <p:cNvSpPr txBox="1"/>
            <p:nvPr/>
          </p:nvSpPr>
          <p:spPr>
            <a:xfrm>
              <a:off x="10034234" y="4098325"/>
              <a:ext cx="901700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Under 127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B75E8F1-EFD4-46ED-BCA4-960E3688E8CC}"/>
                </a:ext>
              </a:extLst>
            </p:cNvPr>
            <p:cNvSpPr txBox="1"/>
            <p:nvPr/>
          </p:nvSpPr>
          <p:spPr>
            <a:xfrm>
              <a:off x="10876872" y="4088987"/>
              <a:ext cx="848784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Trebuchet MS"/>
                </a:rPr>
                <a:t>Over 127</a:t>
              </a:r>
              <a:endParaRPr lang="en-US" sz="1100"/>
            </a:p>
          </p:txBody>
        </p:sp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5" name="Graphic 37" descr="Speaker phone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6" name="Octagon 27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hought Bubble: Cloud 27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ight Triangle 27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9" name="Graphic 35" descr="Call center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0" name="Callout: Down Arrow 27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Arrow: Right 28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6" name="Speech Bubble: Oval 525">
              <a:hlinkClick r:id="rId18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296108" y="610383"/>
            <a:ext cx="3548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XGB Tree 1</a:t>
            </a:r>
          </a:p>
        </p:txBody>
      </p:sp>
    </p:spTree>
    <p:extLst>
      <p:ext uri="{BB962C8B-B14F-4D97-AF65-F5344CB8AC3E}">
        <p14:creationId xmlns:p14="http://schemas.microsoft.com/office/powerpoint/2010/main" val="21031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37" descr="Speaker pho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Octagon 5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hought Bubble: Cloud 27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Triangle 5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35" descr="Call center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Callout: Down Arrow 27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row: Right 28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Speech Bubble: Oval 525">
              <a:hlinkClick r:id="rId13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CDF15C7-E8AB-46A3-88B8-7E9112ED3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8908" y="863851"/>
            <a:ext cx="7337944" cy="54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D6280969-F024-466D-A1DB-4F848C51D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FDD802-E6D8-4979-A1B9-BA705AE4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BDE509DD-4B76-45F0-8144-02F1D7E1AE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xmlns="" id="{FEAEFD53-0220-48B1-9EA8-3EAE151E8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xmlns="" id="{92E7FABD-916D-4FF9-B5F3-44E53AFD3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xmlns="" id="{826F9772-AEFE-4C6D-82B6-1207069B86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xmlns="" id="{ACFBF3A9-B76A-4B4B-B6D7-CA4651F5C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xmlns="" id="{BF0FAA0A-B682-4A83-BDD8-BCE0AB41C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xmlns="" id="{7874A013-E5E2-4AE1-8E93-029A2B41E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xmlns="" id="{4355329E-E608-4F7A-B4EF-8FEF07D755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xmlns="" id="{53D9BFDF-B250-44FF-9BD7-C204EFBF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40BBB32F-A6B2-4A8B-89C9-35EE7E1D4CC2}"/>
              </a:ext>
            </a:extLst>
          </p:cNvPr>
          <p:cNvSpPr txBox="1">
            <a:spLocks/>
          </p:cNvSpPr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Total Call Minutes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A861E5EC-A0F8-463D-B84E-81EE00CBBA16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Total Day Minutes 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Primary Feature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Linear Cost Vs Minutes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Important Totals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174 min --&gt; 29.58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223 min --&gt; 37.91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264 min --&gt; 44.88</a:t>
            </a:r>
          </a:p>
          <a:p>
            <a:r>
              <a:rPr lang="en-US">
                <a:solidFill>
                  <a:schemeClr val="bg1"/>
                </a:solidFill>
              </a:rPr>
              <a:t>Same With Evening, Night, International Minutes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phic 37" descr="Speaker pho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Octagon 6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hought Bubble: Cloud 27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Triangle 7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Graphic 35" descr="Call center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Callout: Down Arrow 27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row: Right 28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Speech Bubble: Oval 525">
              <a:hlinkClick r:id="rId13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A picture containing green, sitting, lot, large&#10;&#10;Description automatically generated">
            <a:extLst>
              <a:ext uri="{FF2B5EF4-FFF2-40B4-BE49-F238E27FC236}">
                <a16:creationId xmlns:a16="http://schemas.microsoft.com/office/drawing/2014/main" xmlns="" id="{D6980F32-3B53-4521-9230-B4945527FF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8470" y="1766313"/>
            <a:ext cx="5484124" cy="42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7DD9E-D6D1-44C0-8BA6-EA3A81DF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Customer Service Calls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566E1AEE-4F1A-42C3-A69D-4F9BCE50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82160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7" descr="Speaker phone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Octagon 3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hought Bubble: Cloud 27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Graphic 35" descr="Call center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Callout: Down Arrow 27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Right 28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Speech Bubble: Oval 525">
              <a:hlinkClick r:id="rId18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6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6EFED-FE4D-4D25-95D0-A363B9C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Critique and Reliability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750C8E-D922-4FE7-A2E4-0F6840CDB471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 weakness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Perhaps develop data set more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even more data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Attempt higher variety of test/train splits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models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Underperformed by significant amount (at least 30%)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xmlns="" id="{5C96A60B-AB76-44F5-A343-2DD936C53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16822"/>
              </p:ext>
            </p:extLst>
          </p:nvPr>
        </p:nvGraphicFramePr>
        <p:xfrm>
          <a:off x="4654035" y="2325170"/>
          <a:ext cx="4602748" cy="170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46">
                  <a:extLst>
                    <a:ext uri="{9D8B030D-6E8A-4147-A177-3AD203B41FA5}">
                      <a16:colId xmlns:a16="http://schemas.microsoft.com/office/drawing/2014/main" xmlns="" val="98689671"/>
                    </a:ext>
                  </a:extLst>
                </a:gridCol>
                <a:gridCol w="1457187">
                  <a:extLst>
                    <a:ext uri="{9D8B030D-6E8A-4147-A177-3AD203B41FA5}">
                      <a16:colId xmlns:a16="http://schemas.microsoft.com/office/drawing/2014/main" xmlns="" val="4246118257"/>
                    </a:ext>
                  </a:extLst>
                </a:gridCol>
                <a:gridCol w="1094538">
                  <a:extLst>
                    <a:ext uri="{9D8B030D-6E8A-4147-A177-3AD203B41FA5}">
                      <a16:colId xmlns:a16="http://schemas.microsoft.com/office/drawing/2014/main" xmlns="" val="1308013750"/>
                    </a:ext>
                  </a:extLst>
                </a:gridCol>
                <a:gridCol w="1048177">
                  <a:extLst>
                    <a:ext uri="{9D8B030D-6E8A-4147-A177-3AD203B41FA5}">
                      <a16:colId xmlns:a16="http://schemas.microsoft.com/office/drawing/2014/main" xmlns="" val="2656325549"/>
                    </a:ext>
                  </a:extLst>
                </a:gridCol>
              </a:tblGrid>
              <a:tr h="78529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100"/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/>
                        <a:t>Precision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/>
                        <a:t>Recall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F1-Score</a:t>
                      </a:r>
                    </a:p>
                  </a:txBody>
                  <a:tcPr marL="108794" marR="108794" marT="54397" marB="54397"/>
                </a:tc>
                <a:extLst>
                  <a:ext uri="{0D108BD9-81ED-4DB2-BD59-A6C34878D82A}">
                    <a16:rowId xmlns:a16="http://schemas.microsoft.com/office/drawing/2014/main" xmlns="" val="1210232165"/>
                  </a:ext>
                </a:extLst>
              </a:tr>
              <a:tr h="4589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/>
                        <a:t>False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0.96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0.99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0.97</a:t>
                      </a:r>
                    </a:p>
                  </a:txBody>
                  <a:tcPr marL="108794" marR="108794" marT="54397" marB="54397"/>
                </a:tc>
                <a:extLst>
                  <a:ext uri="{0D108BD9-81ED-4DB2-BD59-A6C34878D82A}">
                    <a16:rowId xmlns:a16="http://schemas.microsoft.com/office/drawing/2014/main" xmlns="" val="1773156449"/>
                  </a:ext>
                </a:extLst>
              </a:tr>
              <a:tr h="4589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/>
                        <a:t>True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0.94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0.74</a:t>
                      </a:r>
                    </a:p>
                  </a:txBody>
                  <a:tcPr marL="108794" marR="108794" marT="54397" marB="5439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0.83</a:t>
                      </a:r>
                    </a:p>
                  </a:txBody>
                  <a:tcPr marL="108794" marR="108794" marT="54397" marB="54397"/>
                </a:tc>
                <a:extLst>
                  <a:ext uri="{0D108BD9-81ED-4DB2-BD59-A6C34878D82A}">
                    <a16:rowId xmlns:a16="http://schemas.microsoft.com/office/drawing/2014/main" xmlns="" val="1263610784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7" descr="Speaker pho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Octagon 3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hought Bubble: Cloud 27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35" descr="Call center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Callout: Down Arrow 27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28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Speech Bubble: Oval 525">
              <a:hlinkClick r:id="rId13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30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142BFA2A-77A0-4F60-A32A-685681C84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181F6-2157-4A83-9985-ED08173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Thoughts/Summary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01DA0-ED5A-4947-A78A-A68F1F80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the goal of reducing churn: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Payment plans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Consider non-linear payment plans or discounts</a:t>
            </a:r>
          </a:p>
          <a:p>
            <a:pPr lvl="3"/>
            <a:r>
              <a:rPr lang="en-US" dirty="0">
                <a:solidFill>
                  <a:srgbClr val="FFFFFF"/>
                </a:solidFill>
              </a:rPr>
              <a:t>Specifically when cost is around 45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Customer Service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Investigate customer service interactions</a:t>
            </a:r>
          </a:p>
          <a:p>
            <a:pPr lvl="3"/>
            <a:r>
              <a:rPr lang="en-US" dirty="0">
                <a:solidFill>
                  <a:srgbClr val="FFFFFF"/>
                </a:solidFill>
              </a:rPr>
              <a:t>Training</a:t>
            </a:r>
          </a:p>
          <a:p>
            <a:pPr lvl="3"/>
            <a:r>
              <a:rPr lang="en-US" dirty="0">
                <a:solidFill>
                  <a:srgbClr val="FFFFFF"/>
                </a:solidFill>
              </a:rPr>
              <a:t>Protocols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Collect repeat caller data</a:t>
            </a:r>
          </a:p>
          <a:p>
            <a:pPr lvl="3"/>
            <a:r>
              <a:rPr lang="en-US" dirty="0">
                <a:solidFill>
                  <a:srgbClr val="FFFFFF"/>
                </a:solidFill>
              </a:rPr>
              <a:t>Analyze and investigate further</a:t>
            </a:r>
          </a:p>
          <a:p>
            <a:pPr lvl="4"/>
            <a:r>
              <a:rPr lang="en-US" dirty="0">
                <a:solidFill>
                  <a:srgbClr val="FFFFFF"/>
                </a:solidFill>
              </a:rPr>
              <a:t>Why is four calls a useful tree split?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Graphic 37" descr="Speaker pho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1" name="Octagon 5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hought Bubble: Cloud 27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35" descr="Call center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5" name="Callout: Down Arrow 27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row: Right 28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Speech Bubble: Oval 525">
              <a:hlinkClick r:id="rId13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86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C52ED567-06B3-4107-9773-BBB6BD7867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CBE90F-1A21-46B1-9C3E-73D849D1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 questions email </a:t>
            </a:r>
            <a:r>
              <a:rPr lang="en-US" dirty="0">
                <a:hlinkClick r:id="rId2"/>
              </a:rPr>
              <a:t>stevenchamp11@yahoo.com</a:t>
            </a:r>
            <a:endParaRPr lang="en-US"/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F551D8B-3775-4477-88B7-7B7C350D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A901C3D-CFAE-460D-BD0E-7D22164D7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37C0EA9-1437-4437-9D20-2BBDA1AA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xmlns="" id="{BB934D2B-85E2-4375-94EE-B66C16BF7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xmlns="" id="{9B445E02-D785-4565-B842-9567BBC09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2C153736-D102-4F57-9DE7-615AFC02B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xmlns="" id="{BA407A52-66F4-4CDE-A726-FF79F3EC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xmlns="" id="{D28FFB34-4FC3-46F5-B900-D3B774FD0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xmlns="" id="{205F7B13-ACB5-46BE-8070-0431266B1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xmlns="" id="{D52A0D23-45DD-4DF4-ADE6-A81F409BB9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8C873-2B52-4133-8D41-1BB06DAD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D270D21-98DC-4D54-8839-2306BE20DCFD}"/>
              </a:ext>
            </a:extLst>
          </p:cNvPr>
          <p:cNvGrpSpPr/>
          <p:nvPr/>
        </p:nvGrpSpPr>
        <p:grpSpPr>
          <a:xfrm>
            <a:off x="5970900" y="9383"/>
            <a:ext cx="6209729" cy="830238"/>
            <a:chOff x="1893489" y="352425"/>
            <a:chExt cx="6209729" cy="83023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6289DE3F-D75B-4A2A-BCD3-417A1671AF41}"/>
                </a:ext>
              </a:extLst>
            </p:cNvPr>
            <p:cNvGrpSpPr/>
            <p:nvPr/>
          </p:nvGrpSpPr>
          <p:grpSpPr>
            <a:xfrm>
              <a:off x="1893489" y="352425"/>
              <a:ext cx="6209729" cy="830238"/>
              <a:chOff x="813038" y="1944664"/>
              <a:chExt cx="10178953" cy="136477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463AA49E-8ACE-4CD3-AC55-02445B498BEC}"/>
                  </a:ext>
                </a:extLst>
              </p:cNvPr>
              <p:cNvSpPr/>
              <p:nvPr/>
            </p:nvSpPr>
            <p:spPr>
              <a:xfrm>
                <a:off x="813038" y="1944664"/>
                <a:ext cx="10178953" cy="136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7" descr="Speaker phone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18379407-8637-41CC-8445-47C27D32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404626" y="21008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Octagon 3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8C7E2EE0-450A-4CD2-A454-585F88398950}"/>
                  </a:ext>
                </a:extLst>
              </p:cNvPr>
              <p:cNvSpPr/>
              <p:nvPr/>
            </p:nvSpPr>
            <p:spPr>
              <a:xfrm>
                <a:off x="9972762" y="2176011"/>
                <a:ext cx="909850" cy="90985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hought Bubble: Cloud 27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3C594EA9-0A23-4322-85C3-18C4275DC648}"/>
                  </a:ext>
                </a:extLst>
              </p:cNvPr>
              <p:cNvSpPr/>
              <p:nvPr/>
            </p:nvSpPr>
            <p:spPr>
              <a:xfrm>
                <a:off x="8585655" y="2263330"/>
                <a:ext cx="909850" cy="614149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4CE83B33-586A-441D-8C32-40B816FB41D1}"/>
                  </a:ext>
                </a:extLst>
              </p:cNvPr>
              <p:cNvSpPr/>
              <p:nvPr/>
            </p:nvSpPr>
            <p:spPr>
              <a:xfrm rot="5400000">
                <a:off x="3347391" y="2188465"/>
                <a:ext cx="918575" cy="918575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5" descr="Call center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891639DF-E77C-4F33-A818-22AC376F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85789" y="2174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Callout: Down Arrow 27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22866FE5-27F4-4177-80F3-5A95D8E3F151}"/>
                  </a:ext>
                </a:extLst>
              </p:cNvPr>
              <p:cNvSpPr/>
              <p:nvPr/>
            </p:nvSpPr>
            <p:spPr>
              <a:xfrm>
                <a:off x="2055554" y="2232546"/>
                <a:ext cx="909850" cy="90985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28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75A48992-326C-4B19-9BE7-BCEE5779326E}"/>
                  </a:ext>
                </a:extLst>
              </p:cNvPr>
              <p:cNvSpPr/>
              <p:nvPr/>
            </p:nvSpPr>
            <p:spPr>
              <a:xfrm>
                <a:off x="884812" y="2320193"/>
                <a:ext cx="978089" cy="4890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Speech Bubble: Oval 525">
              <a:hlinkClick r:id="rId14" action="ppaction://hlinksldjump"/>
              <a:extLst>
                <a:ext uri="{FF2B5EF4-FFF2-40B4-BE49-F238E27FC236}">
                  <a16:creationId xmlns:a16="http://schemas.microsoft.com/office/drawing/2014/main" xmlns="" id="{CE066BAE-3EE3-471B-9827-8CB64E58A365}"/>
                </a:ext>
              </a:extLst>
            </p:cNvPr>
            <p:cNvSpPr/>
            <p:nvPr/>
          </p:nvSpPr>
          <p:spPr>
            <a:xfrm>
              <a:off x="5627427" y="495480"/>
              <a:ext cx="716507" cy="46629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991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239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Telecommunications Churn</vt:lpstr>
      <vt:lpstr>LEAD IN </vt:lpstr>
      <vt:lpstr>PowerPoint Presentation</vt:lpstr>
      <vt:lpstr>PowerPoint Presentation</vt:lpstr>
      <vt:lpstr>PowerPoint Presentation</vt:lpstr>
      <vt:lpstr>Customer Service Calls</vt:lpstr>
      <vt:lpstr>Model Critique and Reliability</vt:lpstr>
      <vt:lpstr>Thoughts/Summary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Champion</dc:creator>
  <cp:lastModifiedBy>Steven Champion</cp:lastModifiedBy>
  <cp:revision>1300</cp:revision>
  <dcterms:created xsi:type="dcterms:W3CDTF">2013-07-15T20:26:40Z</dcterms:created>
  <dcterms:modified xsi:type="dcterms:W3CDTF">2020-09-18T03:41:22Z</dcterms:modified>
</cp:coreProperties>
</file>