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3F69D-0E87-4B8E-80C0-709D6ED6238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44EA-62FE-411F-8EF2-EF6823B1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52733-6F72-4138-9FFD-71D7CFF9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E1EC-13FC-4AD4-8B53-550396C2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E868-3DD1-4CA6-93A6-13841052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E3A8-432F-4A9D-B6ED-7CAC8EC3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DFE5-2554-42D3-8791-4BEE8E28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3E249-D844-4735-AFC5-0B41FABD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18AF-F312-4B1A-B900-EBA973BA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302B-E479-40F6-8EF6-B86CC82A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515D-80B7-449C-A106-4F78702B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8720B-CA0F-4B37-BD48-423061172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BE00-D7C2-4720-9ADC-86C4CDAC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E4E2-AD79-426A-A961-E1B0239B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D0E2-844B-4E4D-BCDA-88B48B87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C366-51DF-40DA-A6FB-C02976C5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1085-95EA-4563-81DF-4DDA568B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9ED1-2C5C-4F5A-9C0B-157EFEFD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2EED-18BC-474F-A137-F20B79EE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5FD6-C123-4C5A-9420-1A657AF8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921A-F0EB-493D-85F0-B3CB18A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BCB4-B108-4674-AEDF-E990AF5B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22BA-EE39-45A7-AF2D-18410195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5BC5-FEEB-4E0D-AA0E-9EF1292F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0AF5-A517-40C3-8F8E-15DEE037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341C-9BE4-4790-8473-546A03DD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F14-9725-452A-96A7-B4DCFF48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D810-1365-414B-8C68-1C951EE6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FD3F-71DE-4662-B6E7-9B2FCBBD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C785A-BD08-4822-B509-714F2C7C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3210-A578-457C-ACDC-A8B2B21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C967-F995-4A6F-95A9-926B989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A60-BBD3-4B7D-85E2-FDE07B56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FF73-72E7-44B1-BF0C-FD809C00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A379-B996-4C73-AC73-054F636F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A8DBC-BB92-487C-9586-8BC24327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7A8D-AC29-44D7-9CAA-CB3B12B6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A663-6F4F-4263-B750-D93B712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6DF92-055B-4BAF-B069-0771DDEA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81D5B-7922-4D6A-AB6D-AD1B02B9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410A-5384-4CFD-AB07-2B336C79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333ED-CECB-4E6D-8E80-C594BB8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9689E-BCD3-4512-B818-ADF9BA4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337ED-2777-4FE0-A2FF-440B1FF4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C4F0-12FF-4EB0-AD1C-DCABAB55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2DAA4-E694-45C1-94EA-C46102DD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6D6D-4882-4A7D-8043-FA585E28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D797-B8B0-4161-B6DD-A4DFCD1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A0B4-A703-486D-B4A2-FECAF5FF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D9E7E-F861-46A8-B570-D23FD18D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E4194-E0A8-4F11-8F91-451F85BF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9ED49-8E95-43EC-91E3-9D29685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F34A-8E00-44F4-AE51-609EBD2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A206-1953-450A-B9F2-9E836868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459FF-3FE4-4875-BF6F-3501E134B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9161-8172-4BDC-B264-31A91295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C182-006B-4DBE-8897-4CECCA70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73C5-1FA5-4BAA-ABA8-7DC4D4F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C2825-CCBC-4FA6-85E7-844248CE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889D2-FF3A-47FB-9B4C-4F29656A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4378-D8FD-4F71-9DA3-D991DA41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80CB-1ECC-46E4-924D-FFCAB4851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9052-D9CC-4447-ABB7-4A77392CBBB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2E19-F0AB-4715-B8B4-BAC17F2D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BDBB-C48F-4AC8-8AF1-E930084A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1F01-CD27-470B-90E6-614365931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D7F76C-FB19-439E-AEB9-660B4DE1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Financial (Stock) Data Collection and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BDEA-3050-410A-998B-F397BF22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 Steve Champion</a:t>
            </a:r>
          </a:p>
        </p:txBody>
      </p:sp>
    </p:spTree>
    <p:extLst>
      <p:ext uri="{BB962C8B-B14F-4D97-AF65-F5344CB8AC3E}">
        <p14:creationId xmlns:p14="http://schemas.microsoft.com/office/powerpoint/2010/main" val="24807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B2D49C-BDCB-4081-B624-9F0A13BF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6CEB-8519-4337-B529-C5000F7C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Current Status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Pros of New Database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Cursory Analysis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Future Plans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534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2A104-DF32-41E2-8C7B-3E7F1870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Current Stock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8155EB-E2E7-40F0-8C85-0B001CCC7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293865"/>
              </p:ext>
            </p:extLst>
          </p:nvPr>
        </p:nvGraphicFramePr>
        <p:xfrm>
          <a:off x="5617945" y="1595503"/>
          <a:ext cx="6113431" cy="3666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165">
                  <a:extLst>
                    <a:ext uri="{9D8B030D-6E8A-4147-A177-3AD203B41FA5}">
                      <a16:colId xmlns:a16="http://schemas.microsoft.com/office/drawing/2014/main" val="3304442712"/>
                    </a:ext>
                  </a:extLst>
                </a:gridCol>
                <a:gridCol w="1535306">
                  <a:extLst>
                    <a:ext uri="{9D8B030D-6E8A-4147-A177-3AD203B41FA5}">
                      <a16:colId xmlns:a16="http://schemas.microsoft.com/office/drawing/2014/main" val="1272404718"/>
                    </a:ext>
                  </a:extLst>
                </a:gridCol>
                <a:gridCol w="1003917">
                  <a:extLst>
                    <a:ext uri="{9D8B030D-6E8A-4147-A177-3AD203B41FA5}">
                      <a16:colId xmlns:a16="http://schemas.microsoft.com/office/drawing/2014/main" val="1062135525"/>
                    </a:ext>
                  </a:extLst>
                </a:gridCol>
                <a:gridCol w="1044793">
                  <a:extLst>
                    <a:ext uri="{9D8B030D-6E8A-4147-A177-3AD203B41FA5}">
                      <a16:colId xmlns:a16="http://schemas.microsoft.com/office/drawing/2014/main" val="2481941767"/>
                    </a:ext>
                  </a:extLst>
                </a:gridCol>
                <a:gridCol w="709610">
                  <a:extLst>
                    <a:ext uri="{9D8B030D-6E8A-4147-A177-3AD203B41FA5}">
                      <a16:colId xmlns:a16="http://schemas.microsoft.com/office/drawing/2014/main" val="1545257058"/>
                    </a:ext>
                  </a:extLst>
                </a:gridCol>
                <a:gridCol w="897640">
                  <a:extLst>
                    <a:ext uri="{9D8B030D-6E8A-4147-A177-3AD203B41FA5}">
                      <a16:colId xmlns:a16="http://schemas.microsoft.com/office/drawing/2014/main" val="2947794014"/>
                    </a:ext>
                  </a:extLst>
                </a:gridCol>
              </a:tblGrid>
              <a:tr h="858935">
                <a:tc>
                  <a:txBody>
                    <a:bodyPr/>
                    <a:lstStyle/>
                    <a:p>
                      <a:r>
                        <a:rPr lang="en-US" sz="1100"/>
                        <a:t>Name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Data Format/Acquirement Method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Currentness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Historic Data Granularity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Historic Options Data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Cost</a:t>
                      </a:r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1046415846"/>
                  </a:ext>
                </a:extLst>
              </a:tr>
              <a:tr h="611166">
                <a:tc>
                  <a:txBody>
                    <a:bodyPr/>
                    <a:lstStyle/>
                    <a:p>
                      <a:r>
                        <a:rPr lang="en-US" sz="1100"/>
                        <a:t>Bloomberg Terminal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Real Time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$24,000/yr</a:t>
                      </a:r>
                    </a:p>
                    <a:p>
                      <a:endParaRPr lang="en-US" sz="1100"/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1529914259"/>
                  </a:ext>
                </a:extLst>
              </a:tr>
              <a:tr h="363395">
                <a:tc>
                  <a:txBody>
                    <a:bodyPr/>
                    <a:lstStyle/>
                    <a:p>
                      <a:r>
                        <a:rPr lang="en-US" sz="1100"/>
                        <a:t>Quandl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API Interface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Variable</a:t>
                      </a:r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1487127143"/>
                  </a:ext>
                </a:extLst>
              </a:tr>
              <a:tr h="611166">
                <a:tc>
                  <a:txBody>
                    <a:bodyPr/>
                    <a:lstStyle/>
                    <a:p>
                      <a:r>
                        <a:rPr lang="en-US" sz="1100"/>
                        <a:t>Yahoo Finance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Raw Data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Up to 20 minute delay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Day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Free</a:t>
                      </a:r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91111775"/>
                  </a:ext>
                </a:extLst>
              </a:tr>
              <a:tr h="611166">
                <a:tc>
                  <a:txBody>
                    <a:bodyPr/>
                    <a:lstStyle/>
                    <a:p>
                      <a:r>
                        <a:rPr lang="en-US" sz="1100"/>
                        <a:t>Google Finance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Raw Data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Up to 20 minute delay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Day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Free</a:t>
                      </a:r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3050486243"/>
                  </a:ext>
                </a:extLst>
              </a:tr>
              <a:tr h="611166">
                <a:tc>
                  <a:txBody>
                    <a:bodyPr/>
                    <a:lstStyle/>
                    <a:p>
                      <a:r>
                        <a:rPr lang="en-US" sz="1100"/>
                        <a:t>ToS TD Ameritrade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API Interface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Real Time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</a:t>
                      </a:r>
                    </a:p>
                  </a:txBody>
                  <a:tcPr marL="56600" marR="56600" marT="28300" marB="283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 with Account</a:t>
                      </a:r>
                    </a:p>
                  </a:txBody>
                  <a:tcPr marL="56600" marR="56600" marT="28300" marB="28300"/>
                </a:tc>
                <a:extLst>
                  <a:ext uri="{0D108BD9-81ED-4DB2-BD59-A6C34878D82A}">
                    <a16:rowId xmlns:a16="http://schemas.microsoft.com/office/drawing/2014/main" val="23921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F9C5-3005-4021-9344-78082A38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AC2A-66D1-40DE-B84F-09BD196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Data comes from Yahoo Finance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Stored with data science in mind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Cleaned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 for simple feature adds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Programs for data adds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Collects Historic Options Data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Collects data daily after market close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4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B4C02-0847-4FFD-B5D5-3CFC7013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Cursory Results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4394-A60C-45C0-850C-9732C912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Simple GAN does not perform very well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Generated data is not close to real data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No predictive ability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Needs work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E38041-C0D2-4A57-95B9-D3BC94FB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82" y="1674383"/>
            <a:ext cx="6098724" cy="40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E66A0-EFE3-47C6-A258-81E4C2BE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E2CA-F980-43E6-A6F2-DBA74A36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Develop sentiment analysis programs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Create features from sentiment data and add into database</a:t>
            </a:r>
          </a:p>
          <a:p>
            <a:r>
              <a:rPr lang="en-US" sz="2000">
                <a:solidFill>
                  <a:schemeClr val="bg1"/>
                </a:solidFill>
              </a:rPr>
              <a:t>Develop TGAN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Mature GAN theory and update model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Multi-featured</a:t>
            </a:r>
          </a:p>
          <a:p>
            <a:r>
              <a:rPr lang="en-US" sz="2000">
                <a:solidFill>
                  <a:schemeClr val="bg1"/>
                </a:solidFill>
              </a:rPr>
              <a:t>Build alternate models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90BE7-CDDE-4ABA-ACAA-05E9F92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0985-6874-4927-9AD6-F6BAA7D3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Stock data has many sources and formats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Easily organized and attainable data will make future model building much easier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GAN models are complicated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Multi-layered Deep Learning Models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Much theory behind them</a:t>
            </a:r>
          </a:p>
        </p:txBody>
      </p:sp>
    </p:spTree>
    <p:extLst>
      <p:ext uri="{BB962C8B-B14F-4D97-AF65-F5344CB8AC3E}">
        <p14:creationId xmlns:p14="http://schemas.microsoft.com/office/powerpoint/2010/main" val="40627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297C-CC8B-4DC4-B268-8081AA9E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571" y="1773238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Email any questions to stevenchamp11@yahoo.com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Financial (Stock) Data Collection and Storage</vt:lpstr>
      <vt:lpstr>Contents</vt:lpstr>
      <vt:lpstr>Current Stock Data</vt:lpstr>
      <vt:lpstr>The Database</vt:lpstr>
      <vt:lpstr>Cursory Results</vt:lpstr>
      <vt:lpstr>Future Plans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Collection and Storage</dc:title>
  <dc:creator>Steven Champion</dc:creator>
  <cp:lastModifiedBy>Steven Champion</cp:lastModifiedBy>
  <cp:revision>12</cp:revision>
  <dcterms:created xsi:type="dcterms:W3CDTF">2021-03-31T13:00:14Z</dcterms:created>
  <dcterms:modified xsi:type="dcterms:W3CDTF">2021-03-31T18:02:16Z</dcterms:modified>
</cp:coreProperties>
</file>