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379204-9054-4D83-9B34-B1FA393656BE}">
          <p14:sldIdLst>
            <p14:sldId id="256"/>
            <p14:sldId id="257"/>
            <p14:sldId id="262"/>
            <p14:sldId id="258"/>
            <p14:sldId id="263"/>
            <p14:sldId id="259"/>
            <p14:sldId id="264"/>
            <p14:sldId id="260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 3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Data Hypothesis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988" y="547191"/>
            <a:ext cx="8915399" cy="1468800"/>
          </a:xfrm>
        </p:spPr>
        <p:txBody>
          <a:bodyPr/>
          <a:lstStyle/>
          <a:p>
            <a:r>
              <a:rPr lang="en-US" dirty="0" smtClean="0"/>
              <a:t>Conclusion/Recommendations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5987" y="2015991"/>
            <a:ext cx="8915400" cy="31132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Consider strategically implementing discounts to increase sales quantity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Consider investigating OFE between higher order-fulfilling countries and lower 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there is a difference explore actual order filling methods in order to implement improvements where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 for ways to increase overall sales</a:t>
            </a:r>
          </a:p>
        </p:txBody>
      </p:sp>
    </p:spTree>
    <p:extLst>
      <p:ext uri="{BB962C8B-B14F-4D97-AF65-F5344CB8AC3E}">
        <p14:creationId xmlns:p14="http://schemas.microsoft.com/office/powerpoint/2010/main" val="24531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Email any questions to stevenchamp11@yahoo.com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Quantities Ordered and Discount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697488"/>
            <a:ext cx="4343400" cy="305687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3" y="2695989"/>
            <a:ext cx="4338637" cy="3053522"/>
          </a:xfrm>
        </p:spPr>
      </p:pic>
    </p:spTree>
    <p:extLst>
      <p:ext uri="{BB962C8B-B14F-4D97-AF65-F5344CB8AC3E}">
        <p14:creationId xmlns:p14="http://schemas.microsoft.com/office/powerpoint/2010/main" val="382300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Analysis supports the claim that quantity purchased and discount are 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Experience Versus Average Sales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493286"/>
            <a:ext cx="4313237" cy="305887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485349"/>
            <a:ext cx="4313238" cy="3058878"/>
          </a:xfrm>
        </p:spPr>
      </p:pic>
    </p:spTree>
    <p:extLst>
      <p:ext uri="{BB962C8B-B14F-4D97-AF65-F5344CB8AC3E}">
        <p14:creationId xmlns:p14="http://schemas.microsoft.com/office/powerpoint/2010/main" val="21072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currently support to the claim “years of experience increases sales”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Order Fulfillment Efficiency Between Top Two Order-Fulfillment Countries (USA/Germany)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493286"/>
            <a:ext cx="4313237" cy="305887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485349"/>
            <a:ext cx="4313238" cy="3058878"/>
          </a:xfrm>
        </p:spPr>
      </p:pic>
    </p:spTree>
    <p:extLst>
      <p:ext uri="{BB962C8B-B14F-4D97-AF65-F5344CB8AC3E}">
        <p14:creationId xmlns:p14="http://schemas.microsoft.com/office/powerpoint/2010/main" val="32899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the top shipping Countries, there is no evidence to suggest order fulfillment efficiency is better in either country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2012/2014 Sales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493286"/>
            <a:ext cx="4313237" cy="305887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485349"/>
            <a:ext cx="4313238" cy="3058878"/>
          </a:xfrm>
        </p:spPr>
      </p:pic>
    </p:spTree>
    <p:extLst>
      <p:ext uri="{BB962C8B-B14F-4D97-AF65-F5344CB8AC3E}">
        <p14:creationId xmlns:p14="http://schemas.microsoft.com/office/powerpoint/2010/main" val="283328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overall sales for the 2012 year and 2014 year are not significantly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566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151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Mod 3 Final Project</vt:lpstr>
      <vt:lpstr>Comparison of Quantities Ordered and Discount</vt:lpstr>
      <vt:lpstr>Results</vt:lpstr>
      <vt:lpstr>Comparison of Experience Versus Average Sales</vt:lpstr>
      <vt:lpstr>Results</vt:lpstr>
      <vt:lpstr>Comparison of Order Fulfillment Efficiency Between Top Two Order-Fulfillment Countries (USA/Germany)</vt:lpstr>
      <vt:lpstr>Results</vt:lpstr>
      <vt:lpstr>Comparison of 2012/2014 Sales Data</vt:lpstr>
      <vt:lpstr>Results</vt:lpstr>
      <vt:lpstr>Conclusion/Recommendations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 3 Final Project</dc:title>
  <dc:creator>Steven Champion</dc:creator>
  <cp:lastModifiedBy>Steven Champion</cp:lastModifiedBy>
  <cp:revision>7</cp:revision>
  <dcterms:created xsi:type="dcterms:W3CDTF">2019-12-11T06:50:30Z</dcterms:created>
  <dcterms:modified xsi:type="dcterms:W3CDTF">2019-12-11T08:30:22Z</dcterms:modified>
</cp:coreProperties>
</file>