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7.jpeg" ContentType="image/jpeg"/>
  <Override PartName="/ppt/media/image3.png" ContentType="image/png"/>
  <Override PartName="/ppt/media/image6.jpeg" ContentType="image/jpeg"/>
  <Override PartName="/ppt/media/image4.jpeg" ContentType="image/jpeg"/>
  <Override PartName="/ppt/media/image5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7102475" cy="93694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przesunąć slajd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Kliknij, aby edytować format notatek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&lt;główka&gt;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&lt;data/godzina&gt;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F7AF688-F9BE-4A7B-9779-AE4960B6D152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209600" y="703440"/>
            <a:ext cx="4681440" cy="350964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09920" y="4450320"/>
            <a:ext cx="5680800" cy="4214520"/>
          </a:xfrm>
          <a:prstGeom prst="rect">
            <a:avLst/>
          </a:prstGeom>
          <a:noFill/>
          <a:ln w="0">
            <a:noFill/>
          </a:ln>
        </p:spPr>
        <p:txBody>
          <a:bodyPr lIns="100440" rIns="100440" tIns="50040" bIns="5004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"/>
          </p:nvPr>
        </p:nvSpPr>
        <p:spPr>
          <a:xfrm>
            <a:off x="4024080" y="8898840"/>
            <a:ext cx="3075120" cy="467280"/>
          </a:xfrm>
          <a:prstGeom prst="rect">
            <a:avLst/>
          </a:prstGeom>
          <a:noFill/>
          <a:ln w="0">
            <a:noFill/>
          </a:ln>
        </p:spPr>
        <p:txBody>
          <a:bodyPr lIns="100440" rIns="100440" tIns="50040" bIns="500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l-PL" sz="13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AEF29E-4281-488C-89AF-D92C2BD5FB32}" type="slidenum">
              <a:rPr b="0" lang="pl-PL" sz="13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az 3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200"/>
          </a:xfrm>
          <a:prstGeom prst="rect">
            <a:avLst/>
          </a:prstGeom>
          <a:ln w="0">
            <a:noFill/>
          </a:ln>
        </p:spPr>
      </p:pic>
      <p:sp>
        <p:nvSpPr>
          <p:cNvPr id="1" name="Tytuł 1"/>
          <p:cNvSpPr/>
          <p:nvPr/>
        </p:nvSpPr>
        <p:spPr>
          <a:xfrm>
            <a:off x="290160" y="2420640"/>
            <a:ext cx="8638920" cy="13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100000"/>
              </a:lnSpc>
            </a:pPr>
            <a:endParaRPr b="1" lang="pl-PL" sz="4000" spc="-1" strike="noStrike" cap="all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" name="Obraz 5" descr=""/>
          <p:cNvPicPr/>
          <p:nvPr/>
        </p:nvPicPr>
        <p:blipFill>
          <a:blip r:embed="rId3"/>
          <a:stretch/>
        </p:blipFill>
        <p:spPr>
          <a:xfrm>
            <a:off x="108000" y="5951160"/>
            <a:ext cx="1077840" cy="71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raz 3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200"/>
          </a:xfrm>
          <a:prstGeom prst="rect">
            <a:avLst/>
          </a:prstGeom>
          <a:ln w="0">
            <a:noFill/>
          </a:ln>
        </p:spPr>
      </p:pic>
      <p:sp>
        <p:nvSpPr>
          <p:cNvPr id="42" name="pole tekstowe 4"/>
          <p:cNvSpPr/>
          <p:nvPr/>
        </p:nvSpPr>
        <p:spPr>
          <a:xfrm>
            <a:off x="0" y="6546600"/>
            <a:ext cx="609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C9AF672-A30E-4869-A348-CE3844B3E751}" type="slidenum">
              <a:rPr b="0" lang="pl-PL" sz="1000" spc="-1" strike="noStrike">
                <a:solidFill>
                  <a:schemeClr val="lt1"/>
                </a:solidFill>
                <a:latin typeface="Calibri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raz 3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200"/>
          </a:xfrm>
          <a:prstGeom prst="rect">
            <a:avLst/>
          </a:prstGeom>
          <a:ln w="0">
            <a:noFill/>
          </a:ln>
        </p:spPr>
      </p:pic>
      <p:sp>
        <p:nvSpPr>
          <p:cNvPr id="82" name="pole tekstowe 4"/>
          <p:cNvSpPr/>
          <p:nvPr/>
        </p:nvSpPr>
        <p:spPr>
          <a:xfrm>
            <a:off x="0" y="6546600"/>
            <a:ext cx="609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1E30A5-650C-4C8D-BCC8-AD8F74497351}" type="slidenum">
              <a:rPr b="0" lang="pl-PL" sz="1000" spc="-1" strike="noStrike">
                <a:solidFill>
                  <a:schemeClr val="lt1"/>
                </a:solidFill>
                <a:latin typeface="Calibri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Obraz 3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200"/>
          </a:xfrm>
          <a:prstGeom prst="rect">
            <a:avLst/>
          </a:prstGeom>
          <a:ln w="0">
            <a:noFill/>
          </a:ln>
        </p:spPr>
      </p:pic>
      <p:sp>
        <p:nvSpPr>
          <p:cNvPr id="122" name="pole tekstowe 4"/>
          <p:cNvSpPr/>
          <p:nvPr/>
        </p:nvSpPr>
        <p:spPr>
          <a:xfrm>
            <a:off x="0" y="6546600"/>
            <a:ext cx="609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055E245-4396-4594-9315-D5E31D29890B}" type="slidenum">
              <a:rPr b="0" lang="pl-PL" sz="1000" spc="-1" strike="noStrike">
                <a:solidFill>
                  <a:schemeClr val="lt1"/>
                </a:solidFill>
                <a:latin typeface="Calibri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mdpi.com/2076-3417/13/15/8646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1486080" y="2361240"/>
            <a:ext cx="7374240" cy="163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pl-PL" sz="3600" spc="-1" strike="noStrike">
                <a:solidFill>
                  <a:schemeClr val="dk1"/>
                </a:solidFill>
                <a:latin typeface="Calibri"/>
                <a:ea typeface="Calibri"/>
              </a:rPr>
              <a:t>Wykrywanie wad postawy na podstawie zdjęć x-ray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ole tekstowe 1"/>
          <p:cNvSpPr/>
          <p:nvPr/>
        </p:nvSpPr>
        <p:spPr>
          <a:xfrm>
            <a:off x="5838480" y="5371560"/>
            <a:ext cx="2619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Autor: Jakub Wieśniak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2651040" y="2991960"/>
            <a:ext cx="8282880" cy="86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879"/>
              </a:spcBef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Calibri"/>
                <a:ea typeface="Calibri"/>
              </a:rPr>
              <a:t>Dziękuje za Uwagę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Omówienie Problemu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ole tekstowe 1"/>
          <p:cNvSpPr/>
          <p:nvPr/>
        </p:nvSpPr>
        <p:spPr>
          <a:xfrm>
            <a:off x="720000" y="1214280"/>
            <a:ext cx="82792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PROBLEM: Rozpoznawanie różnych wad postawy (skoliozy i kręgozmyku)  na podstawie zdjęć x-ray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CO DO TEJ PORY ZREALIZOWAŁEM: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Stworzenie zbioru danych do wykrywania skoliozy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Wykrywanie ze zdjęć x-ray skoliozy za pomocą modelu konwolucyjnego własnego autorstwa oraz modelu yolov5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Znalezienie zbioru danych do wykrywania kręgozmyku który wymaga zmian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Stworzenie modelu do wykrywania ostatnich 5 kręgów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Projekty i badania które znalazłem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ole tekstowe 2"/>
          <p:cNvSpPr/>
          <p:nvPr/>
        </p:nvSpPr>
        <p:spPr>
          <a:xfrm>
            <a:off x="860040" y="1219680"/>
            <a:ext cx="5865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1f2328"/>
              </a:buClr>
              <a:buFont typeface="Arial"/>
              <a:buChar char="•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Wykorzystanie zbioru buu </a:t>
            </a:r>
            <a:r>
              <a:rPr b="0" lang="pl-PL" sz="1800" spc="-1" strike="noStrike" u="sng">
                <a:solidFill>
                  <a:schemeClr val="dk1"/>
                </a:solidFill>
                <a:uFillTx/>
                <a:latin typeface="Arial"/>
                <a:hlinkClick r:id="rId1"/>
              </a:rPr>
              <a:t>https://www.mdpi.com/2076-3417/13/15/8646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f2328"/>
              </a:buClr>
              <a:buFont typeface="Arial"/>
              <a:buChar char="•"/>
            </a:pPr>
            <a:r>
              <a:rPr b="0" lang="pl-PL" sz="1800" spc="-1" strike="noStrike">
                <a:solidFill>
                  <a:schemeClr val="dk1"/>
                </a:solidFill>
                <a:latin typeface="Arial"/>
              </a:rPr>
              <a:t>https://github.com/wiguider/Ensemble-Deep-Learning-to-Classify-Scoliosis-and-Healthy-Subjects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Przygotowane Dane (wykrywanie skoliozy)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ole tekstowe 3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11760" y="1080000"/>
            <a:ext cx="1667160" cy="504720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5580000" y="1080000"/>
            <a:ext cx="1910160" cy="52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Przygotowane Dane (wykrywanie kręgozmyku)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ole tekstowe 4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080000" y="1571040"/>
            <a:ext cx="2339280" cy="400788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300000" y="1620000"/>
            <a:ext cx="2338920" cy="44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Model konwolucyjny (wykrywanie skoliozy)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ole tekstowe 5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68320" y="1182240"/>
            <a:ext cx="5970600" cy="223668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1080000" y="3600000"/>
            <a:ext cx="4139640" cy="321120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5907960" y="5953680"/>
            <a:ext cx="2550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Zwraca 0-1 klasyfikację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Model Yolov5 (wykrywanie skoliozy)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ole tekstowe 6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80000" y="1003320"/>
            <a:ext cx="7344000" cy="54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Model Yolov5 (wykrywanie skoliozy)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ole tekstowe 8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726720" y="1059840"/>
            <a:ext cx="2213280" cy="56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755280" y="496080"/>
            <a:ext cx="8279280" cy="50652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numCol="1" spcCol="0" lIns="108000" rIns="10800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lt1"/>
                </a:solidFill>
                <a:latin typeface="Calibri"/>
                <a:ea typeface="Calibri"/>
              </a:rPr>
              <a:t>Co dalej ?</a:t>
            </a:r>
            <a:endParaRPr b="0" lang="pl-P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ole tekstowe 7"/>
          <p:cNvSpPr/>
          <p:nvPr/>
        </p:nvSpPr>
        <p:spPr>
          <a:xfrm>
            <a:off x="860040" y="1219680"/>
            <a:ext cx="586512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900000" y="1260000"/>
            <a:ext cx="720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1. Dostosowanie datasetu buu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2. Wykrywanie kręgów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3.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advTm="101000" p14:dur="250">
        <p:fade/>
      </p:transition>
    </mc:Choice>
    <mc:Fallback>
      <p:transition advTm="101000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P_JJ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 pitchFamily="0" charset="1"/>
        <a:ea typeface=""/>
        <a:cs typeface=""/>
      </a:majorFont>
      <a:minorFont>
        <a:latin typeface="Trebuchet M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P_JJ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 pitchFamily="0" charset="1"/>
        <a:ea typeface=""/>
        <a:cs typeface=""/>
      </a:majorFont>
      <a:minorFont>
        <a:latin typeface="Trebuchet M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P_JJ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 pitchFamily="0" charset="1"/>
        <a:ea typeface=""/>
        <a:cs typeface=""/>
      </a:majorFont>
      <a:minorFont>
        <a:latin typeface="Trebuchet M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P_JJ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 pitchFamily="0" charset="1"/>
        <a:ea typeface=""/>
        <a:cs typeface=""/>
      </a:majorFont>
      <a:minorFont>
        <a:latin typeface="Trebuchet M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4558FC4480143BFE8FD599400DBF8" ma:contentTypeVersion="4" ma:contentTypeDescription="Create a new document." ma:contentTypeScope="" ma:versionID="8d0932e4b3d1f1fee97204278e70f1b9">
  <xsd:schema xmlns:xsd="http://www.w3.org/2001/XMLSchema" xmlns:xs="http://www.w3.org/2001/XMLSchema" xmlns:p="http://schemas.microsoft.com/office/2006/metadata/properties" xmlns:ns2="7f5bf632-8285-4f61-81b5-ddf57e87d0c2" targetNamespace="http://schemas.microsoft.com/office/2006/metadata/properties" ma:root="true" ma:fieldsID="a5ef9caa8827d8972737bd67f052945d" ns2:_="">
    <xsd:import namespace="7f5bf632-8285-4f61-81b5-ddf57e87d0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bf632-8285-4f61-81b5-ddf57e87d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36E45-8F3B-49E6-8112-B1D1BB607E39}">
  <ds:schemaRefs>
    <ds:schemaRef ds:uri="7f5bf632-8285-4f61-81b5-ddf57e87d0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B134EA-FB2E-417A-85C6-E73B893DE2A2}">
  <ds:schemaRefs>
    <ds:schemaRef ds:uri="0c65dc65-cb28-4c22-8887-3d499e806006"/>
    <ds:schemaRef ds:uri="26d606ca-02cc-443c-9ffd-7184326d64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C9B91D-3431-4711-BA7E-4B8F1ED46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BP_JJ</Template>
  <TotalTime>411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2018-09-19T12:43:14Z</dcterms:created>
  <dc:creator>Miro</dc:creator>
  <dc:description/>
  <dc:language>pl-PL</dc:language>
  <cp:lastModifiedBy/>
  <cp:lastPrinted>2019-08-18T11:08:41Z</cp:lastPrinted>
  <dcterms:modified xsi:type="dcterms:W3CDTF">2024-12-04T22:35:23Z</dcterms:modified>
  <cp:revision>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0x0101003864558FC4480143BFE8FD599400DBF8</vt:lpwstr>
  </property>
  <property fmtid="{D5CDD505-2E9C-101B-9397-08002B2CF9AE}" pid="3" name="Notes">
    <vt:i4>1</vt:i4>
  </property>
  <property fmtid="{D5CDD505-2E9C-101B-9397-08002B2CF9AE}" pid="4" name="PresentationFormat">
    <vt:lpwstr>On-screen Show (4:3)</vt:lpwstr>
  </property>
  <property fmtid="{D5CDD505-2E9C-101B-9397-08002B2CF9AE}" pid="5" name="Slides">
    <vt:i4>8</vt:i4>
  </property>
</Properties>
</file>