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3"/>
  </p:notesMasterIdLst>
  <p:handoutMasterIdLst>
    <p:handoutMasterId r:id="rId14"/>
  </p:handoutMasterIdLst>
  <p:sldIdLst>
    <p:sldId id="337" r:id="rId5"/>
    <p:sldId id="341" r:id="rId6"/>
    <p:sldId id="381" r:id="rId7"/>
    <p:sldId id="382" r:id="rId8"/>
    <p:sldId id="383" r:id="rId9"/>
    <p:sldId id="384" r:id="rId10"/>
    <p:sldId id="385" r:id="rId11"/>
    <p:sldId id="386" r:id="rId12"/>
  </p:sldIdLst>
  <p:sldSz cx="9144000" cy="6858000" type="screen4x3"/>
  <p:notesSz cx="7102475" cy="9369425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 6421" initials="S6" lastIdx="3" clrIdx="0">
    <p:extLst>
      <p:ext uri="{19B8F6BF-5375-455C-9EA6-DF929625EA0E}">
        <p15:presenceInfo xmlns:p15="http://schemas.microsoft.com/office/powerpoint/2012/main" userId="S-1-5-21-1512870118-2027745522-4148529053-1001" providerId="AD"/>
      </p:ext>
    </p:extLst>
  </p:cmAuthor>
  <p:cmAuthor id="2" name="Student 6421" initials="S6 [2]" lastIdx="1" clrIdx="1">
    <p:extLst>
      <p:ext uri="{19B8F6BF-5375-455C-9EA6-DF929625EA0E}">
        <p15:presenceInfo xmlns:p15="http://schemas.microsoft.com/office/powerpoint/2012/main" userId="Student 642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EB807-B527-22B8-1E9F-E441858A8DB0}" v="1397" dt="2024-11-28T17:54:57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00"/>
        <p:guide pos="567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Kulig (272408)" userId="S::272408@student.pwr.edu.pl::05513951-b8dd-48dd-9a5f-f8a8d2fb2712" providerId="AD" clId="Web-{287EB807-B527-22B8-1E9F-E441858A8DB0}"/>
    <pc:docChg chg="addSld modSld">
      <pc:chgData name="Jakub Kulig (272408)" userId="S::272408@student.pwr.edu.pl::05513951-b8dd-48dd-9a5f-f8a8d2fb2712" providerId="AD" clId="Web-{287EB807-B527-22B8-1E9F-E441858A8DB0}" dt="2024-11-28T17:54:57.577" v="897"/>
      <pc:docMkLst>
        <pc:docMk/>
      </pc:docMkLst>
      <pc:sldChg chg="addSp modSp">
        <pc:chgData name="Jakub Kulig (272408)" userId="S::272408@student.pwr.edu.pl::05513951-b8dd-48dd-9a5f-f8a8d2fb2712" providerId="AD" clId="Web-{287EB807-B527-22B8-1E9F-E441858A8DB0}" dt="2024-11-28T17:50:34.427" v="801" actId="1076"/>
        <pc:sldMkLst>
          <pc:docMk/>
          <pc:sldMk cId="2331084759" sldId="337"/>
        </pc:sldMkLst>
        <pc:spChg chg="add mod">
          <ac:chgData name="Jakub Kulig (272408)" userId="S::272408@student.pwr.edu.pl::05513951-b8dd-48dd-9a5f-f8a8d2fb2712" providerId="AD" clId="Web-{287EB807-B527-22B8-1E9F-E441858A8DB0}" dt="2024-11-28T17:28:02.787" v="468" actId="20577"/>
          <ac:spMkLst>
            <pc:docMk/>
            <pc:sldMk cId="2331084759" sldId="337"/>
            <ac:spMk id="2" creationId="{8CEF13B7-E1AF-2E29-0F67-D59A09452269}"/>
          </ac:spMkLst>
        </pc:spChg>
        <pc:spChg chg="mod">
          <ac:chgData name="Jakub Kulig (272408)" userId="S::272408@student.pwr.edu.pl::05513951-b8dd-48dd-9a5f-f8a8d2fb2712" providerId="AD" clId="Web-{287EB807-B527-22B8-1E9F-E441858A8DB0}" dt="2024-11-28T17:50:34.427" v="801" actId="1076"/>
          <ac:spMkLst>
            <pc:docMk/>
            <pc:sldMk cId="2331084759" sldId="337"/>
            <ac:spMk id="3" creationId="{D7DCF6B5-C372-08C4-4FE6-66B31E1CECD9}"/>
          </ac:spMkLst>
        </pc:spChg>
      </pc:sldChg>
      <pc:sldChg chg="addSp delSp modSp">
        <pc:chgData name="Jakub Kulig (272408)" userId="S::272408@student.pwr.edu.pl::05513951-b8dd-48dd-9a5f-f8a8d2fb2712" providerId="AD" clId="Web-{287EB807-B527-22B8-1E9F-E441858A8DB0}" dt="2024-11-28T17:54:23.247" v="885" actId="20577"/>
        <pc:sldMkLst>
          <pc:docMk/>
          <pc:sldMk cId="2992637989" sldId="341"/>
        </pc:sldMkLst>
        <pc:spChg chg="add mod">
          <ac:chgData name="Jakub Kulig (272408)" userId="S::272408@student.pwr.edu.pl::05513951-b8dd-48dd-9a5f-f8a8d2fb2712" providerId="AD" clId="Web-{287EB807-B527-22B8-1E9F-E441858A8DB0}" dt="2024-11-28T17:54:23.247" v="885" actId="20577"/>
          <ac:spMkLst>
            <pc:docMk/>
            <pc:sldMk cId="2992637989" sldId="341"/>
            <ac:spMk id="2" creationId="{53026F01-8C6F-68A4-CFB5-857FBDABEC2E}"/>
          </ac:spMkLst>
        </pc:spChg>
        <pc:spChg chg="del mod">
          <ac:chgData name="Jakub Kulig (272408)" userId="S::272408@student.pwr.edu.pl::05513951-b8dd-48dd-9a5f-f8a8d2fb2712" providerId="AD" clId="Web-{287EB807-B527-22B8-1E9F-E441858A8DB0}" dt="2024-11-28T16:52:29.634" v="19"/>
          <ac:spMkLst>
            <pc:docMk/>
            <pc:sldMk cId="2992637989" sldId="341"/>
            <ac:spMk id="3" creationId="{21A65C07-3F83-D81E-74FF-FF3BCB1EEA16}"/>
          </ac:spMkLst>
        </pc:spChg>
        <pc:spChg chg="mod">
          <ac:chgData name="Jakub Kulig (272408)" userId="S::272408@student.pwr.edu.pl::05513951-b8dd-48dd-9a5f-f8a8d2fb2712" providerId="AD" clId="Web-{287EB807-B527-22B8-1E9F-E441858A8DB0}" dt="2024-11-28T16:52:23.541" v="16" actId="20577"/>
          <ac:spMkLst>
            <pc:docMk/>
            <pc:sldMk cId="2992637989" sldId="341"/>
            <ac:spMk id="5" creationId="{00000000-0000-0000-0000-000000000000}"/>
          </ac:spMkLst>
        </pc:spChg>
      </pc:sldChg>
      <pc:sldChg chg="addSp delSp modSp">
        <pc:chgData name="Jakub Kulig (272408)" userId="S::272408@student.pwr.edu.pl::05513951-b8dd-48dd-9a5f-f8a8d2fb2712" providerId="AD" clId="Web-{287EB807-B527-22B8-1E9F-E441858A8DB0}" dt="2024-11-28T17:19:48.098" v="401" actId="20577"/>
        <pc:sldMkLst>
          <pc:docMk/>
          <pc:sldMk cId="567962162" sldId="381"/>
        </pc:sldMkLst>
        <pc:spChg chg="add del">
          <ac:chgData name="Jakub Kulig (272408)" userId="S::272408@student.pwr.edu.pl::05513951-b8dd-48dd-9a5f-f8a8d2fb2712" providerId="AD" clId="Web-{287EB807-B527-22B8-1E9F-E441858A8DB0}" dt="2024-11-28T17:05:29.833" v="309"/>
          <ac:spMkLst>
            <pc:docMk/>
            <pc:sldMk cId="567962162" sldId="381"/>
            <ac:spMk id="2" creationId="{1E0BBB9B-7B71-6121-1EBA-C2DF42FC9C11}"/>
          </ac:spMkLst>
        </pc:spChg>
        <pc:spChg chg="add mod">
          <ac:chgData name="Jakub Kulig (272408)" userId="S::272408@student.pwr.edu.pl::05513951-b8dd-48dd-9a5f-f8a8d2fb2712" providerId="AD" clId="Web-{287EB807-B527-22B8-1E9F-E441858A8DB0}" dt="2024-11-28T17:19:48.098" v="401" actId="20577"/>
          <ac:spMkLst>
            <pc:docMk/>
            <pc:sldMk cId="567962162" sldId="381"/>
            <ac:spMk id="3" creationId="{A76D0864-2A1B-6485-3F19-8A0D2969BE15}"/>
          </ac:spMkLst>
        </pc:spChg>
        <pc:spChg chg="mod">
          <ac:chgData name="Jakub Kulig (272408)" userId="S::272408@student.pwr.edu.pl::05513951-b8dd-48dd-9a5f-f8a8d2fb2712" providerId="AD" clId="Web-{287EB807-B527-22B8-1E9F-E441858A8DB0}" dt="2024-11-28T17:05:31.662" v="310" actId="20577"/>
          <ac:spMkLst>
            <pc:docMk/>
            <pc:sldMk cId="567962162" sldId="381"/>
            <ac:spMk id="5" creationId="{EFC6019D-F824-B6F6-478C-784831ACF756}"/>
          </ac:spMkLst>
        </pc:spChg>
      </pc:sldChg>
      <pc:sldChg chg="addSp delSp modSp new mod modClrScheme chgLayout">
        <pc:chgData name="Jakub Kulig (272408)" userId="S::272408@student.pwr.edu.pl::05513951-b8dd-48dd-9a5f-f8a8d2fb2712" providerId="AD" clId="Web-{287EB807-B527-22B8-1E9F-E441858A8DB0}" dt="2024-11-28T17:29:40.837" v="491" actId="20577"/>
        <pc:sldMkLst>
          <pc:docMk/>
          <pc:sldMk cId="2588034660" sldId="382"/>
        </pc:sldMkLst>
        <pc:spChg chg="del mod ord">
          <ac:chgData name="Jakub Kulig (272408)" userId="S::272408@student.pwr.edu.pl::05513951-b8dd-48dd-9a5f-f8a8d2fb2712" providerId="AD" clId="Web-{287EB807-B527-22B8-1E9F-E441858A8DB0}" dt="2024-11-28T17:23:37.230" v="423"/>
          <ac:spMkLst>
            <pc:docMk/>
            <pc:sldMk cId="2588034660" sldId="382"/>
            <ac:spMk id="2" creationId="{1B8C2401-5652-9DDA-0281-6578FAE0F3B1}"/>
          </ac:spMkLst>
        </pc:spChg>
        <pc:spChg chg="del">
          <ac:chgData name="Jakub Kulig (272408)" userId="S::272408@student.pwr.edu.pl::05513951-b8dd-48dd-9a5f-f8a8d2fb2712" providerId="AD" clId="Web-{287EB807-B527-22B8-1E9F-E441858A8DB0}" dt="2024-11-28T17:20:23.833" v="403"/>
          <ac:spMkLst>
            <pc:docMk/>
            <pc:sldMk cId="2588034660" sldId="382"/>
            <ac:spMk id="3" creationId="{7F94E04D-3980-673B-3014-2D552003BC30}"/>
          </ac:spMkLst>
        </pc:spChg>
        <pc:spChg chg="del">
          <ac:chgData name="Jakub Kulig (272408)" userId="S::272408@student.pwr.edu.pl::05513951-b8dd-48dd-9a5f-f8a8d2fb2712" providerId="AD" clId="Web-{287EB807-B527-22B8-1E9F-E441858A8DB0}" dt="2024-11-28T17:20:23.833" v="403"/>
          <ac:spMkLst>
            <pc:docMk/>
            <pc:sldMk cId="2588034660" sldId="382"/>
            <ac:spMk id="4" creationId="{FFEA2617-E103-A2ED-8E84-F08370BC88C7}"/>
          </ac:spMkLst>
        </pc:spChg>
        <pc:spChg chg="mod ord">
          <ac:chgData name="Jakub Kulig (272408)" userId="S::272408@student.pwr.edu.pl::05513951-b8dd-48dd-9a5f-f8a8d2fb2712" providerId="AD" clId="Web-{287EB807-B527-22B8-1E9F-E441858A8DB0}" dt="2024-11-28T17:20:27.771" v="404"/>
          <ac:spMkLst>
            <pc:docMk/>
            <pc:sldMk cId="2588034660" sldId="382"/>
            <ac:spMk id="5" creationId="{CC005DD4-6A99-F272-85DD-03B6BF8A1D48}"/>
          </ac:spMkLst>
        </pc:spChg>
        <pc:spChg chg="add mod ord">
          <ac:chgData name="Jakub Kulig (272408)" userId="S::272408@student.pwr.edu.pl::05513951-b8dd-48dd-9a5f-f8a8d2fb2712" providerId="AD" clId="Web-{287EB807-B527-22B8-1E9F-E441858A8DB0}" dt="2024-11-28T17:24:47.202" v="433" actId="20577"/>
          <ac:spMkLst>
            <pc:docMk/>
            <pc:sldMk cId="2588034660" sldId="382"/>
            <ac:spMk id="6" creationId="{81270C6C-2599-9990-B0DE-4B19122A8410}"/>
          </ac:spMkLst>
        </pc:spChg>
        <pc:spChg chg="add mod">
          <ac:chgData name="Jakub Kulig (272408)" userId="S::272408@student.pwr.edu.pl::05513951-b8dd-48dd-9a5f-f8a8d2fb2712" providerId="AD" clId="Web-{287EB807-B527-22B8-1E9F-E441858A8DB0}" dt="2024-11-28T17:24:51.514" v="439" actId="20577"/>
          <ac:spMkLst>
            <pc:docMk/>
            <pc:sldMk cId="2588034660" sldId="382"/>
            <ac:spMk id="8" creationId="{5DB4E021-C3D3-AEC8-E246-0C25369BCD3B}"/>
          </ac:spMkLst>
        </pc:spChg>
        <pc:spChg chg="add mod">
          <ac:chgData name="Jakub Kulig (272408)" userId="S::272408@student.pwr.edu.pl::05513951-b8dd-48dd-9a5f-f8a8d2fb2712" providerId="AD" clId="Web-{287EB807-B527-22B8-1E9F-E441858A8DB0}" dt="2024-11-28T17:26:25.580" v="451" actId="20577"/>
          <ac:spMkLst>
            <pc:docMk/>
            <pc:sldMk cId="2588034660" sldId="382"/>
            <ac:spMk id="10" creationId="{CE576688-FD8B-AEAA-AA20-9C42FDB4E307}"/>
          </ac:spMkLst>
        </pc:spChg>
        <pc:spChg chg="add mod">
          <ac:chgData name="Jakub Kulig (272408)" userId="S::272408@student.pwr.edu.pl::05513951-b8dd-48dd-9a5f-f8a8d2fb2712" providerId="AD" clId="Web-{287EB807-B527-22B8-1E9F-E441858A8DB0}" dt="2024-11-28T17:27:38.864" v="458" actId="20577"/>
          <ac:spMkLst>
            <pc:docMk/>
            <pc:sldMk cId="2588034660" sldId="382"/>
            <ac:spMk id="12" creationId="{7A5D3EB2-4923-F06C-D102-BB5068C44AAC}"/>
          </ac:spMkLst>
        </pc:spChg>
        <pc:spChg chg="add mod">
          <ac:chgData name="Jakub Kulig (272408)" userId="S::272408@student.pwr.edu.pl::05513951-b8dd-48dd-9a5f-f8a8d2fb2712" providerId="AD" clId="Web-{287EB807-B527-22B8-1E9F-E441858A8DB0}" dt="2024-11-28T17:29:40.837" v="491" actId="20577"/>
          <ac:spMkLst>
            <pc:docMk/>
            <pc:sldMk cId="2588034660" sldId="382"/>
            <ac:spMk id="13" creationId="{7001BC48-4CEB-861D-C22E-A74B2833058B}"/>
          </ac:spMkLst>
        </pc:spChg>
        <pc:picChg chg="add mod ord">
          <ac:chgData name="Jakub Kulig (272408)" userId="S::272408@student.pwr.edu.pl::05513951-b8dd-48dd-9a5f-f8a8d2fb2712" providerId="AD" clId="Web-{287EB807-B527-22B8-1E9F-E441858A8DB0}" dt="2024-11-28T17:25:00.155" v="440" actId="14100"/>
          <ac:picMkLst>
            <pc:docMk/>
            <pc:sldMk cId="2588034660" sldId="382"/>
            <ac:picMk id="7" creationId="{4C0C6F8E-4A75-567A-2FA0-FBFD22BF6073}"/>
          </ac:picMkLst>
        </pc:picChg>
        <pc:picChg chg="add mod">
          <ac:chgData name="Jakub Kulig (272408)" userId="S::272408@student.pwr.edu.pl::05513951-b8dd-48dd-9a5f-f8a8d2fb2712" providerId="AD" clId="Web-{287EB807-B527-22B8-1E9F-E441858A8DB0}" dt="2024-11-28T17:25:49.673" v="446" actId="1076"/>
          <ac:picMkLst>
            <pc:docMk/>
            <pc:sldMk cId="2588034660" sldId="382"/>
            <ac:picMk id="9" creationId="{6A8E27CD-CBEF-C082-5D68-D3910761278D}"/>
          </ac:picMkLst>
        </pc:picChg>
        <pc:picChg chg="add mod">
          <ac:chgData name="Jakub Kulig (272408)" userId="S::272408@student.pwr.edu.pl::05513951-b8dd-48dd-9a5f-f8a8d2fb2712" providerId="AD" clId="Web-{287EB807-B527-22B8-1E9F-E441858A8DB0}" dt="2024-11-28T17:27:24.676" v="456" actId="1076"/>
          <ac:picMkLst>
            <pc:docMk/>
            <pc:sldMk cId="2588034660" sldId="382"/>
            <ac:picMk id="11" creationId="{84A8425A-F1B2-B522-1FA1-3991FBFE338A}"/>
          </ac:picMkLst>
        </pc:picChg>
      </pc:sldChg>
      <pc:sldChg chg="addSp modSp new">
        <pc:chgData name="Jakub Kulig (272408)" userId="S::272408@student.pwr.edu.pl::05513951-b8dd-48dd-9a5f-f8a8d2fb2712" providerId="AD" clId="Web-{287EB807-B527-22B8-1E9F-E441858A8DB0}" dt="2024-11-28T17:40:39.891" v="619" actId="1076"/>
        <pc:sldMkLst>
          <pc:docMk/>
          <pc:sldMk cId="1130691845" sldId="383"/>
        </pc:sldMkLst>
        <pc:spChg chg="mod">
          <ac:chgData name="Jakub Kulig (272408)" userId="S::272408@student.pwr.edu.pl::05513951-b8dd-48dd-9a5f-f8a8d2fb2712" providerId="AD" clId="Web-{287EB807-B527-22B8-1E9F-E441858A8DB0}" dt="2024-11-28T17:40:38.469" v="618" actId="20577"/>
          <ac:spMkLst>
            <pc:docMk/>
            <pc:sldMk cId="1130691845" sldId="383"/>
            <ac:spMk id="2" creationId="{D8764ED4-2E97-6436-42C6-3E5CAAA48207}"/>
          </ac:spMkLst>
        </pc:spChg>
        <pc:spChg chg="mod">
          <ac:chgData name="Jakub Kulig (272408)" userId="S::272408@student.pwr.edu.pl::05513951-b8dd-48dd-9a5f-f8a8d2fb2712" providerId="AD" clId="Web-{287EB807-B527-22B8-1E9F-E441858A8DB0}" dt="2024-11-28T17:32:09.420" v="546" actId="20577"/>
          <ac:spMkLst>
            <pc:docMk/>
            <pc:sldMk cId="1130691845" sldId="383"/>
            <ac:spMk id="4" creationId="{4168EFFB-2B15-F6D0-C62A-1AE1AFB91268}"/>
          </ac:spMkLst>
        </pc:spChg>
        <pc:picChg chg="add mod">
          <ac:chgData name="Jakub Kulig (272408)" userId="S::272408@student.pwr.edu.pl::05513951-b8dd-48dd-9a5f-f8a8d2fb2712" providerId="AD" clId="Web-{287EB807-B527-22B8-1E9F-E441858A8DB0}" dt="2024-11-28T17:40:39.891" v="619" actId="1076"/>
          <ac:picMkLst>
            <pc:docMk/>
            <pc:sldMk cId="1130691845" sldId="383"/>
            <ac:picMk id="5" creationId="{CD37A783-D567-2201-E79B-90DB7BFA6531}"/>
          </ac:picMkLst>
        </pc:picChg>
      </pc:sldChg>
      <pc:sldChg chg="addSp delSp modSp new">
        <pc:chgData name="Jakub Kulig (272408)" userId="S::272408@student.pwr.edu.pl::05513951-b8dd-48dd-9a5f-f8a8d2fb2712" providerId="AD" clId="Web-{287EB807-B527-22B8-1E9F-E441858A8DB0}" dt="2024-11-28T17:49:08.783" v="797" actId="1076"/>
        <pc:sldMkLst>
          <pc:docMk/>
          <pc:sldMk cId="962428688" sldId="384"/>
        </pc:sldMkLst>
        <pc:spChg chg="del">
          <ac:chgData name="Jakub Kulig (272408)" userId="S::272408@student.pwr.edu.pl::05513951-b8dd-48dd-9a5f-f8a8d2fb2712" providerId="AD" clId="Web-{287EB807-B527-22B8-1E9F-E441858A8DB0}" dt="2024-11-28T17:42:02.034" v="628"/>
          <ac:spMkLst>
            <pc:docMk/>
            <pc:sldMk cId="962428688" sldId="384"/>
            <ac:spMk id="2" creationId="{0669A149-8663-338C-97B1-88B8A5C9B2A9}"/>
          </ac:spMkLst>
        </pc:spChg>
        <pc:spChg chg="mod">
          <ac:chgData name="Jakub Kulig (272408)" userId="S::272408@student.pwr.edu.pl::05513951-b8dd-48dd-9a5f-f8a8d2fb2712" providerId="AD" clId="Web-{287EB807-B527-22B8-1E9F-E441858A8DB0}" dt="2024-11-28T17:41:02.220" v="627" actId="20577"/>
          <ac:spMkLst>
            <pc:docMk/>
            <pc:sldMk cId="962428688" sldId="384"/>
            <ac:spMk id="4" creationId="{ADD0E046-A55B-9793-87A7-DAD2D5A0FAD4}"/>
          </ac:spMkLst>
        </pc:spChg>
        <pc:spChg chg="add mod">
          <ac:chgData name="Jakub Kulig (272408)" userId="S::272408@student.pwr.edu.pl::05513951-b8dd-48dd-9a5f-f8a8d2fb2712" providerId="AD" clId="Web-{287EB807-B527-22B8-1E9F-E441858A8DB0}" dt="2024-11-28T17:46:28.434" v="700" actId="1076"/>
          <ac:spMkLst>
            <pc:docMk/>
            <pc:sldMk cId="962428688" sldId="384"/>
            <ac:spMk id="6" creationId="{70D3C599-441A-5D84-B139-ABF239B551F0}"/>
          </ac:spMkLst>
        </pc:spChg>
        <pc:spChg chg="add mod">
          <ac:chgData name="Jakub Kulig (272408)" userId="S::272408@student.pwr.edu.pl::05513951-b8dd-48dd-9a5f-f8a8d2fb2712" providerId="AD" clId="Web-{287EB807-B527-22B8-1E9F-E441858A8DB0}" dt="2024-11-28T17:46:23.996" v="699" actId="1076"/>
          <ac:spMkLst>
            <pc:docMk/>
            <pc:sldMk cId="962428688" sldId="384"/>
            <ac:spMk id="8" creationId="{09C1A534-1604-4CAD-3D21-2737E79DA214}"/>
          </ac:spMkLst>
        </pc:spChg>
        <pc:spChg chg="add mod">
          <ac:chgData name="Jakub Kulig (272408)" userId="S::272408@student.pwr.edu.pl::05513951-b8dd-48dd-9a5f-f8a8d2fb2712" providerId="AD" clId="Web-{287EB807-B527-22B8-1E9F-E441858A8DB0}" dt="2024-11-28T17:46:21.762" v="698" actId="1076"/>
          <ac:spMkLst>
            <pc:docMk/>
            <pc:sldMk cId="962428688" sldId="384"/>
            <ac:spMk id="10" creationId="{A6F7A961-4B28-CF3F-79DD-D2F920AC1B7C}"/>
          </ac:spMkLst>
        </pc:spChg>
        <pc:spChg chg="add mod">
          <ac:chgData name="Jakub Kulig (272408)" userId="S::272408@student.pwr.edu.pl::05513951-b8dd-48dd-9a5f-f8a8d2fb2712" providerId="AD" clId="Web-{287EB807-B527-22B8-1E9F-E441858A8DB0}" dt="2024-11-28T17:46:55.716" v="708" actId="20577"/>
          <ac:spMkLst>
            <pc:docMk/>
            <pc:sldMk cId="962428688" sldId="384"/>
            <ac:spMk id="12" creationId="{F90AFE9A-7493-F922-D541-61BA055F1A3D}"/>
          </ac:spMkLst>
        </pc:spChg>
        <pc:spChg chg="add mod">
          <ac:chgData name="Jakub Kulig (272408)" userId="S::272408@student.pwr.edu.pl::05513951-b8dd-48dd-9a5f-f8a8d2fb2712" providerId="AD" clId="Web-{287EB807-B527-22B8-1E9F-E441858A8DB0}" dt="2024-11-28T17:48:15.985" v="724" actId="1076"/>
          <ac:spMkLst>
            <pc:docMk/>
            <pc:sldMk cId="962428688" sldId="384"/>
            <ac:spMk id="14" creationId="{078EAB01-85B0-A9AB-2515-F4DB795C2FAF}"/>
          </ac:spMkLst>
        </pc:spChg>
        <pc:spChg chg="add mod">
          <ac:chgData name="Jakub Kulig (272408)" userId="S::272408@student.pwr.edu.pl::05513951-b8dd-48dd-9a5f-f8a8d2fb2712" providerId="AD" clId="Web-{287EB807-B527-22B8-1E9F-E441858A8DB0}" dt="2024-11-28T17:49:08.783" v="797" actId="1076"/>
          <ac:spMkLst>
            <pc:docMk/>
            <pc:sldMk cId="962428688" sldId="384"/>
            <ac:spMk id="15" creationId="{C55F0595-F0BE-84AE-080B-107EC7C5D1E2}"/>
          </ac:spMkLst>
        </pc:spChg>
        <pc:picChg chg="add mod ord">
          <ac:chgData name="Jakub Kulig (272408)" userId="S::272408@student.pwr.edu.pl::05513951-b8dd-48dd-9a5f-f8a8d2fb2712" providerId="AD" clId="Web-{287EB807-B527-22B8-1E9F-E441858A8DB0}" dt="2024-11-28T17:46:10.980" v="693" actId="1076"/>
          <ac:picMkLst>
            <pc:docMk/>
            <pc:sldMk cId="962428688" sldId="384"/>
            <ac:picMk id="5" creationId="{FDB32124-7A22-5AB3-BA51-C656CC160EA3}"/>
          </ac:picMkLst>
        </pc:picChg>
        <pc:picChg chg="add mod">
          <ac:chgData name="Jakub Kulig (272408)" userId="S::272408@student.pwr.edu.pl::05513951-b8dd-48dd-9a5f-f8a8d2fb2712" providerId="AD" clId="Web-{287EB807-B527-22B8-1E9F-E441858A8DB0}" dt="2024-11-28T17:47:42.124" v="714" actId="14100"/>
          <ac:picMkLst>
            <pc:docMk/>
            <pc:sldMk cId="962428688" sldId="384"/>
            <ac:picMk id="7" creationId="{BA7206F5-F7E9-509E-A951-982BD55D23CE}"/>
          </ac:picMkLst>
        </pc:picChg>
        <pc:picChg chg="add mod">
          <ac:chgData name="Jakub Kulig (272408)" userId="S::272408@student.pwr.edu.pl::05513951-b8dd-48dd-9a5f-f8a8d2fb2712" providerId="AD" clId="Web-{287EB807-B527-22B8-1E9F-E441858A8DB0}" dt="2024-11-28T17:46:13.246" v="695" actId="1076"/>
          <ac:picMkLst>
            <pc:docMk/>
            <pc:sldMk cId="962428688" sldId="384"/>
            <ac:picMk id="9" creationId="{05F0BC94-8B03-5CA1-783C-DD441F942E51}"/>
          </ac:picMkLst>
        </pc:picChg>
        <pc:picChg chg="add mod">
          <ac:chgData name="Jakub Kulig (272408)" userId="S::272408@student.pwr.edu.pl::05513951-b8dd-48dd-9a5f-f8a8d2fb2712" providerId="AD" clId="Web-{287EB807-B527-22B8-1E9F-E441858A8DB0}" dt="2024-11-28T17:46:17.402" v="697" actId="14100"/>
          <ac:picMkLst>
            <pc:docMk/>
            <pc:sldMk cId="962428688" sldId="384"/>
            <ac:picMk id="11" creationId="{E271E2AC-CFEC-42EC-0663-14F74205FAA9}"/>
          </ac:picMkLst>
        </pc:picChg>
        <pc:picChg chg="add mod">
          <ac:chgData name="Jakub Kulig (272408)" userId="S::272408@student.pwr.edu.pl::05513951-b8dd-48dd-9a5f-f8a8d2fb2712" providerId="AD" clId="Web-{287EB807-B527-22B8-1E9F-E441858A8DB0}" dt="2024-11-28T17:47:39.515" v="713" actId="14100"/>
          <ac:picMkLst>
            <pc:docMk/>
            <pc:sldMk cId="962428688" sldId="384"/>
            <ac:picMk id="13" creationId="{680DAA6A-4B56-AB17-6930-E4D6B698DA9F}"/>
          </ac:picMkLst>
        </pc:picChg>
      </pc:sldChg>
      <pc:sldChg chg="addSp delSp modSp new mod modClrScheme chgLayout">
        <pc:chgData name="Jakub Kulig (272408)" userId="S::272408@student.pwr.edu.pl::05513951-b8dd-48dd-9a5f-f8a8d2fb2712" providerId="AD" clId="Web-{287EB807-B527-22B8-1E9F-E441858A8DB0}" dt="2024-11-28T17:53:29.808" v="862" actId="1076"/>
        <pc:sldMkLst>
          <pc:docMk/>
          <pc:sldMk cId="2520713413" sldId="385"/>
        </pc:sldMkLst>
        <pc:spChg chg="del mod ord">
          <ac:chgData name="Jakub Kulig (272408)" userId="S::272408@student.pwr.edu.pl::05513951-b8dd-48dd-9a5f-f8a8d2fb2712" providerId="AD" clId="Web-{287EB807-B527-22B8-1E9F-E441858A8DB0}" dt="2024-11-28T17:51:26.335" v="824"/>
          <ac:spMkLst>
            <pc:docMk/>
            <pc:sldMk cId="2520713413" sldId="385"/>
            <ac:spMk id="2" creationId="{23EFF849-44BE-E000-2FB0-E9447522ACBE}"/>
          </ac:spMkLst>
        </pc:spChg>
        <pc:spChg chg="mod ord">
          <ac:chgData name="Jakub Kulig (272408)" userId="S::272408@student.pwr.edu.pl::05513951-b8dd-48dd-9a5f-f8a8d2fb2712" providerId="AD" clId="Web-{287EB807-B527-22B8-1E9F-E441858A8DB0}" dt="2024-11-28T17:50:56.850" v="805"/>
          <ac:spMkLst>
            <pc:docMk/>
            <pc:sldMk cId="2520713413" sldId="385"/>
            <ac:spMk id="3" creationId="{26EE41FB-B975-1A7D-45CA-FC57703705CE}"/>
          </ac:spMkLst>
        </pc:spChg>
        <pc:spChg chg="del">
          <ac:chgData name="Jakub Kulig (272408)" userId="S::272408@student.pwr.edu.pl::05513951-b8dd-48dd-9a5f-f8a8d2fb2712" providerId="AD" clId="Web-{287EB807-B527-22B8-1E9F-E441858A8DB0}" dt="2024-11-28T17:50:12.567" v="799"/>
          <ac:spMkLst>
            <pc:docMk/>
            <pc:sldMk cId="2520713413" sldId="385"/>
            <ac:spMk id="4" creationId="{6F4B47DB-A8FC-5AF6-C401-2A81C5725D95}"/>
          </ac:spMkLst>
        </pc:spChg>
        <pc:spChg chg="add del mod ord">
          <ac:chgData name="Jakub Kulig (272408)" userId="S::272408@student.pwr.edu.pl::05513951-b8dd-48dd-9a5f-f8a8d2fb2712" providerId="AD" clId="Web-{287EB807-B527-22B8-1E9F-E441858A8DB0}" dt="2024-11-28T17:50:56.850" v="805"/>
          <ac:spMkLst>
            <pc:docMk/>
            <pc:sldMk cId="2520713413" sldId="385"/>
            <ac:spMk id="5" creationId="{6B84CB48-C7D2-ECFE-F1BE-F1B561E35343}"/>
          </ac:spMkLst>
        </pc:spChg>
        <pc:spChg chg="add mod ord">
          <ac:chgData name="Jakub Kulig (272408)" userId="S::272408@student.pwr.edu.pl::05513951-b8dd-48dd-9a5f-f8a8d2fb2712" providerId="AD" clId="Web-{287EB807-B527-22B8-1E9F-E441858A8DB0}" dt="2024-11-28T17:51:11.928" v="823" actId="20577"/>
          <ac:spMkLst>
            <pc:docMk/>
            <pc:sldMk cId="2520713413" sldId="385"/>
            <ac:spMk id="6" creationId="{0CA7DE17-AC5A-A25C-B8C2-C3FE1F32E141}"/>
          </ac:spMkLst>
        </pc:spChg>
        <pc:spChg chg="add mod">
          <ac:chgData name="Jakub Kulig (272408)" userId="S::272408@student.pwr.edu.pl::05513951-b8dd-48dd-9a5f-f8a8d2fb2712" providerId="AD" clId="Web-{287EB807-B527-22B8-1E9F-E441858A8DB0}" dt="2024-11-28T17:53:20.964" v="860" actId="1076"/>
          <ac:spMkLst>
            <pc:docMk/>
            <pc:sldMk cId="2520713413" sldId="385"/>
            <ac:spMk id="10" creationId="{1641D099-70D0-7FA7-96FF-01A0946FCF9C}"/>
          </ac:spMkLst>
        </pc:spChg>
        <pc:spChg chg="add mod">
          <ac:chgData name="Jakub Kulig (272408)" userId="S::272408@student.pwr.edu.pl::05513951-b8dd-48dd-9a5f-f8a8d2fb2712" providerId="AD" clId="Web-{287EB807-B527-22B8-1E9F-E441858A8DB0}" dt="2024-11-28T17:53:24.511" v="861" actId="1076"/>
          <ac:spMkLst>
            <pc:docMk/>
            <pc:sldMk cId="2520713413" sldId="385"/>
            <ac:spMk id="11" creationId="{944A0E9F-158F-DCE1-D9E6-73701EB4E28D}"/>
          </ac:spMkLst>
        </pc:spChg>
        <pc:spChg chg="add mod">
          <ac:chgData name="Jakub Kulig (272408)" userId="S::272408@student.pwr.edu.pl::05513951-b8dd-48dd-9a5f-f8a8d2fb2712" providerId="AD" clId="Web-{287EB807-B527-22B8-1E9F-E441858A8DB0}" dt="2024-11-28T17:53:29.808" v="862" actId="1076"/>
          <ac:spMkLst>
            <pc:docMk/>
            <pc:sldMk cId="2520713413" sldId="385"/>
            <ac:spMk id="12" creationId="{BB57ED08-F219-CAC0-40B5-31AD464F2079}"/>
          </ac:spMkLst>
        </pc:spChg>
        <pc:picChg chg="add mod ord">
          <ac:chgData name="Jakub Kulig (272408)" userId="S::272408@student.pwr.edu.pl::05513951-b8dd-48dd-9a5f-f8a8d2fb2712" providerId="AD" clId="Web-{287EB807-B527-22B8-1E9F-E441858A8DB0}" dt="2024-11-28T17:52:24.431" v="841" actId="14100"/>
          <ac:picMkLst>
            <pc:docMk/>
            <pc:sldMk cId="2520713413" sldId="385"/>
            <ac:picMk id="7" creationId="{98DDA415-340A-1FC9-CC6B-FE5D1E7125B2}"/>
          </ac:picMkLst>
        </pc:picChg>
        <pc:picChg chg="add mod">
          <ac:chgData name="Jakub Kulig (272408)" userId="S::272408@student.pwr.edu.pl::05513951-b8dd-48dd-9a5f-f8a8d2fb2712" providerId="AD" clId="Web-{287EB807-B527-22B8-1E9F-E441858A8DB0}" dt="2024-11-28T17:52:01.461" v="836" actId="14100"/>
          <ac:picMkLst>
            <pc:docMk/>
            <pc:sldMk cId="2520713413" sldId="385"/>
            <ac:picMk id="8" creationId="{2AB3B503-0B5D-559E-30D3-4AA5A13EF351}"/>
          </ac:picMkLst>
        </pc:picChg>
        <pc:picChg chg="add mod">
          <ac:chgData name="Jakub Kulig (272408)" userId="S::272408@student.pwr.edu.pl::05513951-b8dd-48dd-9a5f-f8a8d2fb2712" providerId="AD" clId="Web-{287EB807-B527-22B8-1E9F-E441858A8DB0}" dt="2024-11-28T17:52:28.431" v="842" actId="14100"/>
          <ac:picMkLst>
            <pc:docMk/>
            <pc:sldMk cId="2520713413" sldId="385"/>
            <ac:picMk id="9" creationId="{18719757-3BB5-3DD9-B7A1-C90DAE491ABB}"/>
          </ac:picMkLst>
        </pc:picChg>
      </pc:sldChg>
      <pc:sldChg chg="delSp modSp new">
        <pc:chgData name="Jakub Kulig (272408)" userId="S::272408@student.pwr.edu.pl::05513951-b8dd-48dd-9a5f-f8a8d2fb2712" providerId="AD" clId="Web-{287EB807-B527-22B8-1E9F-E441858A8DB0}" dt="2024-11-28T17:54:57.577" v="897"/>
        <pc:sldMkLst>
          <pc:docMk/>
          <pc:sldMk cId="446868583" sldId="386"/>
        </pc:sldMkLst>
        <pc:spChg chg="del mod">
          <ac:chgData name="Jakub Kulig (272408)" userId="S::272408@student.pwr.edu.pl::05513951-b8dd-48dd-9a5f-f8a8d2fb2712" providerId="AD" clId="Web-{287EB807-B527-22B8-1E9F-E441858A8DB0}" dt="2024-11-28T17:54:42.326" v="893"/>
          <ac:spMkLst>
            <pc:docMk/>
            <pc:sldMk cId="446868583" sldId="386"/>
            <ac:spMk id="2" creationId="{E6E08D6A-BF4F-67F5-982C-B2720B8A39A2}"/>
          </ac:spMkLst>
        </pc:spChg>
        <pc:spChg chg="del mod">
          <ac:chgData name="Jakub Kulig (272408)" userId="S::272408@student.pwr.edu.pl::05513951-b8dd-48dd-9a5f-f8a8d2fb2712" providerId="AD" clId="Web-{287EB807-B527-22B8-1E9F-E441858A8DB0}" dt="2024-11-28T17:54:57.577" v="897"/>
          <ac:spMkLst>
            <pc:docMk/>
            <pc:sldMk cId="446868583" sldId="386"/>
            <ac:spMk id="3" creationId="{E8ED4391-3DA0-F103-6446-FC795570835A}"/>
          </ac:spMkLst>
        </pc:spChg>
        <pc:spChg chg="mod">
          <ac:chgData name="Jakub Kulig (272408)" userId="S::272408@student.pwr.edu.pl::05513951-b8dd-48dd-9a5f-f8a8d2fb2712" providerId="AD" clId="Web-{287EB807-B527-22B8-1E9F-E441858A8DB0}" dt="2024-11-28T17:54:51.280" v="895" actId="20577"/>
          <ac:spMkLst>
            <pc:docMk/>
            <pc:sldMk cId="446868583" sldId="386"/>
            <ac:spMk id="4" creationId="{244CB36B-7140-2B14-443B-A2961B9AA5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855" cy="468996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4023962" y="0"/>
            <a:ext cx="3076855" cy="468996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8625A683-7ECA-4397-8EDF-5B5C8A8C1CE8}" type="datetimeFigureOut">
              <a:rPr lang="pl-PL"/>
              <a:pPr>
                <a:defRPr/>
              </a:pPr>
              <a:t>28.11.2024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1" y="8898932"/>
            <a:ext cx="3076855" cy="468995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4023962" y="8898932"/>
            <a:ext cx="3076855" cy="468995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CFD14305-C62B-4723-B840-B7D27373DAA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7161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855" cy="468996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23962" y="0"/>
            <a:ext cx="3076855" cy="468996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8C629C70-4C96-4EB4-82F8-E804681911DB}" type="datetimeFigureOut">
              <a:rPr lang="pl-PL"/>
              <a:pPr>
                <a:defRPr/>
              </a:pPr>
              <a:t>28.11.2024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703263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09917" y="4450215"/>
            <a:ext cx="5682643" cy="4216466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1" y="8898932"/>
            <a:ext cx="3076855" cy="468995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23962" y="8898932"/>
            <a:ext cx="3076855" cy="468995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D2237853-4841-4015-9C64-C2CF45558C2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6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237853-4841-4015-9C64-C2CF45558C26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90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/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>
              <a:latin typeface="Calibri" panose="020F0502020204030204" pitchFamily="34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8721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297F05DE-A628-43F9-B254-22D1490BF282}" type="slidenum">
              <a:rPr lang="pl-PL" altLang="pl-PL" sz="1000">
                <a:solidFill>
                  <a:schemeClr val="bg1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591285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68769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E5AB80C6-FC40-488B-9CB8-2DAFA2DC6D82}" type="slidenum">
              <a:rPr lang="pl-PL" altLang="pl-PL" sz="1000">
                <a:solidFill>
                  <a:schemeClr val="bg1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83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4ED8F30A-C41E-445D-95EE-867CF6BC48DC}" type="slidenum">
              <a:rPr lang="pl-PL" altLang="pl-PL" sz="1000">
                <a:solidFill>
                  <a:schemeClr val="bg1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82185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81E90037-8104-4156-899E-D8241C928FE1}" type="slidenum">
              <a:rPr lang="pl-PL" altLang="pl-PL" sz="1000">
                <a:solidFill>
                  <a:schemeClr val="bg1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66395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1DADBE28-6CB8-4822-9AC0-41A0142B765F}" type="slidenum">
              <a:rPr lang="pl-PL" altLang="pl-PL" sz="1000">
                <a:solidFill>
                  <a:schemeClr val="bg1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09501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E34D0AD0-1A4D-47FB-AA83-AB4EE9912F1B}" type="slidenum">
              <a:rPr lang="pl-PL" altLang="pl-PL" sz="1000">
                <a:solidFill>
                  <a:schemeClr val="bg1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5691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B743DD88-4D1C-4E19-BB3E-AAAC30C7CE1E}" type="slidenum">
              <a:rPr lang="pl-PL" altLang="pl-PL" sz="1000">
                <a:solidFill>
                  <a:schemeClr val="bg1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498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63D0BDAA-311E-47CD-AD3D-F8E1C4FEFD6C}" type="slidenum">
              <a:rPr lang="pl-PL" altLang="pl-PL" sz="1000">
                <a:solidFill>
                  <a:schemeClr val="bg1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40575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kund0502/sign_recognition_yolo-v8" TargetMode="External"/><Relationship Id="rId2" Type="http://schemas.openxmlformats.org/officeDocument/2006/relationships/hyperlink" Target="https://github.com/harshbg/Sign-Language-Interpreter-using-Deep-Learning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ansik/yolo-hand-detectio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CF6B5-C372-08C4-4FE6-66B31E1CECD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86486" y="2361715"/>
            <a:ext cx="7376101" cy="1640941"/>
          </a:xfrm>
        </p:spPr>
        <p:txBody>
          <a:bodyPr/>
          <a:lstStyle/>
          <a:p>
            <a:pPr algn="ctr"/>
            <a:r>
              <a:rPr lang="pl-PL" sz="3600">
                <a:latin typeface="Calibri"/>
                <a:ea typeface="Calibri"/>
                <a:cs typeface="Calibri"/>
              </a:rPr>
              <a:t>Rozpoznawanie Liter z języka migowego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CEF13B7-E1AF-2E29-0F67-D59A09452269}"/>
              </a:ext>
            </a:extLst>
          </p:cNvPr>
          <p:cNvSpPr txBox="1"/>
          <p:nvPr/>
        </p:nvSpPr>
        <p:spPr>
          <a:xfrm>
            <a:off x="5838825" y="5372099"/>
            <a:ext cx="2228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Arial"/>
                <a:cs typeface="Arial"/>
              </a:rPr>
              <a:t>Autor: Jakub Kulig</a:t>
            </a: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108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0"/>
          </p:nvPr>
        </p:nvSpPr>
        <p:spPr>
          <a:xfrm>
            <a:off x="755575" y="496393"/>
            <a:ext cx="8280920" cy="508175"/>
          </a:xfrm>
        </p:spPr>
        <p:txBody>
          <a:bodyPr/>
          <a:lstStyle/>
          <a:p>
            <a:r>
              <a:rPr lang="pl-PL" sz="2400">
                <a:latin typeface="Calibri"/>
                <a:ea typeface="Calibri"/>
                <a:cs typeface="Calibri"/>
              </a:rPr>
              <a:t>Omówienie Problemu</a:t>
            </a:r>
            <a:endParaRPr lang="en-US" sz="240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3026F01-8C6F-68A4-CFB5-857FBDABEC2E}"/>
              </a:ext>
            </a:extLst>
          </p:cNvPr>
          <p:cNvSpPr txBox="1"/>
          <p:nvPr/>
        </p:nvSpPr>
        <p:spPr>
          <a:xfrm>
            <a:off x="751021" y="1214547"/>
            <a:ext cx="748970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Arial"/>
                <a:cs typeface="Arial"/>
              </a:rPr>
              <a:t>PROBLEM: Rozpoznawanie 3 gestów z języka migowego przedstawiających litery(w, e, r) w czasie rzeczywistym z kamerki.</a:t>
            </a:r>
            <a:endParaRPr lang="pl-PL"/>
          </a:p>
          <a:p>
            <a:pPr marL="342900" indent="-342900">
              <a:buAutoNum type="arabicPeriod"/>
            </a:pPr>
            <a:endParaRPr lang="pl-PL"/>
          </a:p>
          <a:p>
            <a:r>
              <a:rPr lang="pl-PL">
                <a:latin typeface="Arial"/>
                <a:cs typeface="Arial"/>
              </a:rPr>
              <a:t>CO DO TEJ PORY ZREALIZOWAŁEM:</a:t>
            </a:r>
            <a:endParaRPr lang="pl-PL"/>
          </a:p>
          <a:p>
            <a:endParaRPr lang="pl-PL"/>
          </a:p>
          <a:p>
            <a:pPr marL="342900" indent="-342900">
              <a:buAutoNum type="arabicPeriod"/>
            </a:pPr>
            <a:r>
              <a:rPr lang="pl-PL">
                <a:latin typeface="Arial"/>
                <a:cs typeface="Arial"/>
              </a:rPr>
              <a:t>Stworzenie danych do wytrenowania modelu</a:t>
            </a:r>
          </a:p>
          <a:p>
            <a:pPr marL="342900" indent="-342900">
              <a:buAutoNum type="arabicPeriod"/>
            </a:pPr>
            <a:endParaRPr lang="pl-PL"/>
          </a:p>
          <a:p>
            <a:pPr marL="342900" indent="-342900">
              <a:buAutoNum type="arabicPeriod"/>
            </a:pPr>
            <a:r>
              <a:rPr lang="pl-PL">
                <a:latin typeface="Arial"/>
                <a:cs typeface="Arial"/>
              </a:rPr>
              <a:t>Wykrywanie ze zdjęć Ręki za pomocą Modelu "</a:t>
            </a:r>
            <a:r>
              <a:rPr lang="pl-PL" err="1">
                <a:latin typeface="Arial"/>
                <a:cs typeface="Arial"/>
              </a:rPr>
              <a:t>Yolo</a:t>
            </a:r>
            <a:r>
              <a:rPr lang="pl-PL">
                <a:latin typeface="Arial"/>
                <a:cs typeface="Arial"/>
              </a:rPr>
              <a:t>"</a:t>
            </a:r>
            <a:endParaRPr lang="pl-PL"/>
          </a:p>
          <a:p>
            <a:pPr marL="342900" indent="-342900">
              <a:buAutoNum type="arabicPeriod"/>
            </a:pPr>
            <a:endParaRPr lang="pl-PL"/>
          </a:p>
          <a:p>
            <a:pPr marL="342900" indent="-342900">
              <a:buAutoNum type="arabicPeriod"/>
            </a:pPr>
            <a:r>
              <a:rPr lang="pl-PL">
                <a:latin typeface="Arial"/>
                <a:cs typeface="Arial"/>
              </a:rPr>
              <a:t>Nałożenie filtrów na obraz ręki aby </a:t>
            </a:r>
            <a:r>
              <a:rPr lang="pl-PL" err="1">
                <a:latin typeface="Arial"/>
                <a:cs typeface="Arial"/>
              </a:rPr>
              <a:t>wyekstraktować</a:t>
            </a:r>
            <a:r>
              <a:rPr lang="pl-PL">
                <a:latin typeface="Arial"/>
                <a:cs typeface="Arial"/>
              </a:rPr>
              <a:t> kluczowe dane.</a:t>
            </a:r>
            <a:endParaRPr lang="pl-PL"/>
          </a:p>
          <a:p>
            <a:pPr marL="342900" indent="-342900">
              <a:buAutoNum type="arabicPeriod"/>
            </a:pPr>
            <a:endParaRPr lang="pl-PL"/>
          </a:p>
          <a:p>
            <a:pPr marL="342900" indent="-342900">
              <a:buAutoNum type="arabicPeriod"/>
            </a:pPr>
            <a:endParaRPr lang="pl-PL"/>
          </a:p>
          <a:p>
            <a:pPr marL="342900" indent="-342900">
              <a:buAutoNum type="arabicPeriod"/>
            </a:pPr>
            <a:endParaRPr lang="pl-PL"/>
          </a:p>
          <a:p>
            <a:pPr marL="342900" indent="-342900">
              <a:buAutoNum type="arabicPeriod"/>
            </a:pPr>
            <a:endParaRPr lang="pl-PL"/>
          </a:p>
          <a:p>
            <a:pPr marL="342900" indent="-342900">
              <a:buAutoNum type="arabicPeriod"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263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1000">
        <p:fade/>
      </p:transition>
    </mc:Choice>
    <mc:Fallback>
      <p:transition advTm="10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0027C-EF5C-CDDE-5699-5D704ED97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FC6019D-F824-B6F6-478C-784831ACF7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575" y="496393"/>
            <a:ext cx="8280920" cy="508175"/>
          </a:xfrm>
        </p:spPr>
        <p:txBody>
          <a:bodyPr/>
          <a:lstStyle/>
          <a:p>
            <a:r>
              <a:rPr lang="pl-PL" sz="2400">
                <a:latin typeface="Calibri"/>
                <a:ea typeface="Calibri"/>
                <a:cs typeface="Calibri"/>
              </a:rPr>
              <a:t>Podobne projekty znalezione na </a:t>
            </a:r>
            <a:r>
              <a:rPr lang="pl-PL" sz="2400" err="1">
                <a:latin typeface="Calibri"/>
                <a:ea typeface="Calibri"/>
                <a:cs typeface="Calibri"/>
              </a:rPr>
              <a:t>github</a:t>
            </a:r>
            <a:r>
              <a:rPr lang="pl-PL" sz="2400">
                <a:latin typeface="Calibri"/>
                <a:ea typeface="Calibri"/>
                <a:cs typeface="Calibri"/>
              </a:rPr>
              <a:t>:</a:t>
            </a:r>
            <a:endParaRPr lang="pl-PL" sz="2400">
              <a:ea typeface="Calibri"/>
              <a:cs typeface="Calibri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76D0864-2A1B-6485-3F19-8A0D2969BE15}"/>
              </a:ext>
            </a:extLst>
          </p:cNvPr>
          <p:cNvSpPr txBox="1"/>
          <p:nvPr/>
        </p:nvSpPr>
        <p:spPr>
          <a:xfrm>
            <a:off x="860522" y="1220073"/>
            <a:ext cx="586681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l-PL" err="1">
                <a:solidFill>
                  <a:srgbClr val="1F2328"/>
                </a:solidFill>
                <a:latin typeface="Arial"/>
                <a:cs typeface="Arial"/>
              </a:rPr>
              <a:t>Sign</a:t>
            </a:r>
            <a:r>
              <a:rPr lang="pl-PL">
                <a:solidFill>
                  <a:srgbClr val="1F2328"/>
                </a:solidFill>
                <a:latin typeface="Arial"/>
                <a:cs typeface="Arial"/>
              </a:rPr>
              <a:t> Language Interpreter </a:t>
            </a:r>
            <a:r>
              <a:rPr lang="pl-PL" err="1">
                <a:solidFill>
                  <a:srgbClr val="1F2328"/>
                </a:solidFill>
                <a:latin typeface="Arial"/>
                <a:cs typeface="Arial"/>
              </a:rPr>
              <a:t>using</a:t>
            </a:r>
            <a:r>
              <a:rPr lang="pl-PL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lang="pl-PL" err="1">
                <a:solidFill>
                  <a:srgbClr val="1F2328"/>
                </a:solidFill>
                <a:latin typeface="Arial"/>
                <a:cs typeface="Arial"/>
              </a:rPr>
              <a:t>Deep</a:t>
            </a:r>
            <a:r>
              <a:rPr lang="pl-PL">
                <a:solidFill>
                  <a:srgbClr val="1F2328"/>
                </a:solidFill>
                <a:latin typeface="Arial"/>
                <a:cs typeface="Arial"/>
              </a:rPr>
              <a:t> Learning</a:t>
            </a:r>
            <a:endParaRPr lang="pl-PL">
              <a:latin typeface="Arial"/>
              <a:cs typeface="Arial"/>
            </a:endParaRPr>
          </a:p>
          <a:p>
            <a:pPr algn="l"/>
            <a:r>
              <a:rPr lang="pl-PL">
                <a:solidFill>
                  <a:srgbClr val="1F2328"/>
                </a:solidFill>
                <a:latin typeface="Arial"/>
                <a:cs typeface="Arial"/>
                <a:hlinkClick r:id="rId2"/>
              </a:rPr>
              <a:t>https://github.com/harshbg/Sign-Language-Interpreter-using-Deep-Learning</a:t>
            </a:r>
            <a:endParaRPr lang="pl-PL"/>
          </a:p>
          <a:p>
            <a:endParaRPr lang="pl-PL">
              <a:solidFill>
                <a:srgbClr val="1F2328"/>
              </a:solidFill>
            </a:endParaRPr>
          </a:p>
          <a:p>
            <a:r>
              <a:rPr lang="pl-PL">
                <a:solidFill>
                  <a:srgbClr val="1F2328"/>
                </a:solidFill>
                <a:latin typeface="Arial"/>
                <a:cs typeface="Arial"/>
              </a:rPr>
              <a:t>Technologie: </a:t>
            </a:r>
            <a:r>
              <a:rPr lang="pl-PL" err="1">
                <a:solidFill>
                  <a:srgbClr val="1F2328"/>
                </a:solidFill>
                <a:latin typeface="Arial"/>
                <a:cs typeface="Arial"/>
              </a:rPr>
              <a:t>Python</a:t>
            </a:r>
            <a:r>
              <a:rPr lang="pl-PL">
                <a:solidFill>
                  <a:srgbClr val="1F2328"/>
                </a:solidFill>
                <a:latin typeface="Arial"/>
                <a:cs typeface="Arial"/>
              </a:rPr>
              <a:t>, </a:t>
            </a:r>
            <a:r>
              <a:rPr lang="pl-PL" err="1">
                <a:solidFill>
                  <a:srgbClr val="1F2328"/>
                </a:solidFill>
                <a:latin typeface="Arial"/>
                <a:cs typeface="Arial"/>
              </a:rPr>
              <a:t>TensorFlow</a:t>
            </a:r>
            <a:r>
              <a:rPr lang="pl-PL">
                <a:solidFill>
                  <a:srgbClr val="1F2328"/>
                </a:solidFill>
                <a:latin typeface="Arial"/>
                <a:cs typeface="Arial"/>
              </a:rPr>
              <a:t>, </a:t>
            </a:r>
            <a:r>
              <a:rPr lang="pl-PL" err="1">
                <a:solidFill>
                  <a:srgbClr val="1F2328"/>
                </a:solidFill>
                <a:latin typeface="Arial"/>
                <a:cs typeface="Arial"/>
              </a:rPr>
              <a:t>Keras</a:t>
            </a:r>
            <a:r>
              <a:rPr lang="pl-PL">
                <a:solidFill>
                  <a:srgbClr val="1F2328"/>
                </a:solidFill>
                <a:latin typeface="Arial"/>
                <a:cs typeface="Arial"/>
              </a:rPr>
              <a:t>, </a:t>
            </a:r>
            <a:r>
              <a:rPr lang="pl-PL" err="1">
                <a:solidFill>
                  <a:srgbClr val="1F2328"/>
                </a:solidFill>
                <a:latin typeface="Arial"/>
                <a:cs typeface="Arial"/>
              </a:rPr>
              <a:t>OpenCV</a:t>
            </a:r>
            <a:endParaRPr lang="pl-PL" err="1">
              <a:solidFill>
                <a:srgbClr val="1F2328"/>
              </a:solidFill>
            </a:endParaRPr>
          </a:p>
          <a:p>
            <a:endParaRPr lang="pl-PL">
              <a:solidFill>
                <a:srgbClr val="1F2328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l-PL" err="1">
                <a:solidFill>
                  <a:srgbClr val="1F2328"/>
                </a:solidFill>
                <a:latin typeface="Arial"/>
                <a:cs typeface="Arial"/>
              </a:rPr>
              <a:t>Sign</a:t>
            </a:r>
            <a:r>
              <a:rPr lang="pl-PL">
                <a:solidFill>
                  <a:srgbClr val="1F2328"/>
                </a:solidFill>
                <a:latin typeface="Arial"/>
                <a:cs typeface="Arial"/>
              </a:rPr>
              <a:t> Language </a:t>
            </a:r>
            <a:r>
              <a:rPr lang="pl-PL" err="1">
                <a:solidFill>
                  <a:srgbClr val="1F2328"/>
                </a:solidFill>
                <a:latin typeface="Arial"/>
                <a:cs typeface="Arial"/>
              </a:rPr>
              <a:t>Detection</a:t>
            </a:r>
            <a:r>
              <a:rPr lang="pl-PL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lang="pl-PL" err="1">
                <a:solidFill>
                  <a:srgbClr val="1F2328"/>
                </a:solidFill>
                <a:latin typeface="Arial"/>
                <a:cs typeface="Arial"/>
              </a:rPr>
              <a:t>using</a:t>
            </a:r>
            <a:r>
              <a:rPr lang="pl-PL">
                <a:solidFill>
                  <a:srgbClr val="1F2328"/>
                </a:solidFill>
                <a:latin typeface="Arial"/>
                <a:cs typeface="Arial"/>
              </a:rPr>
              <a:t> YOLOv8</a:t>
            </a:r>
          </a:p>
          <a:p>
            <a:r>
              <a:rPr lang="pl-PL">
                <a:solidFill>
                  <a:srgbClr val="1F2328"/>
                </a:solidFill>
                <a:latin typeface="Arial"/>
                <a:cs typeface="Arial"/>
                <a:hlinkClick r:id="rId3"/>
              </a:rPr>
              <a:t>https://github.com/mukund0502/sign_recognition_yolo-v8</a:t>
            </a:r>
            <a:endParaRPr lang="pl-PL"/>
          </a:p>
          <a:p>
            <a:endParaRPr lang="pl-PL">
              <a:solidFill>
                <a:srgbClr val="1F2328"/>
              </a:solidFill>
            </a:endParaRPr>
          </a:p>
          <a:p>
            <a:r>
              <a:rPr lang="pl-PL">
                <a:solidFill>
                  <a:srgbClr val="1F2328"/>
                </a:solidFill>
                <a:latin typeface="Arial"/>
                <a:cs typeface="Arial"/>
              </a:rPr>
              <a:t>Technologie: </a:t>
            </a:r>
            <a:r>
              <a:rPr lang="pl-PL" err="1">
                <a:solidFill>
                  <a:srgbClr val="1F2328"/>
                </a:solidFill>
                <a:latin typeface="Arial"/>
                <a:cs typeface="Arial"/>
              </a:rPr>
              <a:t>Python</a:t>
            </a:r>
            <a:r>
              <a:rPr lang="pl-PL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lang="pl-PL" err="1">
                <a:solidFill>
                  <a:srgbClr val="1F2328"/>
                </a:solidFill>
                <a:latin typeface="Arial"/>
                <a:cs typeface="Arial"/>
              </a:rPr>
              <a:t>PyTorch</a:t>
            </a:r>
            <a:r>
              <a:rPr lang="pl-PL">
                <a:solidFill>
                  <a:srgbClr val="1F2328"/>
                </a:solidFill>
                <a:latin typeface="Arial"/>
                <a:cs typeface="Arial"/>
              </a:rPr>
              <a:t>, YOLOv8, </a:t>
            </a:r>
            <a:r>
              <a:rPr lang="pl-PL" err="1">
                <a:solidFill>
                  <a:srgbClr val="1F2328"/>
                </a:solidFill>
                <a:latin typeface="Arial"/>
                <a:cs typeface="Arial"/>
              </a:rPr>
              <a:t>Roboflow</a:t>
            </a:r>
            <a:endParaRPr lang="pl-PL" err="1">
              <a:solidFill>
                <a:srgbClr val="1F2328"/>
              </a:solidFill>
            </a:endParaRPr>
          </a:p>
          <a:p>
            <a:endParaRPr lang="pl-PL">
              <a:solidFill>
                <a:srgbClr val="1F2328"/>
              </a:solidFill>
            </a:endParaRPr>
          </a:p>
          <a:p>
            <a:endParaRPr lang="pl-PL">
              <a:solidFill>
                <a:srgbClr val="1F2328"/>
              </a:solidFill>
            </a:endParaRPr>
          </a:p>
          <a:p>
            <a:endParaRPr lang="pl-PL">
              <a:solidFill>
                <a:srgbClr val="1F2328"/>
              </a:solidFill>
            </a:endParaRPr>
          </a:p>
          <a:p>
            <a:pPr marL="342900" indent="-342900">
              <a:buFont typeface="Arial"/>
              <a:buChar char="•"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96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1000">
        <p:fade/>
      </p:transition>
    </mc:Choice>
    <mc:Fallback>
      <p:transition advTm="10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 descr="Obraz zawierający osoba, Ludzka twarz, ściana, w pomieszczeniu&#10;&#10;Opis wygenerowany automatycznie">
            <a:extLst>
              <a:ext uri="{FF2B5EF4-FFF2-40B4-BE49-F238E27FC236}">
                <a16:creationId xmlns:a16="http://schemas.microsoft.com/office/drawing/2014/main" id="{4C0C6F8E-4A75-567A-2FA0-FBFD22BF60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1327" y="1713637"/>
            <a:ext cx="3067050" cy="2286000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005DD4-6A99-F272-85DD-03B6BF8A1D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1270C6C-2599-9990-B0DE-4B19122A841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>
                <a:latin typeface="Calibri"/>
                <a:ea typeface="Calibri"/>
                <a:cs typeface="Calibri"/>
              </a:rPr>
              <a:t>Nieprzetworzone Dane: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DB4E021-C3D3-AEC8-E246-0C25369BCD3B}"/>
              </a:ext>
            </a:extLst>
          </p:cNvPr>
          <p:cNvSpPr txBox="1"/>
          <p:nvPr/>
        </p:nvSpPr>
        <p:spPr>
          <a:xfrm>
            <a:off x="752475" y="1362075"/>
            <a:ext cx="28384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Arial"/>
              <a:cs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  <a:cs typeface="Arial"/>
              </a:rPr>
              <a:t>Litera E</a:t>
            </a:r>
            <a:endParaRPr lang="pl-PL"/>
          </a:p>
        </p:txBody>
      </p:sp>
      <p:pic>
        <p:nvPicPr>
          <p:cNvPr id="9" name="Obraz 8" descr="Obraz zawierający osoba, Ludzka twarz, ściana, w pomieszczeniu&#10;&#10;Opis wygenerowany automatycznie">
            <a:extLst>
              <a:ext uri="{FF2B5EF4-FFF2-40B4-BE49-F238E27FC236}">
                <a16:creationId xmlns:a16="http://schemas.microsoft.com/office/drawing/2014/main" id="{6A8E27CD-CBEF-C082-5D68-D39107612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3" y="4138613"/>
            <a:ext cx="3067050" cy="228600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CE576688-FD8B-AEAA-AA20-9C42FDB4E307}"/>
              </a:ext>
            </a:extLst>
          </p:cNvPr>
          <p:cNvSpPr txBox="1"/>
          <p:nvPr/>
        </p:nvSpPr>
        <p:spPr>
          <a:xfrm>
            <a:off x="942975" y="427672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Arial"/>
                <a:cs typeface="Arial"/>
              </a:rPr>
              <a:t>Litera R</a:t>
            </a:r>
            <a:endParaRPr lang="pl-PL"/>
          </a:p>
        </p:txBody>
      </p:sp>
      <p:pic>
        <p:nvPicPr>
          <p:cNvPr id="11" name="Obraz 10" descr="Obraz zawierający osoba, Ludzka twarz, ściana, w pomieszczeniu&#10;&#10;Opis wygenerowany automatycznie">
            <a:extLst>
              <a:ext uri="{FF2B5EF4-FFF2-40B4-BE49-F238E27FC236}">
                <a16:creationId xmlns:a16="http://schemas.microsoft.com/office/drawing/2014/main" id="{84A8425A-F1B2-B522-1FA1-3991FBFE3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714500"/>
            <a:ext cx="3067050" cy="228600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A5D3EB2-4923-F06C-D102-BB5068C44AAC}"/>
              </a:ext>
            </a:extLst>
          </p:cNvPr>
          <p:cNvSpPr txBox="1"/>
          <p:nvPr/>
        </p:nvSpPr>
        <p:spPr>
          <a:xfrm>
            <a:off x="4229100" y="184785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Litera W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001BC48-4CEB-861D-C22E-A74B2833058B}"/>
              </a:ext>
            </a:extLst>
          </p:cNvPr>
          <p:cNvSpPr txBox="1"/>
          <p:nvPr/>
        </p:nvSpPr>
        <p:spPr>
          <a:xfrm>
            <a:off x="4229099" y="4210050"/>
            <a:ext cx="343852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Arial"/>
                <a:cs typeface="Arial"/>
              </a:rPr>
              <a:t>Są to litery z American </a:t>
            </a:r>
            <a:r>
              <a:rPr lang="pl-PL" err="1">
                <a:latin typeface="Arial"/>
                <a:cs typeface="Arial"/>
              </a:rPr>
              <a:t>Sign</a:t>
            </a:r>
            <a:r>
              <a:rPr lang="pl-PL">
                <a:latin typeface="Arial"/>
                <a:cs typeface="Arial"/>
              </a:rPr>
              <a:t> Language:</a:t>
            </a:r>
            <a:endParaRPr lang="pl-PL"/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  <a:cs typeface="Arial"/>
              </a:rPr>
              <a:t>https://www.kaggle.com/datasets/datamunge/sign-language-mnist</a:t>
            </a:r>
          </a:p>
        </p:txBody>
      </p:sp>
    </p:spTree>
    <p:extLst>
      <p:ext uri="{BB962C8B-B14F-4D97-AF65-F5344CB8AC3E}">
        <p14:creationId xmlns:p14="http://schemas.microsoft.com/office/powerpoint/2010/main" val="258803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8764ED4-2E97-6436-42C6-3E5CAAA482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>
                <a:latin typeface="Calibri"/>
                <a:ea typeface="Calibri"/>
                <a:cs typeface="Calibri"/>
              </a:rPr>
              <a:t>Model "</a:t>
            </a:r>
            <a:r>
              <a:rPr lang="pl-PL" err="1">
                <a:latin typeface="Calibri"/>
                <a:ea typeface="Calibri"/>
                <a:cs typeface="Calibri"/>
              </a:rPr>
              <a:t>yolo</a:t>
            </a:r>
            <a:r>
              <a:rPr lang="pl-PL">
                <a:latin typeface="Calibri"/>
                <a:ea typeface="Calibri"/>
                <a:cs typeface="Calibri"/>
              </a:rPr>
              <a:t>" wziąłem z tego </a:t>
            </a:r>
            <a:r>
              <a:rPr lang="pl-PL" err="1">
                <a:latin typeface="Calibri"/>
                <a:ea typeface="Calibri"/>
                <a:cs typeface="Calibri"/>
              </a:rPr>
              <a:t>githuba</a:t>
            </a:r>
            <a:r>
              <a:rPr lang="pl-PL">
                <a:latin typeface="Calibri"/>
                <a:ea typeface="Calibri"/>
                <a:cs typeface="Calibri"/>
              </a:rPr>
              <a:t>: </a:t>
            </a:r>
            <a:r>
              <a:rPr lang="pl-PL">
                <a:latin typeface="Calibri"/>
                <a:ea typeface="Calibri"/>
                <a:cs typeface="Calibri"/>
                <a:hlinkClick r:id="rId2"/>
              </a:rPr>
              <a:t>https://github.com/cansik/yolo-hand-detection</a:t>
            </a:r>
            <a:endParaRPr lang="pl-PL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>
                <a:latin typeface="Calibri"/>
                <a:ea typeface="Calibri"/>
                <a:cs typeface="Calibri"/>
              </a:rPr>
              <a:t>Wykrywam </a:t>
            </a:r>
            <a:r>
              <a:rPr lang="pl-PL" err="1">
                <a:latin typeface="Calibri"/>
                <a:ea typeface="Calibri"/>
                <a:cs typeface="Calibri"/>
              </a:rPr>
              <a:t>ręke</a:t>
            </a:r>
            <a:r>
              <a:rPr lang="pl-PL">
                <a:latin typeface="Calibri"/>
                <a:ea typeface="Calibri"/>
                <a:cs typeface="Calibri"/>
              </a:rPr>
              <a:t> na około 75% zdjęć które przygotowałem</a:t>
            </a:r>
            <a:endParaRPr lang="pl-PL">
              <a:ea typeface="Calibri"/>
              <a:cs typeface="Calibri"/>
            </a:endParaRPr>
          </a:p>
          <a:p>
            <a:endParaRPr lang="pl-PL">
              <a:ea typeface="Calibri"/>
              <a:cs typeface="Calibri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9EA0B2-1281-67F4-B223-1CC9495C61C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168EFFB-2B15-F6D0-C62A-1AE1AFB9126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sz="2800">
                <a:latin typeface="Calibri"/>
                <a:ea typeface="Calibri"/>
                <a:cs typeface="Calibri"/>
              </a:rPr>
              <a:t>Wykrywanie Ręki na zdjęciu</a:t>
            </a:r>
            <a:endParaRPr lang="pl-PL" sz="2800">
              <a:ea typeface="Calibri"/>
              <a:cs typeface="Calibri"/>
            </a:endParaRPr>
          </a:p>
        </p:txBody>
      </p:sp>
      <p:pic>
        <p:nvPicPr>
          <p:cNvPr id="5" name="Obraz 4" descr="Obraz zawierający osoba, Ludzka twarz, zrzut ekranu&#10;&#10;Opis wygenerowany automatycznie">
            <a:extLst>
              <a:ext uri="{FF2B5EF4-FFF2-40B4-BE49-F238E27FC236}">
                <a16:creationId xmlns:a16="http://schemas.microsoft.com/office/drawing/2014/main" id="{CD37A783-D567-2201-E79B-90DB7BFA6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99" y="3564217"/>
            <a:ext cx="6796925" cy="266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9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tekst, zrzut ekranu, dłoń&#10;&#10;Opis wygenerowany automatycznie">
            <a:extLst>
              <a:ext uri="{FF2B5EF4-FFF2-40B4-BE49-F238E27FC236}">
                <a16:creationId xmlns:a16="http://schemas.microsoft.com/office/drawing/2014/main" id="{FDB32124-7A22-5AB3-BA51-C656CC160E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2963" y="1303771"/>
            <a:ext cx="2143125" cy="2809875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B1EBF4-F2B3-2A19-EC32-0F65F4A9B31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D0E046-A55B-9793-87A7-DAD2D5A0FAD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>
                <a:latin typeface="Calibri"/>
                <a:ea typeface="Calibri"/>
                <a:cs typeface="Calibri"/>
              </a:rPr>
              <a:t>Zastosowanie filtrów</a:t>
            </a:r>
            <a:endParaRPr lang="pl-PL">
              <a:ea typeface="Calibri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0D3C599-441A-5D84-B139-ABF239B551F0}"/>
              </a:ext>
            </a:extLst>
          </p:cNvPr>
          <p:cNvSpPr txBox="1"/>
          <p:nvPr/>
        </p:nvSpPr>
        <p:spPr>
          <a:xfrm>
            <a:off x="1228724" y="1476375"/>
            <a:ext cx="138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>
                <a:latin typeface="Arial"/>
                <a:cs typeface="Arial"/>
              </a:rPr>
              <a:t> bez filtrów</a:t>
            </a:r>
            <a:endParaRPr lang="pl-PL" b="1"/>
          </a:p>
        </p:txBody>
      </p:sp>
      <p:pic>
        <p:nvPicPr>
          <p:cNvPr id="7" name="Obraz 6" descr="Obraz zawierający tekst, zrzut ekranu, czarne i białe&#10;&#10;Opis wygenerowany automatycznie">
            <a:extLst>
              <a:ext uri="{FF2B5EF4-FFF2-40B4-BE49-F238E27FC236}">
                <a16:creationId xmlns:a16="http://schemas.microsoft.com/office/drawing/2014/main" id="{BA7206F5-F7E9-509E-A951-982BD55D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1300163"/>
            <a:ext cx="2143125" cy="280987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9C1A534-1604-4CAD-3D21-2737E79DA214}"/>
              </a:ext>
            </a:extLst>
          </p:cNvPr>
          <p:cNvSpPr txBox="1"/>
          <p:nvPr/>
        </p:nvSpPr>
        <p:spPr>
          <a:xfrm>
            <a:off x="3524250" y="14859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>
                <a:latin typeface="Arial"/>
                <a:cs typeface="Arial"/>
              </a:rPr>
              <a:t>Gray</a:t>
            </a:r>
            <a:endParaRPr lang="pl-PL" b="1"/>
          </a:p>
        </p:txBody>
      </p:sp>
      <p:pic>
        <p:nvPicPr>
          <p:cNvPr id="9" name="Obraz 8" descr="Obraz zawierający tekst, zrzut ekranu, czarne i białe&#10;&#10;Opis wygenerowany automatycznie">
            <a:extLst>
              <a:ext uri="{FF2B5EF4-FFF2-40B4-BE49-F238E27FC236}">
                <a16:creationId xmlns:a16="http://schemas.microsoft.com/office/drawing/2014/main" id="{05F0BC94-8B03-5CA1-783C-DD441F942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088" y="1300163"/>
            <a:ext cx="2143125" cy="280987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7A961-4B28-CF3F-79DD-D2F920AC1B7C}"/>
              </a:ext>
            </a:extLst>
          </p:cNvPr>
          <p:cNvSpPr txBox="1"/>
          <p:nvPr/>
        </p:nvSpPr>
        <p:spPr>
          <a:xfrm>
            <a:off x="5572125" y="14859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 err="1">
                <a:latin typeface="Arial"/>
                <a:cs typeface="Arial"/>
              </a:rPr>
              <a:t>Bilateral</a:t>
            </a:r>
            <a:endParaRPr lang="pl-PL" b="1" err="1"/>
          </a:p>
        </p:txBody>
      </p:sp>
      <p:pic>
        <p:nvPicPr>
          <p:cNvPr id="11" name="Obraz 10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E271E2AC-CFEC-42EC-0663-14F74205F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4114800"/>
            <a:ext cx="2143125" cy="274320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90AFE9A-7493-F922-D541-61BA055F1A3D}"/>
              </a:ext>
            </a:extLst>
          </p:cNvPr>
          <p:cNvSpPr txBox="1"/>
          <p:nvPr/>
        </p:nvSpPr>
        <p:spPr>
          <a:xfrm>
            <a:off x="1457325" y="4305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>
                <a:solidFill>
                  <a:schemeClr val="bg1"/>
                </a:solidFill>
                <a:latin typeface="Arial"/>
                <a:cs typeface="Arial"/>
              </a:rPr>
              <a:t>Sobel</a:t>
            </a:r>
            <a:endParaRPr lang="pl-PL" b="1">
              <a:solidFill>
                <a:schemeClr val="bg1"/>
              </a:solidFill>
            </a:endParaRPr>
          </a:p>
        </p:txBody>
      </p:sp>
      <p:pic>
        <p:nvPicPr>
          <p:cNvPr id="13" name="Obraz 12" descr="Obraz zawierający zrzut ekranu, wzór, tekst, piksel&#10;&#10;Opis wygenerowany automatycznie">
            <a:extLst>
              <a:ext uri="{FF2B5EF4-FFF2-40B4-BE49-F238E27FC236}">
                <a16:creationId xmlns:a16="http://schemas.microsoft.com/office/drawing/2014/main" id="{680DAA6A-4B56-AB17-6930-E4D6B698D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0363" y="4043363"/>
            <a:ext cx="2143125" cy="2809875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078EAB01-85B0-A9AB-2515-F4DB795C2FAF}"/>
              </a:ext>
            </a:extLst>
          </p:cNvPr>
          <p:cNvSpPr txBox="1"/>
          <p:nvPr/>
        </p:nvSpPr>
        <p:spPr>
          <a:xfrm>
            <a:off x="3400425" y="4295775"/>
            <a:ext cx="1171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 err="1">
                <a:solidFill>
                  <a:schemeClr val="bg1"/>
                </a:solidFill>
                <a:latin typeface="Arial"/>
                <a:cs typeface="Arial"/>
              </a:rPr>
              <a:t>Resize</a:t>
            </a:r>
            <a:endParaRPr lang="pl-PL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C55F0595-F0BE-84AE-080B-107EC7C5D1E2}"/>
              </a:ext>
            </a:extLst>
          </p:cNvPr>
          <p:cNvSpPr txBox="1"/>
          <p:nvPr/>
        </p:nvSpPr>
        <p:spPr>
          <a:xfrm>
            <a:off x="5295900" y="452437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Arial"/>
                <a:cs typeface="Arial"/>
              </a:rPr>
              <a:t>Eksperymentowałem jeszcze ze zmianą kontrastu.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242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 descr="Obraz zawierający zrzut ekranu, tekst, wzór, piksel&#10;&#10;Opis wygenerowany automatycznie">
            <a:extLst>
              <a:ext uri="{FF2B5EF4-FFF2-40B4-BE49-F238E27FC236}">
                <a16:creationId xmlns:a16="http://schemas.microsoft.com/office/drawing/2014/main" id="{98DDA415-340A-1FC9-CC6B-FE5D1E7125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7725" y="2256271"/>
            <a:ext cx="2705100" cy="3057525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EE41FB-B975-1A7D-45CA-FC57703705C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>
              <a:ea typeface="Calibri"/>
              <a:cs typeface="Calibri"/>
            </a:endParaRP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0CA7DE17-AC5A-A25C-B8C2-C3FE1F32E14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sz="2800">
                <a:latin typeface="Calibri"/>
                <a:ea typeface="Calibri"/>
                <a:cs typeface="Calibri"/>
              </a:rPr>
              <a:t>Różnica między wynikami ostatecznych danych</a:t>
            </a:r>
            <a:endParaRPr lang="pl-PL" sz="2800"/>
          </a:p>
        </p:txBody>
      </p:sp>
      <p:pic>
        <p:nvPicPr>
          <p:cNvPr id="8" name="Obraz 7" descr="Obraz zawierający zrzut ekranu, diagram, piksel&#10;&#10;Opis wygenerowany automatycznie">
            <a:extLst>
              <a:ext uri="{FF2B5EF4-FFF2-40B4-BE49-F238E27FC236}">
                <a16:creationId xmlns:a16="http://schemas.microsoft.com/office/drawing/2014/main" id="{2AB3B503-0B5D-559E-30D3-4AA5A13E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2257425"/>
            <a:ext cx="2705100" cy="3057525"/>
          </a:xfrm>
          <a:prstGeom prst="rect">
            <a:avLst/>
          </a:prstGeom>
        </p:spPr>
      </p:pic>
      <p:pic>
        <p:nvPicPr>
          <p:cNvPr id="9" name="Obraz 8" descr="Obraz zawierający zrzut ekranu, tekst, wzór, diagram&#10;&#10;Opis wygenerowany automatycznie">
            <a:extLst>
              <a:ext uri="{FF2B5EF4-FFF2-40B4-BE49-F238E27FC236}">
                <a16:creationId xmlns:a16="http://schemas.microsoft.com/office/drawing/2014/main" id="{18719757-3BB5-3DD9-B7A1-C90DAE491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252663"/>
            <a:ext cx="2705100" cy="305752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641D099-70D0-7FA7-96FF-01A0946FCF9C}"/>
              </a:ext>
            </a:extLst>
          </p:cNvPr>
          <p:cNvSpPr txBox="1"/>
          <p:nvPr/>
        </p:nvSpPr>
        <p:spPr>
          <a:xfrm>
            <a:off x="1676400" y="189547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Arial"/>
                <a:cs typeface="Arial"/>
              </a:rPr>
              <a:t>Litera E:</a:t>
            </a:r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44A0E9F-158F-DCE1-D9E6-73701EB4E28D}"/>
              </a:ext>
            </a:extLst>
          </p:cNvPr>
          <p:cNvSpPr txBox="1"/>
          <p:nvPr/>
        </p:nvSpPr>
        <p:spPr>
          <a:xfrm>
            <a:off x="4419600" y="189547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Arial"/>
                <a:cs typeface="Arial"/>
              </a:rPr>
              <a:t>Litera R:</a:t>
            </a:r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B57ED08-F219-CAC0-40B5-31AD464F2079}"/>
              </a:ext>
            </a:extLst>
          </p:cNvPr>
          <p:cNvSpPr txBox="1"/>
          <p:nvPr/>
        </p:nvSpPr>
        <p:spPr>
          <a:xfrm>
            <a:off x="7162800" y="18859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Arial"/>
                <a:cs typeface="Arial"/>
              </a:rPr>
              <a:t>Litera W:</a:t>
            </a:r>
          </a:p>
        </p:txBody>
      </p:sp>
    </p:spTree>
    <p:extLst>
      <p:ext uri="{BB962C8B-B14F-4D97-AF65-F5344CB8AC3E}">
        <p14:creationId xmlns:p14="http://schemas.microsoft.com/office/powerpoint/2010/main" val="252071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4CB36B-7140-2B14-443B-A2961B9AA583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2651050" y="2992413"/>
            <a:ext cx="8284724" cy="864096"/>
          </a:xfrm>
        </p:spPr>
        <p:txBody>
          <a:bodyPr/>
          <a:lstStyle/>
          <a:p>
            <a:r>
              <a:rPr lang="pl-PL">
                <a:latin typeface="Calibri"/>
                <a:ea typeface="Calibri"/>
                <a:cs typeface="Calibri"/>
              </a:rPr>
              <a:t>Dziękuje za Uwagę</a:t>
            </a:r>
            <a:endParaRPr lang="pl-PL" err="1"/>
          </a:p>
        </p:txBody>
      </p:sp>
    </p:spTree>
    <p:extLst>
      <p:ext uri="{BB962C8B-B14F-4D97-AF65-F5344CB8AC3E}">
        <p14:creationId xmlns:p14="http://schemas.microsoft.com/office/powerpoint/2010/main" val="44686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BP_JJ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4558FC4480143BFE8FD599400DBF8" ma:contentTypeVersion="4" ma:contentTypeDescription="Create a new document." ma:contentTypeScope="" ma:versionID="8d0932e4b3d1f1fee97204278e70f1b9">
  <xsd:schema xmlns:xsd="http://www.w3.org/2001/XMLSchema" xmlns:xs="http://www.w3.org/2001/XMLSchema" xmlns:p="http://schemas.microsoft.com/office/2006/metadata/properties" xmlns:ns2="7f5bf632-8285-4f61-81b5-ddf57e87d0c2" targetNamespace="http://schemas.microsoft.com/office/2006/metadata/properties" ma:root="true" ma:fieldsID="a5ef9caa8827d8972737bd67f052945d" ns2:_="">
    <xsd:import namespace="7f5bf632-8285-4f61-81b5-ddf57e87d0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5bf632-8285-4f61-81b5-ddf57e87d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C36E45-8F3B-49E6-8112-B1D1BB607E39}">
  <ds:schemaRefs>
    <ds:schemaRef ds:uri="7f5bf632-8285-4f61-81b5-ddf57e87d0c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CB134EA-FB2E-417A-85C6-E73B893DE2A2}">
  <ds:schemaRefs>
    <ds:schemaRef ds:uri="0c65dc65-cb28-4c22-8887-3d499e806006"/>
    <ds:schemaRef ds:uri="26d606ca-02cc-443c-9ffd-7184326d64e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AC9B91D-3431-4711-BA7E-4B8F1ED460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BP_JJ</Template>
  <Application>Microsoft Office PowerPoint</Application>
  <PresentationFormat>On-screen Show (4:3)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BP_JJ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Miro</dc:creator>
  <cp:revision>1</cp:revision>
  <cp:lastPrinted>2019-08-18T11:08:41Z</cp:lastPrinted>
  <dcterms:created xsi:type="dcterms:W3CDTF">2018-09-19T12:43:14Z</dcterms:created>
  <dcterms:modified xsi:type="dcterms:W3CDTF">2024-11-28T17:55:40Z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0x0101003864558FC4480143BFE8FD599400DBF8</vt:lpwstr>
  </property>
</Properties>
</file>