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C0D1-1D7C-F903-DDD0-D14E109A1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8049E-79B3-93BD-1C87-CB6EDCC4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62C1-A91F-3B89-A6B5-A73109DB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A38F-5798-8CB8-E201-CE9CC942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47F5-7D6F-5D60-D10A-372A1A0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F11-AE7E-1234-B8DD-211D3F45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53C77-EF00-4315-DFF8-AA7FB83B3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890B-BA13-E071-589C-2309C39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795D-FB07-EC83-04DF-E2B20B92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1A13-F4EB-1EC4-26ED-272B815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7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D3F4-D720-C422-9D14-735418A7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2917D-81F4-561B-5830-66D61111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6067-4F71-23B3-522B-BD7D4EAD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98EC-DB7D-7E20-2234-6ACF3055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82E3-583A-CD94-8390-CB61DD4A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58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24B-9577-24EC-4F64-D5D80F62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A8AE-75F9-C2E5-5481-973BF57D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2516-27E4-3248-45CA-0A05D3C1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FD7A-B31C-7BF8-E84F-EBDA0516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4ABF-33A6-18CD-F45F-FD10770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6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C017-07EF-BCB9-A029-DE66A2AA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34FD-B00B-EA3D-406B-85689761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B8C1-936C-BDD9-6EF0-ED4EF7DA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991C-9F82-3191-31E8-575AC055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C6E-1F2C-FADA-B2C4-6A8DC8E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54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FD0E-6CF6-F9B5-998E-6EC8116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2920-5D81-E578-E92B-D989692D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A9E6-F46A-8529-CD2D-2FACA369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5F38-DD25-84B2-1F75-E0200EA5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4DAA-0D2E-95EF-1453-B7F75049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DE53-8ABC-92E7-5155-CF813EBA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7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758E-1BA6-0F13-9288-E64CAA44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D88D-4096-08D5-5247-8F15F7918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71B45-7C87-9F1B-0AEE-F4C56E7F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93D7D-A472-83DD-4BE4-C53F5DCA5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279C5-1A7F-6EF3-B8B8-521AAEE1C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C14BF-CB37-52E9-1EBA-92DD624B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55137-7FA3-F045-C1E3-07055687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518EF-E96A-2E80-BF92-319C206E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0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61DD-3CE6-A23E-5A9E-B37CD9F5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55899-7061-5546-5EFF-C6ED26C9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DD44-C8C2-5661-BE5B-29B894E4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B5A7D-BD08-D82A-E938-71005AE9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25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87BDF-5A89-A5F0-A201-4A978F35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F6EE7-3171-CEF8-BA1E-61A935F6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277D-9A43-4D06-FC18-54958C6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37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36B4-89A3-7C1E-8717-91A93EDA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E30D-E8F4-005B-F2BC-4DF7809A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1474-D329-87FA-6D6C-68A1E582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B8AE-070A-A02F-3BCF-9400E57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2EF1-0B70-2E5F-69F3-BA5B2E01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B36E-E9EB-934C-41FB-9F13C748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8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7D79-8EF2-0A25-645E-5290341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AB03C-228D-35C8-4FA0-2532E9445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9F72-9E02-BC74-208B-85ED6E169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CC84B-B9AE-823E-A853-9C097AD6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FC-168F-0885-0909-F9B42D69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466-CCED-5423-C680-A90A9F0A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43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75550-3988-CA10-4212-4C937CA2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BC25-9E00-A3C4-8A43-39E0ADD5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DD17-3BA5-3CEE-88FC-D20ACC14D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6175-7C9F-4D23-9D2A-BBF1753C3D28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2997-1AAA-601D-2DD3-EF87376CE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B859-AF72-486E-CE82-B810C4814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8E97-415B-44CE-A886-572A3798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2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720387C-7091-6708-FF32-5DCD0A1D17AB}"/>
              </a:ext>
            </a:extLst>
          </p:cNvPr>
          <p:cNvSpPr/>
          <p:nvPr/>
        </p:nvSpPr>
        <p:spPr>
          <a:xfrm>
            <a:off x="1854926" y="4541521"/>
            <a:ext cx="8482149" cy="460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C33ED-16FE-2A32-A216-3F314C54DF40}"/>
              </a:ext>
            </a:extLst>
          </p:cNvPr>
          <p:cNvSpPr/>
          <p:nvPr/>
        </p:nvSpPr>
        <p:spPr>
          <a:xfrm>
            <a:off x="1854926" y="627017"/>
            <a:ext cx="8482149" cy="61830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8F57D-C6BF-0D45-D1DE-E67D795D474F}"/>
              </a:ext>
            </a:extLst>
          </p:cNvPr>
          <p:cNvSpPr/>
          <p:nvPr/>
        </p:nvSpPr>
        <p:spPr>
          <a:xfrm>
            <a:off x="1854926" y="1245325"/>
            <a:ext cx="8482149" cy="61830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9125C-B251-13B5-F1D5-DA1E917BB023}"/>
              </a:ext>
            </a:extLst>
          </p:cNvPr>
          <p:cNvSpPr/>
          <p:nvPr/>
        </p:nvSpPr>
        <p:spPr>
          <a:xfrm>
            <a:off x="1854926" y="1863633"/>
            <a:ext cx="8482149" cy="61830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E8734-EBCE-8B53-85F2-61D1A5270A6D}"/>
              </a:ext>
            </a:extLst>
          </p:cNvPr>
          <p:cNvSpPr/>
          <p:nvPr/>
        </p:nvSpPr>
        <p:spPr>
          <a:xfrm>
            <a:off x="1854926" y="2677888"/>
            <a:ext cx="8482149" cy="61830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300C0-8122-53B4-EDB4-08B70F812EF2}"/>
              </a:ext>
            </a:extLst>
          </p:cNvPr>
          <p:cNvSpPr/>
          <p:nvPr/>
        </p:nvSpPr>
        <p:spPr>
          <a:xfrm>
            <a:off x="1854926" y="3296196"/>
            <a:ext cx="8482149" cy="61830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D792E-C8BE-FD86-652C-F49AFDA42F00}"/>
              </a:ext>
            </a:extLst>
          </p:cNvPr>
          <p:cNvSpPr/>
          <p:nvPr/>
        </p:nvSpPr>
        <p:spPr>
          <a:xfrm>
            <a:off x="1854926" y="3914504"/>
            <a:ext cx="8482149" cy="61830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3ACC1-5B01-C867-B77F-C051A9E1716D}"/>
              </a:ext>
            </a:extLst>
          </p:cNvPr>
          <p:cNvSpPr/>
          <p:nvPr/>
        </p:nvSpPr>
        <p:spPr>
          <a:xfrm>
            <a:off x="1854926" y="2481941"/>
            <a:ext cx="8482149" cy="1959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6EDBEA-BBF9-54AA-3C7C-A5BCA02A0A39}"/>
              </a:ext>
            </a:extLst>
          </p:cNvPr>
          <p:cNvCxnSpPr>
            <a:cxnSpLocks/>
          </p:cNvCxnSpPr>
          <p:nvPr/>
        </p:nvCxnSpPr>
        <p:spPr>
          <a:xfrm>
            <a:off x="1854926" y="1863633"/>
            <a:ext cx="8482149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9EF6F6-EE62-846A-4F8D-8974E7EF67E4}"/>
              </a:ext>
            </a:extLst>
          </p:cNvPr>
          <p:cNvCxnSpPr>
            <a:cxnSpLocks/>
          </p:cNvCxnSpPr>
          <p:nvPr/>
        </p:nvCxnSpPr>
        <p:spPr>
          <a:xfrm>
            <a:off x="1854926" y="1245325"/>
            <a:ext cx="8482149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DB10C5-B484-C490-DA25-9ED6645D2AE4}"/>
              </a:ext>
            </a:extLst>
          </p:cNvPr>
          <p:cNvCxnSpPr>
            <a:cxnSpLocks/>
          </p:cNvCxnSpPr>
          <p:nvPr/>
        </p:nvCxnSpPr>
        <p:spPr>
          <a:xfrm>
            <a:off x="1854926" y="3905799"/>
            <a:ext cx="8482149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88E16B-ECE2-0E48-443B-73217790D283}"/>
              </a:ext>
            </a:extLst>
          </p:cNvPr>
          <p:cNvCxnSpPr>
            <a:cxnSpLocks/>
          </p:cNvCxnSpPr>
          <p:nvPr/>
        </p:nvCxnSpPr>
        <p:spPr>
          <a:xfrm>
            <a:off x="1854926" y="3287491"/>
            <a:ext cx="8482149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2D45D6A-0C0E-E9BC-2CA1-59445E181C31}"/>
              </a:ext>
            </a:extLst>
          </p:cNvPr>
          <p:cNvSpPr/>
          <p:nvPr/>
        </p:nvSpPr>
        <p:spPr>
          <a:xfrm>
            <a:off x="2076995" y="784860"/>
            <a:ext cx="618308" cy="283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F9659-A99E-B219-B507-8BE1034B4683}"/>
              </a:ext>
            </a:extLst>
          </p:cNvPr>
          <p:cNvSpPr/>
          <p:nvPr/>
        </p:nvSpPr>
        <p:spPr>
          <a:xfrm>
            <a:off x="2076995" y="1407517"/>
            <a:ext cx="618308" cy="283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C055AA-4D2C-3B95-5B90-EEFB1B9646F2}"/>
              </a:ext>
            </a:extLst>
          </p:cNvPr>
          <p:cNvSpPr/>
          <p:nvPr/>
        </p:nvSpPr>
        <p:spPr>
          <a:xfrm>
            <a:off x="2076995" y="2028009"/>
            <a:ext cx="618308" cy="283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65DAEC-6353-A6DE-CC72-298CA382430B}"/>
              </a:ext>
            </a:extLst>
          </p:cNvPr>
          <p:cNvSpPr/>
          <p:nvPr/>
        </p:nvSpPr>
        <p:spPr>
          <a:xfrm rot="10800000">
            <a:off x="9544596" y="2849891"/>
            <a:ext cx="618308" cy="283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4E62FB1-9D87-1BCF-7F3E-0A84C5F459D2}"/>
              </a:ext>
            </a:extLst>
          </p:cNvPr>
          <p:cNvSpPr/>
          <p:nvPr/>
        </p:nvSpPr>
        <p:spPr>
          <a:xfrm rot="10800000">
            <a:off x="9535888" y="3463838"/>
            <a:ext cx="618308" cy="283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101FA94-7175-1E5F-55DB-57D16DE40FA1}"/>
              </a:ext>
            </a:extLst>
          </p:cNvPr>
          <p:cNvSpPr/>
          <p:nvPr/>
        </p:nvSpPr>
        <p:spPr>
          <a:xfrm rot="10800000">
            <a:off x="9535888" y="4064737"/>
            <a:ext cx="618308" cy="283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6484E-9AAC-BDBA-F932-7509BDAAB25D}"/>
              </a:ext>
            </a:extLst>
          </p:cNvPr>
          <p:cNvSpPr/>
          <p:nvPr/>
        </p:nvSpPr>
        <p:spPr>
          <a:xfrm>
            <a:off x="3439886" y="782417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A8E76-805A-E966-10D9-1F7000E4D803}"/>
              </a:ext>
            </a:extLst>
          </p:cNvPr>
          <p:cNvSpPr/>
          <p:nvPr/>
        </p:nvSpPr>
        <p:spPr>
          <a:xfrm>
            <a:off x="4667795" y="1388743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DB5AC9-F2D4-92B9-C889-BB0687DC5D61}"/>
              </a:ext>
            </a:extLst>
          </p:cNvPr>
          <p:cNvSpPr/>
          <p:nvPr/>
        </p:nvSpPr>
        <p:spPr>
          <a:xfrm>
            <a:off x="3213463" y="2016310"/>
            <a:ext cx="3405051" cy="3102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E7C9D-095A-170A-3757-18C839DCA33F}"/>
              </a:ext>
            </a:extLst>
          </p:cNvPr>
          <p:cNvSpPr/>
          <p:nvPr/>
        </p:nvSpPr>
        <p:spPr>
          <a:xfrm>
            <a:off x="8142516" y="2039972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C2541-C506-2FBB-BD94-1780CB16A13F}"/>
              </a:ext>
            </a:extLst>
          </p:cNvPr>
          <p:cNvSpPr/>
          <p:nvPr/>
        </p:nvSpPr>
        <p:spPr>
          <a:xfrm>
            <a:off x="7654835" y="1389026"/>
            <a:ext cx="1889762" cy="3102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9E331C-19AD-A2BA-5D0B-B518E2FEEE9C}"/>
              </a:ext>
            </a:extLst>
          </p:cNvPr>
          <p:cNvSpPr/>
          <p:nvPr/>
        </p:nvSpPr>
        <p:spPr>
          <a:xfrm>
            <a:off x="4613366" y="3452149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D8386F-02CA-3D92-3C3A-FBD79DDF11EF}"/>
              </a:ext>
            </a:extLst>
          </p:cNvPr>
          <p:cNvSpPr/>
          <p:nvPr/>
        </p:nvSpPr>
        <p:spPr>
          <a:xfrm>
            <a:off x="5793378" y="2819151"/>
            <a:ext cx="2035628" cy="3102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FB85A5-0C5E-AC7B-84F0-F5DE279D5961}"/>
              </a:ext>
            </a:extLst>
          </p:cNvPr>
          <p:cNvSpPr/>
          <p:nvPr/>
        </p:nvSpPr>
        <p:spPr>
          <a:xfrm>
            <a:off x="2564674" y="4148542"/>
            <a:ext cx="304800" cy="150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F4FBE-5F1D-2ED2-D824-B948E6CE5B91}"/>
              </a:ext>
            </a:extLst>
          </p:cNvPr>
          <p:cNvSpPr/>
          <p:nvPr/>
        </p:nvSpPr>
        <p:spPr>
          <a:xfrm>
            <a:off x="4920342" y="1792870"/>
            <a:ext cx="304800" cy="150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A5A1AE-585F-5389-89F5-25ECD50A477B}"/>
              </a:ext>
            </a:extLst>
          </p:cNvPr>
          <p:cNvSpPr/>
          <p:nvPr/>
        </p:nvSpPr>
        <p:spPr>
          <a:xfrm>
            <a:off x="5793378" y="3452149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4AAE03-9242-E404-FA93-BDC19E71A808}"/>
              </a:ext>
            </a:extLst>
          </p:cNvPr>
          <p:cNvSpPr/>
          <p:nvPr/>
        </p:nvSpPr>
        <p:spPr>
          <a:xfrm>
            <a:off x="6973390" y="3445604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B815C2-A249-BCD3-7C58-E22EF923EC74}"/>
              </a:ext>
            </a:extLst>
          </p:cNvPr>
          <p:cNvSpPr/>
          <p:nvPr/>
        </p:nvSpPr>
        <p:spPr>
          <a:xfrm>
            <a:off x="8142516" y="4064467"/>
            <a:ext cx="914400" cy="310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511549-3A08-8D4D-6908-1979D98A294A}"/>
              </a:ext>
            </a:extLst>
          </p:cNvPr>
          <p:cNvSpPr/>
          <p:nvPr/>
        </p:nvSpPr>
        <p:spPr>
          <a:xfrm>
            <a:off x="1854925" y="157847"/>
            <a:ext cx="8482149" cy="460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906F31A-8B40-DBAA-28DE-5868FB8B93C2}"/>
              </a:ext>
            </a:extLst>
          </p:cNvPr>
          <p:cNvSpPr/>
          <p:nvPr/>
        </p:nvSpPr>
        <p:spPr>
          <a:xfrm>
            <a:off x="3762973" y="1425545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7C90952-E2DF-90D3-6F89-023BE26971FF}"/>
              </a:ext>
            </a:extLst>
          </p:cNvPr>
          <p:cNvSpPr/>
          <p:nvPr/>
        </p:nvSpPr>
        <p:spPr>
          <a:xfrm>
            <a:off x="7296477" y="2054222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2F3411F-E3AA-13A8-1FF9-308B7B8BC671}"/>
              </a:ext>
            </a:extLst>
          </p:cNvPr>
          <p:cNvSpPr/>
          <p:nvPr/>
        </p:nvSpPr>
        <p:spPr>
          <a:xfrm>
            <a:off x="8465603" y="2447453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E20B6CA-B9E7-2028-1313-C400A18D9C58}"/>
              </a:ext>
            </a:extLst>
          </p:cNvPr>
          <p:cNvSpPr/>
          <p:nvPr/>
        </p:nvSpPr>
        <p:spPr>
          <a:xfrm>
            <a:off x="3762973" y="4105344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2D41FE9-CAE8-BA62-7635-3798131FD05D}"/>
              </a:ext>
            </a:extLst>
          </p:cNvPr>
          <p:cNvSpPr/>
          <p:nvPr/>
        </p:nvSpPr>
        <p:spPr>
          <a:xfrm>
            <a:off x="2582961" y="4652273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9F68840-D2F6-4ECD-6502-1F449981E090}"/>
              </a:ext>
            </a:extLst>
          </p:cNvPr>
          <p:cNvSpPr/>
          <p:nvPr/>
        </p:nvSpPr>
        <p:spPr>
          <a:xfrm>
            <a:off x="4937323" y="4652272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FBFFA04-9733-71B2-A4EB-37A6C0FF8B3D}"/>
              </a:ext>
            </a:extLst>
          </p:cNvPr>
          <p:cNvSpPr/>
          <p:nvPr/>
        </p:nvSpPr>
        <p:spPr>
          <a:xfrm>
            <a:off x="6116465" y="4652272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EB3CB30-9FA9-B289-9DF3-F3A9170F19F2}"/>
              </a:ext>
            </a:extLst>
          </p:cNvPr>
          <p:cNvSpPr/>
          <p:nvPr/>
        </p:nvSpPr>
        <p:spPr>
          <a:xfrm>
            <a:off x="7297782" y="4652272"/>
            <a:ext cx="268226" cy="23662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277E3E-B5A4-CDD0-5E90-93332B74A182}"/>
              </a:ext>
            </a:extLst>
          </p:cNvPr>
          <p:cNvSpPr txBox="1"/>
          <p:nvPr/>
        </p:nvSpPr>
        <p:spPr>
          <a:xfrm>
            <a:off x="-5213" y="598994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+  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8906D2-E498-A584-711F-167CBFBA99A8}"/>
              </a:ext>
            </a:extLst>
          </p:cNvPr>
          <p:cNvSpPr txBox="1"/>
          <p:nvPr/>
        </p:nvSpPr>
        <p:spPr>
          <a:xfrm>
            <a:off x="-429" y="1217302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+  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315B-285C-8FB3-AA0F-A1BD2C5007D5}"/>
              </a:ext>
            </a:extLst>
          </p:cNvPr>
          <p:cNvSpPr txBox="1"/>
          <p:nvPr/>
        </p:nvSpPr>
        <p:spPr>
          <a:xfrm>
            <a:off x="4355" y="1801122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+  -</a:t>
            </a:r>
          </a:p>
        </p:txBody>
      </p:sp>
      <p:sp>
        <p:nvSpPr>
          <p:cNvPr id="57" name="Half Frame 56">
            <a:extLst>
              <a:ext uri="{FF2B5EF4-FFF2-40B4-BE49-F238E27FC236}">
                <a16:creationId xmlns:a16="http://schemas.microsoft.com/office/drawing/2014/main" id="{8EEA3529-7DD4-4CFC-8886-DCD78E1124D3}"/>
              </a:ext>
            </a:extLst>
          </p:cNvPr>
          <p:cNvSpPr/>
          <p:nvPr/>
        </p:nvSpPr>
        <p:spPr>
          <a:xfrm rot="8300459">
            <a:off x="1359713" y="829499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8" name="Half Frame 57">
            <a:extLst>
              <a:ext uri="{FF2B5EF4-FFF2-40B4-BE49-F238E27FC236}">
                <a16:creationId xmlns:a16="http://schemas.microsoft.com/office/drawing/2014/main" id="{566A20BF-6A63-6193-63E3-1C88034F551A}"/>
              </a:ext>
            </a:extLst>
          </p:cNvPr>
          <p:cNvSpPr/>
          <p:nvPr/>
        </p:nvSpPr>
        <p:spPr>
          <a:xfrm rot="8300459">
            <a:off x="1113832" y="829500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9" name="Half Frame 58">
            <a:extLst>
              <a:ext uri="{FF2B5EF4-FFF2-40B4-BE49-F238E27FC236}">
                <a16:creationId xmlns:a16="http://schemas.microsoft.com/office/drawing/2014/main" id="{DEAC732C-8945-7631-EFC5-E42524CAE742}"/>
              </a:ext>
            </a:extLst>
          </p:cNvPr>
          <p:cNvSpPr/>
          <p:nvPr/>
        </p:nvSpPr>
        <p:spPr>
          <a:xfrm rot="8300459">
            <a:off x="1384567" y="1454599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0" name="Half Frame 59">
            <a:extLst>
              <a:ext uri="{FF2B5EF4-FFF2-40B4-BE49-F238E27FC236}">
                <a16:creationId xmlns:a16="http://schemas.microsoft.com/office/drawing/2014/main" id="{C4E28F81-E4D1-EBCD-3CC4-B087EC183B14}"/>
              </a:ext>
            </a:extLst>
          </p:cNvPr>
          <p:cNvSpPr/>
          <p:nvPr/>
        </p:nvSpPr>
        <p:spPr>
          <a:xfrm rot="8300459">
            <a:off x="1384566" y="2005631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Half Frame 60">
            <a:extLst>
              <a:ext uri="{FF2B5EF4-FFF2-40B4-BE49-F238E27FC236}">
                <a16:creationId xmlns:a16="http://schemas.microsoft.com/office/drawing/2014/main" id="{1F5B4E55-0EE1-57EE-B86A-4969C2BFDB00}"/>
              </a:ext>
            </a:extLst>
          </p:cNvPr>
          <p:cNvSpPr/>
          <p:nvPr/>
        </p:nvSpPr>
        <p:spPr>
          <a:xfrm rot="8300459">
            <a:off x="1135576" y="2005631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2" name="Half Frame 61">
            <a:extLst>
              <a:ext uri="{FF2B5EF4-FFF2-40B4-BE49-F238E27FC236}">
                <a16:creationId xmlns:a16="http://schemas.microsoft.com/office/drawing/2014/main" id="{9F27E197-F735-46AF-7616-DD6804F6AA17}"/>
              </a:ext>
            </a:extLst>
          </p:cNvPr>
          <p:cNvSpPr/>
          <p:nvPr/>
        </p:nvSpPr>
        <p:spPr>
          <a:xfrm rot="8300459">
            <a:off x="856757" y="2005631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DAAE6C-5A78-DF30-2BED-E35B875C5991}"/>
              </a:ext>
            </a:extLst>
          </p:cNvPr>
          <p:cNvSpPr txBox="1"/>
          <p:nvPr/>
        </p:nvSpPr>
        <p:spPr>
          <a:xfrm>
            <a:off x="11279746" y="2693062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+  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920474-ECA3-B973-43C4-292D16DD7F7C}"/>
              </a:ext>
            </a:extLst>
          </p:cNvPr>
          <p:cNvSpPr txBox="1"/>
          <p:nvPr/>
        </p:nvSpPr>
        <p:spPr>
          <a:xfrm>
            <a:off x="11284530" y="331137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+  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E0AD67-4BD4-7653-A463-DA29744D7F9C}"/>
              </a:ext>
            </a:extLst>
          </p:cNvPr>
          <p:cNvSpPr txBox="1"/>
          <p:nvPr/>
        </p:nvSpPr>
        <p:spPr>
          <a:xfrm>
            <a:off x="11289314" y="389519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+  -</a:t>
            </a: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969FC9CF-C108-E7EC-8BF7-766F2C7B9190}"/>
              </a:ext>
            </a:extLst>
          </p:cNvPr>
          <p:cNvSpPr/>
          <p:nvPr/>
        </p:nvSpPr>
        <p:spPr>
          <a:xfrm rot="18990842">
            <a:off x="10996022" y="2935350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7" name="Half Frame 66">
            <a:extLst>
              <a:ext uri="{FF2B5EF4-FFF2-40B4-BE49-F238E27FC236}">
                <a16:creationId xmlns:a16="http://schemas.microsoft.com/office/drawing/2014/main" id="{F9634953-4124-C97B-D831-05140C195375}"/>
              </a:ext>
            </a:extLst>
          </p:cNvPr>
          <p:cNvSpPr/>
          <p:nvPr/>
        </p:nvSpPr>
        <p:spPr>
          <a:xfrm rot="18990842">
            <a:off x="10750141" y="2935351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8" name="Half Frame 67">
            <a:extLst>
              <a:ext uri="{FF2B5EF4-FFF2-40B4-BE49-F238E27FC236}">
                <a16:creationId xmlns:a16="http://schemas.microsoft.com/office/drawing/2014/main" id="{EB30ECAD-FEAC-7D13-7161-477448595A48}"/>
              </a:ext>
            </a:extLst>
          </p:cNvPr>
          <p:cNvSpPr/>
          <p:nvPr/>
        </p:nvSpPr>
        <p:spPr>
          <a:xfrm rot="18990842">
            <a:off x="11020876" y="3560450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9" name="Half Frame 68">
            <a:extLst>
              <a:ext uri="{FF2B5EF4-FFF2-40B4-BE49-F238E27FC236}">
                <a16:creationId xmlns:a16="http://schemas.microsoft.com/office/drawing/2014/main" id="{D7FC3976-FDA3-0D19-07D5-012EB5C84014}"/>
              </a:ext>
            </a:extLst>
          </p:cNvPr>
          <p:cNvSpPr/>
          <p:nvPr/>
        </p:nvSpPr>
        <p:spPr>
          <a:xfrm rot="18990842">
            <a:off x="11020875" y="4111482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58853A72-BE5E-EA8A-74AA-07652373E2B4}"/>
              </a:ext>
            </a:extLst>
          </p:cNvPr>
          <p:cNvSpPr/>
          <p:nvPr/>
        </p:nvSpPr>
        <p:spPr>
          <a:xfrm rot="18990842">
            <a:off x="10771885" y="4111482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1" name="Half Frame 70">
            <a:extLst>
              <a:ext uri="{FF2B5EF4-FFF2-40B4-BE49-F238E27FC236}">
                <a16:creationId xmlns:a16="http://schemas.microsoft.com/office/drawing/2014/main" id="{25F7EE92-B69A-A2FB-3FDF-28E43F009F0A}"/>
              </a:ext>
            </a:extLst>
          </p:cNvPr>
          <p:cNvSpPr/>
          <p:nvPr/>
        </p:nvSpPr>
        <p:spPr>
          <a:xfrm rot="18990842">
            <a:off x="10493066" y="4111482"/>
            <a:ext cx="245844" cy="273830"/>
          </a:xfrm>
          <a:prstGeom prst="halfFram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0C1CAD-B6D9-101B-0CAC-FE9437D3336F}"/>
              </a:ext>
            </a:extLst>
          </p:cNvPr>
          <p:cNvCxnSpPr>
            <a:cxnSpLocks/>
          </p:cNvCxnSpPr>
          <p:nvPr/>
        </p:nvCxnSpPr>
        <p:spPr>
          <a:xfrm flipH="1" flipV="1">
            <a:off x="2869474" y="4920603"/>
            <a:ext cx="720655" cy="48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D8DBC7-8133-52B9-1133-0ADFE021AFB1}"/>
              </a:ext>
            </a:extLst>
          </p:cNvPr>
          <p:cNvSpPr txBox="1"/>
          <p:nvPr/>
        </p:nvSpPr>
        <p:spPr>
          <a:xfrm>
            <a:off x="3590129" y="540888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Frogs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348E18-F349-376A-9600-296A260D59A0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8389699" y="4432327"/>
            <a:ext cx="208687" cy="9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92E8A37-1EE7-E64A-C5B8-57C5E09DFEAC}"/>
              </a:ext>
            </a:extLst>
          </p:cNvPr>
          <p:cNvSpPr txBox="1"/>
          <p:nvPr/>
        </p:nvSpPr>
        <p:spPr>
          <a:xfrm>
            <a:off x="7914376" y="5408880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Vehicles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527B32-7DFE-6D27-BF5A-3E7E2E90A184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7291685" y="3145963"/>
            <a:ext cx="1098014" cy="226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1068B4-DCB7-2E01-3277-CCEEB0D8C08B}"/>
              </a:ext>
            </a:extLst>
          </p:cNvPr>
          <p:cNvCxnSpPr>
            <a:cxnSpLocks/>
          </p:cNvCxnSpPr>
          <p:nvPr/>
        </p:nvCxnSpPr>
        <p:spPr>
          <a:xfrm flipV="1">
            <a:off x="4212820" y="4911894"/>
            <a:ext cx="687496" cy="5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05177C9-35D8-C79E-50FF-8E4AD5F14E23}"/>
              </a:ext>
            </a:extLst>
          </p:cNvPr>
          <p:cNvSpPr txBox="1"/>
          <p:nvPr/>
        </p:nvSpPr>
        <p:spPr>
          <a:xfrm>
            <a:off x="-22880" y="4588728"/>
            <a:ext cx="18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Sidewalk</a:t>
            </a:r>
          </a:p>
          <a:p>
            <a:pPr algn="ctr"/>
            <a:r>
              <a:rPr lang="en-SG" dirty="0"/>
              <a:t>(Frogs Start Point)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6DDE61-FB22-EFD9-6295-A037F3DD72C8}"/>
              </a:ext>
            </a:extLst>
          </p:cNvPr>
          <p:cNvSpPr txBox="1"/>
          <p:nvPr/>
        </p:nvSpPr>
        <p:spPr>
          <a:xfrm>
            <a:off x="10324764" y="191190"/>
            <a:ext cx="18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Sidewalk</a:t>
            </a:r>
          </a:p>
          <a:p>
            <a:pPr algn="ctr"/>
            <a:r>
              <a:rPr lang="en-SG" dirty="0"/>
              <a:t>(Frogs End Point)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51E09F-B129-B080-2E92-A55B0A181B42}"/>
              </a:ext>
            </a:extLst>
          </p:cNvPr>
          <p:cNvSpPr txBox="1"/>
          <p:nvPr/>
        </p:nvSpPr>
        <p:spPr>
          <a:xfrm>
            <a:off x="566202" y="3412596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Street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80811D-2944-5E9B-E227-7A4E02478A12}"/>
              </a:ext>
            </a:extLst>
          </p:cNvPr>
          <p:cNvSpPr txBox="1"/>
          <p:nvPr/>
        </p:nvSpPr>
        <p:spPr>
          <a:xfrm>
            <a:off x="10997762" y="1355801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Street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9E7A46-AB7C-8B2B-6A8B-C0585F9F3286}"/>
              </a:ext>
            </a:extLst>
          </p:cNvPr>
          <p:cNvSpPr txBox="1"/>
          <p:nvPr/>
        </p:nvSpPr>
        <p:spPr>
          <a:xfrm>
            <a:off x="10305367" y="23811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Divider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E947A8-D0DC-649B-0EEB-843CAE276748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10122036" y="4515403"/>
            <a:ext cx="603642" cy="92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1FC3BCE-F0B7-8AAC-6A85-E793B8EFD2E6}"/>
              </a:ext>
            </a:extLst>
          </p:cNvPr>
          <p:cNvSpPr txBox="1"/>
          <p:nvPr/>
        </p:nvSpPr>
        <p:spPr>
          <a:xfrm>
            <a:off x="9490292" y="543812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Lane Speed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460041-E661-B317-E8E4-DFEBE8B68037}"/>
              </a:ext>
            </a:extLst>
          </p:cNvPr>
          <p:cNvSpPr txBox="1"/>
          <p:nvPr/>
        </p:nvSpPr>
        <p:spPr>
          <a:xfrm>
            <a:off x="10855358" y="5438121"/>
            <a:ext cx="1276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Lane Speed</a:t>
            </a:r>
          </a:p>
          <a:p>
            <a:r>
              <a:rPr lang="en-SG" dirty="0"/>
              <a:t>Adjustment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FCD797B-401A-4003-2BD5-4025B0F1EE00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11493578" y="4539093"/>
            <a:ext cx="224769" cy="8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2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Che</dc:creator>
  <cp:lastModifiedBy>Joshua Che</cp:lastModifiedBy>
  <cp:revision>1</cp:revision>
  <dcterms:created xsi:type="dcterms:W3CDTF">2022-08-22T09:48:31Z</dcterms:created>
  <dcterms:modified xsi:type="dcterms:W3CDTF">2022-08-22T10:20:55Z</dcterms:modified>
</cp:coreProperties>
</file>