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BFF"/>
    <a:srgbClr val="818BFF"/>
    <a:srgbClr val="C7D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1A68-D815-B603-7321-AB0BD5DE8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E82CA-836D-083F-32A2-D0E3FBBC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0C9A-DB57-2122-50B0-4EA74E5F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1F1C-6416-864F-8F9D-AA4DA46C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3E98-2DC0-271C-DA00-FB2FE9C6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507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9702-0BE0-AD01-2251-DBD8FE58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B272-BB82-059E-EA06-CAF42E99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3DFE-4A9D-991B-665C-F3B31BA5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2214-EF13-EDED-15B9-13F3209B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1A69-F10A-1236-EF16-9F7AA8E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952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D079A-C376-7D63-4996-1BA0A68EF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67EE9-1046-3CDC-BB0B-484C6E2DD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A15F-25E1-609F-196F-C4B2AE9B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1C37-9F2F-8D21-AE90-8760BA99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7977-FCF4-51AF-288F-E52B6AE1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023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FB40-D244-AB7D-0418-166C5216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F96A-E885-1850-953A-4664A4AE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6B5C-FA9D-1DE1-06D3-89F3144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8EA6-4593-1C5A-B085-0D3B7995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067F-6EFC-DB25-81D2-1D3AF6B5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72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89DA-BCCA-7A57-DCCF-98A87CE3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9E15-7E5B-B49E-961D-5ADFA2F4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60F2-0328-E501-3D0D-A7261E17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21F7-530A-5094-1A2E-F4A6F9C6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19EC-C214-DCA4-6BE6-594D89B4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2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6743-8A8A-2B49-D459-E2AA2437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5EE0-70D5-D5AA-F01C-C5121C95D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31789-E9A5-B1AA-A157-524ADF1EA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931F0-E3A3-6A76-DA40-D6050097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B9E68-0F73-10F9-CAE9-2900360D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8598D-88E2-6497-6BA7-090DF5E5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7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2D57-116C-B52C-B506-1C5E83AA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1D8DD-9687-AB49-F6FB-F9A7C798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4299-CA95-70E8-251E-5F9A2A0E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18308-4A47-24C5-1ED2-F0D426F0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67645-D45F-7905-D86E-F04CD8A8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9A37A-83E4-C5D6-EFB7-57475F09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9A24B-8B10-225B-F33E-811520D6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2B36C-A213-4DFC-E701-90BD0B89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59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1A07-DC66-FEC7-8576-FF1869B0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91440-E537-D4DB-031E-C2019C67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FAF2F-E3C8-8CB4-E1BE-3D53686E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FA408-AF20-73FD-6CD6-234FB86E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95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39E28-8B6A-46FC-68CD-22F277DB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28FF5-D7B1-089B-0B8C-6CF566BE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EEB3-EE2E-F158-E778-6DF8874F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4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C323-4E66-5A75-E9F7-D0A37D1B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9E4D-8797-9D3B-F204-FC4137C6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7CA6-9661-B44F-AFAF-0E1CB5F04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2C777-D9CF-CD96-7B80-3EBA72E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D34A8-2C7C-B626-DB37-9A4862F0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5C9F-2AE0-5A0C-AEE6-C3F2076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81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ACD4-D38D-B74F-3A86-BFA7093B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F6C9E-3879-933A-BA00-449A41276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FCB53-B72E-FD3E-FE8B-9243D7B92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5060-7CDB-E3BB-C515-741C00D2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34511-A2F6-C2C0-F302-B41EB6C7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D0E6E-F4D3-DE08-EC8F-A7174107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90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39019-A3AA-6373-8E6E-64147819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5D4B-2D73-B211-8BC0-4F851D47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FC1C-7880-7AD3-90D3-FDC1B619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D96A-34CB-438A-8E2A-871B2AF7EFD4}" type="datetimeFigureOut">
              <a:rPr lang="en-SG" smtClean="0"/>
              <a:t>28/10/2022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3036-AEB4-5ACD-5409-7C9A23C2C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6CE4-57D0-31A2-9978-A4B3EBB9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23C7-E9BB-4124-97C6-C0EFE4DF0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0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CA751DF-7571-A0B4-0F7A-D2ED3CD35596}"/>
              </a:ext>
            </a:extLst>
          </p:cNvPr>
          <p:cNvSpPr/>
          <p:nvPr/>
        </p:nvSpPr>
        <p:spPr>
          <a:xfrm>
            <a:off x="330926" y="391886"/>
            <a:ext cx="11007634" cy="5146765"/>
          </a:xfrm>
          <a:prstGeom prst="rect">
            <a:avLst/>
          </a:prstGeom>
          <a:solidFill>
            <a:srgbClr val="C7D9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88DFA-5BDB-EF61-A589-6EA3DAD2A7E8}"/>
              </a:ext>
            </a:extLst>
          </p:cNvPr>
          <p:cNvSpPr txBox="1"/>
          <p:nvPr/>
        </p:nvSpPr>
        <p:spPr>
          <a:xfrm>
            <a:off x="548640" y="801189"/>
            <a:ext cx="108857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Frogs will spawn from the top of the map and attempt to cross the highway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Control the flow of traffic on the lanes to ram into the frogs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Each lane has speed toggles to adjust the vehicles’ speed on that 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Utilize a variety of skills to directly influence the traffic and the frogs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Every frog kill will net you a skill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Each skill has its own skill point requirement </a:t>
            </a:r>
          </a:p>
          <a:p>
            <a:pPr lvl="1"/>
            <a:r>
              <a:rPr lang="en-SG" dirty="0"/>
              <a:t>      and can only be used once per turn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game will proceed in a turn-based manner: Player -&gt; Frogs -&gt; Vehicles -&gt; (Repeat)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Every frog that crosses the road will damage you. You lose when your health reaches zero!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B2F86-BD36-2D40-E330-A357B8EB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400" y="1419757"/>
            <a:ext cx="1362075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FB3B9-BBB3-2C9D-41DB-394DB3200349}"/>
              </a:ext>
            </a:extLst>
          </p:cNvPr>
          <p:cNvCxnSpPr>
            <a:cxnSpLocks/>
          </p:cNvCxnSpPr>
          <p:nvPr/>
        </p:nvCxnSpPr>
        <p:spPr>
          <a:xfrm flipV="1">
            <a:off x="8637656" y="1831321"/>
            <a:ext cx="259488" cy="24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CE563A-E0D5-1BE1-9E62-87E2734291E2}"/>
              </a:ext>
            </a:extLst>
          </p:cNvPr>
          <p:cNvSpPr txBox="1"/>
          <p:nvPr/>
        </p:nvSpPr>
        <p:spPr>
          <a:xfrm>
            <a:off x="9916201" y="2555086"/>
            <a:ext cx="894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Select “?” for more info on the skills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1BB40B-59AC-5E0C-33E9-6C947EBE68DD}"/>
              </a:ext>
            </a:extLst>
          </p:cNvPr>
          <p:cNvCxnSpPr>
            <a:cxnSpLocks/>
          </p:cNvCxnSpPr>
          <p:nvPr/>
        </p:nvCxnSpPr>
        <p:spPr>
          <a:xfrm flipH="1" flipV="1">
            <a:off x="9647869" y="1831321"/>
            <a:ext cx="233052" cy="24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B8B1EE-D739-1538-118D-F48DC3AF9DDC}"/>
              </a:ext>
            </a:extLst>
          </p:cNvPr>
          <p:cNvSpPr txBox="1"/>
          <p:nvPr/>
        </p:nvSpPr>
        <p:spPr>
          <a:xfrm>
            <a:off x="9448437" y="2019759"/>
            <a:ext cx="121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Speed Toggles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3C6C54-D8F7-D43E-4CDF-87AE7A15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81" y="2462179"/>
            <a:ext cx="2224088" cy="129738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E4C566-60CF-E6C8-0B73-2F276232DE2A}"/>
              </a:ext>
            </a:extLst>
          </p:cNvPr>
          <p:cNvCxnSpPr>
            <a:cxnSpLocks/>
          </p:cNvCxnSpPr>
          <p:nvPr/>
        </p:nvCxnSpPr>
        <p:spPr>
          <a:xfrm flipH="1" flipV="1">
            <a:off x="9647869" y="2620596"/>
            <a:ext cx="292167" cy="8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C6B55-EA96-123E-2AEF-B7396D0E2F0B}"/>
              </a:ext>
            </a:extLst>
          </p:cNvPr>
          <p:cNvSpPr txBox="1"/>
          <p:nvPr/>
        </p:nvSpPr>
        <p:spPr>
          <a:xfrm>
            <a:off x="8016004" y="201975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Lane Speed</a:t>
            </a:r>
          </a:p>
        </p:txBody>
      </p:sp>
    </p:spTree>
    <p:extLst>
      <p:ext uri="{BB962C8B-B14F-4D97-AF65-F5344CB8AC3E}">
        <p14:creationId xmlns:p14="http://schemas.microsoft.com/office/powerpoint/2010/main" val="28530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5611A3-71EB-7176-3EF4-3407FED4767D}"/>
              </a:ext>
            </a:extLst>
          </p:cNvPr>
          <p:cNvSpPr/>
          <p:nvPr/>
        </p:nvSpPr>
        <p:spPr>
          <a:xfrm>
            <a:off x="487680" y="235131"/>
            <a:ext cx="11451771" cy="65140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BEEB2-503A-5E26-9B5F-45436ED96F32}"/>
              </a:ext>
            </a:extLst>
          </p:cNvPr>
          <p:cNvSpPr txBox="1"/>
          <p:nvPr/>
        </p:nvSpPr>
        <p:spPr>
          <a:xfrm>
            <a:off x="1062445" y="556354"/>
            <a:ext cx="9335589" cy="574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Snipe (8 pts): </a:t>
            </a:r>
            <a:b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Snipes the frog for 1 HP (exceptions: cannot hit frogs on top of vehicles, or out of sight)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Call-in Vehicle (3pts): </a:t>
            </a:r>
            <a:b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Calls in a chosen vehicle that arrives at the start of that lane on the following turn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Air-drop Vehicle (10 pts): </a:t>
            </a:r>
            <a:b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Air-drops a chosen vehicle onto any point on the highway, killing any frogs on landing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Manual Lane Change (2pts): </a:t>
            </a:r>
            <a:b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Performs a manual lane change on a vehicle (exceptions: cannot lane change into any frog or vehicle, or divider, or sidewalk) 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Boost Unit (3pts): </a:t>
            </a:r>
            <a:b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Give the unit an extra turn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Disable Unit (3pts): </a:t>
            </a:r>
            <a:b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Stun </a:t>
            </a:r>
            <a:r>
              <a:rPr lang="en-SG" dirty="0">
                <a:latin typeface="Arial" panose="020B0604020202020204" pitchFamily="34" charset="0"/>
                <a:ea typeface="SimSun" panose="02010600030101010101" pitchFamily="2" charset="-122"/>
              </a:rPr>
              <a:t>the</a:t>
            </a:r>
            <a:r>
              <a:rPr lang="en-SG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unit for 1 turn</a:t>
            </a:r>
          </a:p>
        </p:txBody>
      </p:sp>
    </p:spTree>
    <p:extLst>
      <p:ext uri="{BB962C8B-B14F-4D97-AF65-F5344CB8AC3E}">
        <p14:creationId xmlns:p14="http://schemas.microsoft.com/office/powerpoint/2010/main" val="3835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Che</dc:creator>
  <cp:lastModifiedBy>Joshua Che</cp:lastModifiedBy>
  <cp:revision>2</cp:revision>
  <dcterms:created xsi:type="dcterms:W3CDTF">2022-10-28T07:45:37Z</dcterms:created>
  <dcterms:modified xsi:type="dcterms:W3CDTF">2022-10-28T10:47:45Z</dcterms:modified>
</cp:coreProperties>
</file>