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00" d="100"/>
          <a:sy n="100" d="100"/>
        </p:scale>
        <p:origin x="154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109AF-51EA-704D-BEDB-DD6DF5218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F62473-543E-4747-882F-5AE5F1C31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50F3AD-2F23-5A4A-96E5-F83CBF94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0355-109A-D34A-8AA8-1D245328FA35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F00C93-A93A-CA48-8F5A-B61B2E44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2B1911-CA8A-D641-A6B4-2EE1A776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5A3B-D87D-2E4B-8D3B-A16B61090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32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0E4BB-4A75-CC4B-B162-E2CA340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A015C0-8425-3E48-92AD-01901F0F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134C1F-B497-C345-BDF3-476B05B1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0355-109A-D34A-8AA8-1D245328FA35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92ADE2-0CAC-D74A-94B0-87A33125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530D66-8B8E-FF41-810D-628C1B28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5A3B-D87D-2E4B-8D3B-A16B61090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52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A05764-CCFD-E943-800E-E41C19D7B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2424DE-7B92-A14F-9FB9-6412440F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8081BA-DC55-C043-B424-C8677BF5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0355-109A-D34A-8AA8-1D245328FA35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F5AD2D-F791-9242-871C-4A739F97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C2888-C614-8B45-A90E-BDE9D73D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5A3B-D87D-2E4B-8D3B-A16B61090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0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BF898-5DA6-7649-99AD-7FC1056C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0E92DC-87EC-1B4F-AD65-83A5B9AC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896DF4-C47C-9E47-9B2B-053CFBE1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0355-109A-D34A-8AA8-1D245328FA35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EBAE35-9D51-A04D-8A1A-E2C8AF4D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9501BC-4D8F-F747-8FAA-B7DAC514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5A3B-D87D-2E4B-8D3B-A16B61090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02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06F32-5249-FD40-9F0C-14C7F37D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433A4-62B7-2042-80A8-0EDBA8CF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C14F89-F188-024C-AC2C-2682DAF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0355-109A-D34A-8AA8-1D245328FA35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7F52A6-3387-A743-9EAE-AA11B8DA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393AC-1A1C-CD48-AF9B-933DBAD3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5A3B-D87D-2E4B-8D3B-A16B61090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10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FD25B-E1F1-4F47-832C-3631BE52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F4C81-DFC8-D845-B4CD-996F22FBF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5AF064-532B-A348-99AA-6BD8F9919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3B52E-6972-824F-967B-94BCE527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0355-109A-D34A-8AA8-1D245328FA35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8CB6E8-F18B-CE44-BD6D-2E2CF88A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6443A2-03CD-8B42-885C-27189031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5A3B-D87D-2E4B-8D3B-A16B61090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22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E9711-5B9B-D442-85DA-9B1EF7F3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35EA62-0326-6744-8FCB-1F6BCEF9D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2FC9EA-AC3B-6C46-9B9C-5A0207843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482618-6941-AC4D-83C0-2A1B7D4A3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DFDDD0-FC32-EB4E-B0A1-52881A42A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C43CE1-DE31-7143-A88E-FE186072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0355-109A-D34A-8AA8-1D245328FA35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77F713-009B-3F4B-B419-7997EADF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A0E5C1-099D-A749-A18F-2CA2529E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5A3B-D87D-2E4B-8D3B-A16B61090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B962F-23B1-B14B-9821-822A94A7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2825C6-A451-2C46-B4CF-90B70DA2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0355-109A-D34A-8AA8-1D245328FA35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EA53FD-8FFE-4741-8B1D-6E4A18BE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77B255-B7F0-7042-8209-71B9A168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5A3B-D87D-2E4B-8D3B-A16B61090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98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9BBA37-EA2F-C34E-A5A1-3CE35283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0355-109A-D34A-8AA8-1D245328FA35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7EF8F2-8491-174E-9526-3EC6924F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7A1F48-F4B7-2442-A01E-6F09A847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5A3B-D87D-2E4B-8D3B-A16B61090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13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78172-27D4-6644-93A2-87A6F212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503F1-7577-8A44-84B6-52427CD8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57C9F7-BE5A-F54C-84B1-AFE14AAF4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DE1781-AACA-0D4B-B146-C2C56825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0355-109A-D34A-8AA8-1D245328FA35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D9FA59-8E83-DC4B-9FBC-18CC2C93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703EFF-0678-E54E-A9F8-B3D605B5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5A3B-D87D-2E4B-8D3B-A16B61090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3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8A0CA-C086-C449-8C3D-A6612C7E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E2F6C6-0DE9-0F45-862D-054B70916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242448-4683-4343-A4AA-B275EC3F4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6F2A2F-0E66-6C47-822B-95CCB132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0355-109A-D34A-8AA8-1D245328FA35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A000A7-3A18-1447-A71E-F2EADE1A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6E7E96-686C-1D49-81C4-DC27AB20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5A3B-D87D-2E4B-8D3B-A16B61090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31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BC9A2-1F60-A24F-99E8-C483CF5C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004C1C-2414-EC4C-93D2-4DF11604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F0E12-C192-1946-89D4-60A70EDF3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80355-109A-D34A-8AA8-1D245328FA35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3EEE18-B3CF-9C41-9C0B-3E64158F3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D76753-40B3-0A4E-92BF-3B4DCAD16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05A3B-D87D-2E4B-8D3B-A16B61090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02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707FB-A414-2345-8B5B-928D80E30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258" y="1876175"/>
            <a:ext cx="9144000" cy="2387600"/>
          </a:xfrm>
        </p:spPr>
        <p:txBody>
          <a:bodyPr/>
          <a:lstStyle/>
          <a:p>
            <a:r>
              <a:rPr lang="ru-RU" dirty="0"/>
              <a:t>Игра в жанре </a:t>
            </a:r>
            <a:r>
              <a:rPr lang="en-US" dirty="0" err="1"/>
              <a:t>TowerDefence</a:t>
            </a:r>
            <a:r>
              <a:rPr lang="en-US" dirty="0"/>
              <a:t> ”FrontBattle2042”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48BD97-219E-864B-8859-E3A981CE8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258" y="4263775"/>
            <a:ext cx="9144000" cy="190842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24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95C51-41E3-F647-97E1-BFE8BC28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концепция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3323-6CC7-A642-8987-E7CC8D64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Существует некое игровое поле с заранее прочерченной дорогой. С определенной периодичностью появляются волны врагов, которые пытаются дойти до конца пути и атаковать базу игрока. За каждую волну игроку начисляется игровая валюта.</a:t>
            </a:r>
          </a:p>
        </p:txBody>
      </p:sp>
    </p:spTree>
    <p:extLst>
      <p:ext uri="{BB962C8B-B14F-4D97-AF65-F5344CB8AC3E}">
        <p14:creationId xmlns:p14="http://schemas.microsoft.com/office/powerpoint/2010/main" val="300350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396AC-152A-A04D-8770-DECD0262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концепция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786FD3-64A5-F945-A4CF-4C06E16C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Игрок, в свою очередь, может размещать </a:t>
            </a:r>
            <a:r>
              <a:rPr lang="en-US" dirty="0"/>
              <a:t>”</a:t>
            </a:r>
            <a:r>
              <a:rPr lang="ru-RU" dirty="0"/>
              <a:t>юнитов</a:t>
            </a:r>
            <a:r>
              <a:rPr lang="en-US" dirty="0"/>
              <a:t>”</a:t>
            </a:r>
            <a:r>
              <a:rPr lang="ru-RU" dirty="0"/>
              <a:t> – по сути турели, уничтожающие врагов на подходе. Турели покупаются за определенное количество игровой валюты.</a:t>
            </a:r>
          </a:p>
        </p:txBody>
      </p:sp>
    </p:spTree>
    <p:extLst>
      <p:ext uri="{BB962C8B-B14F-4D97-AF65-F5344CB8AC3E}">
        <p14:creationId xmlns:p14="http://schemas.microsoft.com/office/powerpoint/2010/main" val="145123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D341D-F7A4-7D48-9B1D-D2C1621D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концепция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D3ABD3-8DF8-C845-89A5-A8B10E8C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Если враги доходят до конца пути и уничтожают базу, игрок проигрывает. Если игрок уничтожает всех врагов</a:t>
            </a:r>
            <a:r>
              <a:rPr lang="ru-RU"/>
              <a:t>, то он </a:t>
            </a:r>
            <a:r>
              <a:rPr lang="ru-RU" dirty="0"/>
              <a:t>побеждает.</a:t>
            </a:r>
          </a:p>
        </p:txBody>
      </p:sp>
    </p:spTree>
    <p:extLst>
      <p:ext uri="{BB962C8B-B14F-4D97-AF65-F5344CB8AC3E}">
        <p14:creationId xmlns:p14="http://schemas.microsoft.com/office/powerpoint/2010/main" val="367013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812B2-260C-524B-86D7-70070484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ru-RU" dirty="0"/>
              <a:t>Общая 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F8FE04-457F-5149-A20B-3A717424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321299"/>
          </a:xfrm>
        </p:spPr>
        <p:txBody>
          <a:bodyPr>
            <a:normAutofit/>
          </a:bodyPr>
          <a:lstStyle/>
          <a:p>
            <a:r>
              <a:rPr lang="ru-RU" dirty="0"/>
              <a:t>Каталог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ru-RU" dirty="0"/>
              <a:t>- весь основной код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/config </a:t>
            </a:r>
            <a:r>
              <a:rPr lang="ru-RU" dirty="0"/>
              <a:t>содержит модули для работы со сторонними форматами файлов</a:t>
            </a:r>
            <a:r>
              <a:rPr lang="en-US" dirty="0"/>
              <a:t> (.json, 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/core </a:t>
            </a:r>
            <a:r>
              <a:rPr lang="ru-RU" dirty="0"/>
              <a:t>содержит основные функциональные модули, ядро проекта</a:t>
            </a:r>
          </a:p>
          <a:p>
            <a:pPr lvl="2"/>
            <a:r>
              <a:rPr lang="en-US" dirty="0" err="1"/>
              <a:t>src</a:t>
            </a:r>
            <a:r>
              <a:rPr lang="en-US" dirty="0"/>
              <a:t>/core/</a:t>
            </a:r>
            <a:r>
              <a:rPr lang="en-US" dirty="0" err="1"/>
              <a:t>globals</a:t>
            </a:r>
            <a:r>
              <a:rPr lang="ru-RU" dirty="0"/>
              <a:t> содержит глобальные переменные для работы</a:t>
            </a:r>
          </a:p>
          <a:p>
            <a:pPr lvl="2"/>
            <a:r>
              <a:rPr lang="en-US" dirty="0" err="1"/>
              <a:t>src</a:t>
            </a:r>
            <a:r>
              <a:rPr lang="en-US" dirty="0"/>
              <a:t>/core/shop </a:t>
            </a:r>
            <a:r>
              <a:rPr lang="ru-RU" dirty="0"/>
              <a:t>содержит модули реализации магазина юнитов</a:t>
            </a:r>
          </a:p>
          <a:p>
            <a:pPr lvl="2"/>
            <a:r>
              <a:rPr lang="en-US" dirty="0" err="1"/>
              <a:t>src</a:t>
            </a:r>
            <a:r>
              <a:rPr lang="en-US" dirty="0"/>
              <a:t>/core/UI </a:t>
            </a:r>
            <a:r>
              <a:rPr lang="ru-RU" dirty="0"/>
              <a:t>содержит модули элементов пользовательского интерфейса</a:t>
            </a:r>
            <a:endParaRPr lang="en-US" dirty="0"/>
          </a:p>
          <a:p>
            <a:pPr lvl="1"/>
            <a:r>
              <a:rPr lang="en-US" dirty="0" err="1"/>
              <a:t>src</a:t>
            </a:r>
            <a:r>
              <a:rPr lang="en-US" dirty="0"/>
              <a:t>/enemies</a:t>
            </a:r>
            <a:r>
              <a:rPr lang="ru-RU" dirty="0"/>
              <a:t> содержит модули, реализующие функционал врагов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/units </a:t>
            </a:r>
            <a:r>
              <a:rPr lang="ru-RU" dirty="0"/>
              <a:t>содержит модули, реализующие функционал юнитов</a:t>
            </a:r>
          </a:p>
          <a:p>
            <a:r>
              <a:rPr lang="ru-RU" dirty="0"/>
              <a:t>Каталог </a:t>
            </a:r>
            <a:r>
              <a:rPr lang="en-US" dirty="0"/>
              <a:t>sprites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спрайты</a:t>
            </a:r>
            <a:r>
              <a:rPr lang="en-US" dirty="0"/>
              <a:t> </a:t>
            </a:r>
            <a:r>
              <a:rPr lang="ru-RU" dirty="0"/>
              <a:t>проекта</a:t>
            </a:r>
          </a:p>
          <a:p>
            <a:r>
              <a:rPr lang="ru-RU" dirty="0"/>
              <a:t>Каталог </a:t>
            </a:r>
            <a:r>
              <a:rPr lang="en-US" dirty="0"/>
              <a:t>docs - </a:t>
            </a:r>
            <a:r>
              <a:rPr lang="ru-RU" dirty="0"/>
              <a:t>документация</a:t>
            </a:r>
          </a:p>
          <a:p>
            <a:r>
              <a:rPr lang="ru-RU" dirty="0"/>
              <a:t>Каталог </a:t>
            </a:r>
            <a:r>
              <a:rPr lang="en-US" dirty="0"/>
              <a:t>configs – </a:t>
            </a:r>
            <a:r>
              <a:rPr lang="ru-RU" dirty="0" err="1"/>
              <a:t>конфиги</a:t>
            </a:r>
            <a:r>
              <a:rPr lang="ru-RU" dirty="0"/>
              <a:t> карт, врагов, юнитов</a:t>
            </a:r>
          </a:p>
        </p:txBody>
      </p:sp>
    </p:spTree>
    <p:extLst>
      <p:ext uri="{BB962C8B-B14F-4D97-AF65-F5344CB8AC3E}">
        <p14:creationId xmlns:p14="http://schemas.microsoft.com/office/powerpoint/2010/main" val="283467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E8BEC-FCDA-9B47-84E7-1F0A16F5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7F2FB-402E-7942-BA8C-F531ABA7A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 err="1"/>
              <a:t>pathlib</a:t>
            </a:r>
            <a:endParaRPr lang="en-US" dirty="0"/>
          </a:p>
          <a:p>
            <a:r>
              <a:rPr lang="en-US" dirty="0"/>
              <a:t>sys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0093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207</Words>
  <Application>Microsoft Macintosh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Игра в жанре TowerDefence ”FrontBattle2042”</vt:lpstr>
      <vt:lpstr>Основная концепция</vt:lpstr>
      <vt:lpstr>Основная концепция</vt:lpstr>
      <vt:lpstr>Основная концепция</vt:lpstr>
      <vt:lpstr>Общая структура проекта</vt:lpstr>
      <vt:lpstr>Используемые библиотеки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в жанре TowerDefence ”FrontBattle2042”</dc:title>
  <dc:creator>Microsoft Office User</dc:creator>
  <cp:lastModifiedBy>Microsoft Office User</cp:lastModifiedBy>
  <cp:revision>3</cp:revision>
  <dcterms:created xsi:type="dcterms:W3CDTF">2022-01-21T13:01:31Z</dcterms:created>
  <dcterms:modified xsi:type="dcterms:W3CDTF">2022-01-21T13:42:21Z</dcterms:modified>
</cp:coreProperties>
</file>