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0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EEE2-ACBB-41C1-BCFD-8A829CFB897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</cp:revision>
  <dcterms:created xsi:type="dcterms:W3CDTF">2015-08-26T09:58:40Z</dcterms:created>
  <dcterms:modified xsi:type="dcterms:W3CDTF">2015-08-26T09:59:14Z</dcterms:modified>
</cp:coreProperties>
</file>