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2"/>
  </p:notesMasterIdLst>
  <p:sldIdLst>
    <p:sldId id="382" r:id="rId2"/>
    <p:sldId id="391" r:id="rId3"/>
    <p:sldId id="389" r:id="rId4"/>
    <p:sldId id="390" r:id="rId5"/>
    <p:sldId id="392" r:id="rId6"/>
    <p:sldId id="393" r:id="rId7"/>
    <p:sldId id="394" r:id="rId8"/>
    <p:sldId id="386" r:id="rId9"/>
    <p:sldId id="387" r:id="rId10"/>
    <p:sldId id="388" r:id="rId1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0CE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5768" autoAdjust="0"/>
  </p:normalViewPr>
  <p:slideViewPr>
    <p:cSldViewPr>
      <p:cViewPr varScale="1">
        <p:scale>
          <a:sx n="93" d="100"/>
          <a:sy n="93" d="100"/>
        </p:scale>
        <p:origin x="13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891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15.10.2014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markdown-basics/" TargetMode="External"/><Relationship Id="rId2" Type="http://schemas.openxmlformats.org/officeDocument/2006/relationships/hyperlink" Target="http://en.wikipedia.org/wiki/Markdow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github-flavored-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nxo9tyjj/" TargetMode="External"/><Relationship Id="rId2" Type="http://schemas.openxmlformats.org/officeDocument/2006/relationships/hyperlink" Target="http://jsfiddl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" TargetMode="External"/><Relationship Id="rId2" Type="http://schemas.openxmlformats.org/officeDocument/2006/relationships/hyperlink" Target="http://jsbi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lip2net.com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emmet-tips/1/edit" TargetMode="External"/><Relationship Id="rId2" Type="http://schemas.openxmlformats.org/officeDocument/2006/relationships/hyperlink" Target="http://emmet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/docs/dom-and-styles" TargetMode="External"/><Relationship Id="rId2" Type="http://schemas.openxmlformats.org/officeDocument/2006/relationships/hyperlink" Target="https://developer.chrome.com/devtoo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1" y="-171400"/>
            <a:ext cx="10505895" cy="7029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46" y="836712"/>
            <a:ext cx="8229600" cy="1143000"/>
          </a:xfrm>
          <a:solidFill>
            <a:schemeClr val="tx1">
              <a:alpha val="52000"/>
            </a:schemeClr>
          </a:solidFill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Basic Tools</a:t>
            </a:r>
            <a:endParaRPr lang="en-US" sz="8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en.wikipedia.org/wiki/Markdown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https://help.github.com/articles/markdown-basics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https://help.github.com/articles/github-flavored-markdown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Franklin Gothic Demi" panose="020B0703020102020204" pitchFamily="34" charset="0"/>
              </a:rPr>
              <a:t>“It </a:t>
            </a:r>
            <a:r>
              <a:rPr lang="en-US" sz="4400" dirty="0">
                <a:latin typeface="Franklin Gothic Demi" panose="020B0703020102020204" pitchFamily="34" charset="0"/>
              </a:rPr>
              <a:t>is </a:t>
            </a:r>
            <a:r>
              <a:rPr lang="en-US" sz="4400" u="sng" dirty="0">
                <a:latin typeface="Franklin Gothic Demi" panose="020B0703020102020204" pitchFamily="34" charset="0"/>
              </a:rPr>
              <a:t>better to see </a:t>
            </a:r>
            <a:r>
              <a:rPr lang="en-US" sz="4400" dirty="0">
                <a:latin typeface="Franklin Gothic Demi" panose="020B0703020102020204" pitchFamily="34" charset="0"/>
              </a:rPr>
              <a:t>one time than </a:t>
            </a:r>
            <a:endParaRPr lang="en-US" sz="4400" dirty="0" smtClean="0">
              <a:latin typeface="Franklin Gothic Demi" panose="020B0703020102020204" pitchFamily="34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Franklin Gothic Demi" panose="020B0703020102020204" pitchFamily="34" charset="0"/>
              </a:rPr>
              <a:t>to </a:t>
            </a:r>
            <a:r>
              <a:rPr lang="en-US" sz="4400" dirty="0">
                <a:latin typeface="Franklin Gothic Demi" panose="020B0703020102020204" pitchFamily="34" charset="0"/>
              </a:rPr>
              <a:t>hear 100 </a:t>
            </a:r>
            <a:r>
              <a:rPr lang="en-US" sz="4400" dirty="0" smtClean="0">
                <a:latin typeface="Franklin Gothic Demi" panose="020B0703020102020204" pitchFamily="34" charset="0"/>
              </a:rPr>
              <a:t>times”</a:t>
            </a:r>
            <a:endParaRPr lang="en-US" sz="44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sharing &amp;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http://jsfiddle.net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http://jsfiddle.net/nxo9tyjj/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3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sharing &amp;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http://jsbin.com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http://codepen.io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</a:t>
            </a:r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http://clip2net.com/en/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16632"/>
            <a:ext cx="6984776" cy="6984776"/>
          </a:xfrm>
        </p:spPr>
      </p:pic>
    </p:spTree>
    <p:extLst>
      <p:ext uri="{BB962C8B-B14F-4D97-AF65-F5344CB8AC3E}">
        <p14:creationId xmlns:p14="http://schemas.microsoft.com/office/powerpoint/2010/main" val="5512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	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ul</a:t>
            </a:r>
            <a:r>
              <a:rPr lang="en-US" sz="2800" dirty="0"/>
              <a:t> class="menu-draft"&gt;</a:t>
            </a:r>
          </a:p>
          <a:p>
            <a:pPr marL="0" indent="0">
              <a:buNone/>
            </a:pPr>
            <a:r>
              <a:rPr lang="en-US" sz="2800" dirty="0"/>
              <a:t>    &lt;li class="my-menu-item"&gt;menu item #1&lt;/li&gt;</a:t>
            </a:r>
          </a:p>
          <a:p>
            <a:pPr marL="0" indent="0">
              <a:buNone/>
            </a:pPr>
            <a:r>
              <a:rPr lang="en-US" sz="2800" dirty="0"/>
              <a:t>    &lt;li class="my-menu-item"&gt;menu item #2&lt;/li&gt;</a:t>
            </a:r>
          </a:p>
          <a:p>
            <a:pPr marL="0" indent="0">
              <a:buNone/>
            </a:pPr>
            <a:r>
              <a:rPr lang="en-US" sz="2800" dirty="0"/>
              <a:t>    &lt;li class="my-menu-item"&gt;menu item #3&lt;/li&gt;</a:t>
            </a:r>
          </a:p>
          <a:p>
            <a:pPr marL="0" indent="0">
              <a:buNone/>
            </a:pPr>
            <a:r>
              <a:rPr lang="en-US" sz="2800" dirty="0"/>
              <a:t>    &lt;li class="my-menu-item"&gt;menu item #4&lt;/li&gt;</a:t>
            </a:r>
          </a:p>
          <a:p>
            <a:pPr marL="0" indent="0">
              <a:buNone/>
            </a:pPr>
            <a:r>
              <a:rPr lang="en-US" sz="2800" dirty="0"/>
              <a:t>    &lt;li class="my-menu-item"&gt;menu item #5&lt;/li&gt;</a:t>
            </a:r>
          </a:p>
          <a:p>
            <a:pPr marL="0" indent="0">
              <a:buNone/>
            </a:pPr>
            <a:r>
              <a:rPr lang="en-US" sz="2800" dirty="0"/>
              <a:t>&lt;/</a:t>
            </a:r>
            <a:r>
              <a:rPr lang="en-US" sz="2800" dirty="0" err="1"/>
              <a:t>ul</a:t>
            </a:r>
            <a:r>
              <a:rPr lang="en-US" sz="2800" dirty="0"/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30120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smtClean="0">
                <a:solidFill>
                  <a:srgbClr val="00B050"/>
                </a:solidFill>
              </a:rPr>
              <a:t>ul.menu-draft&gt;li.my-menu-item{menu item #$}*5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Emmet</a:t>
            </a:r>
            <a:r>
              <a:rPr lang="en-US" dirty="0" smtClean="0"/>
              <a:t> (IDE Plugin)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http://emmet.io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jsbin.com/emmet-tips/1/edit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en-US" dirty="0" err="1" smtClean="0"/>
              <a:t>DevTools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6192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developer.chrome.com/devtools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First step:</a:t>
            </a:r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developer.chrome.com/devtools/docs/dom-and-styles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56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Words>168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Demi</vt:lpstr>
      <vt:lpstr>Тема Office</vt:lpstr>
      <vt:lpstr>Basic Tools</vt:lpstr>
      <vt:lpstr>PowerPoint Presentation</vt:lpstr>
      <vt:lpstr>Code sharing &amp; collaboration</vt:lpstr>
      <vt:lpstr>Code sharing &amp; collaboration</vt:lpstr>
      <vt:lpstr>Screenshot sharing</vt:lpstr>
      <vt:lpstr>PowerPoint Presentation</vt:lpstr>
      <vt:lpstr>Simple html  markup</vt:lpstr>
      <vt:lpstr>Emmet (IDE Plugin)</vt:lpstr>
      <vt:lpstr>Chrome DevTools</vt:lpstr>
      <vt:lpstr>Markdown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494</cp:revision>
  <dcterms:created xsi:type="dcterms:W3CDTF">2009-11-07T10:35:59Z</dcterms:created>
  <dcterms:modified xsi:type="dcterms:W3CDTF">2014-10-15T12:41:01Z</dcterms:modified>
</cp:coreProperties>
</file>