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6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180D-3DDA-4699-B234-3D05CCDE1C7E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0010-4310-45EF-970F-B27B6685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9616" y="1916832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/>
              <a:t> function </a:t>
            </a:r>
            <a:r>
              <a:rPr lang="en-US" sz="3200" b="1" dirty="0">
                <a:solidFill>
                  <a:srgbClr val="00B050"/>
                </a:solidFill>
              </a:rPr>
              <a:t>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/>
              <a:t>function </a:t>
            </a:r>
            <a:r>
              <a:rPr lang="en-US" sz="3200" b="1" dirty="0">
                <a:solidFill>
                  <a:srgbClr val="00B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44514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Avoiding global variable or hiding variables from global scope.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91544" y="1600298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x = 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y = 4;</a:t>
            </a:r>
            <a:endParaRPr lang="en-US" altLang="en-US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window.x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window.y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980729"/>
            <a:ext cx="541975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    for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(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&lt;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++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  <a:cs typeface="Sakkal Majalla" panose="02000000000000000000" pitchFamily="2" charset="-78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() {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 err="1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push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  <a:cs typeface="Sakkal Majalla" panose="02000000000000000000" pitchFamily="2" charset="-78"/>
              </a:rPr>
              <a:t>    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Ubuntu Mono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46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606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1545" y="908720"/>
            <a:ext cx="618759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[];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for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&lt;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++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step 1: IIFE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step 2: copy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4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pos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push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 err="1">
                <a:solidFill>
                  <a:srgbClr val="000088"/>
                </a:solidFill>
                <a:latin typeface="Ubuntu Mono"/>
              </a:rPr>
              <a:t>func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    }());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   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result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0</a:t>
            </a:r>
            <a:r>
              <a:rPr lang="en-US" altLang="en-US" sz="2400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1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2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200" dirty="0"/>
              <a:t>3. </a:t>
            </a:r>
            <a:r>
              <a:rPr lang="en-US" sz="3200" dirty="0"/>
              <a:t>Keeping </a:t>
            </a:r>
            <a:r>
              <a:rPr lang="en-US" sz="3200" dirty="0"/>
              <a:t>data </a:t>
            </a:r>
            <a:r>
              <a:rPr lang="en-US" sz="3200" dirty="0"/>
              <a:t>private to all of a constructor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7529" y="1400896"/>
            <a:ext cx="913256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open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KEY_BUFFER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'_</a:t>
            </a:r>
            <a:r>
              <a:rPr lang="en-US" altLang="en-US" sz="2000" dirty="0" err="1">
                <a:solidFill>
                  <a:srgbClr val="CC3300"/>
                </a:solidFill>
                <a:latin typeface="Ubuntu Mono"/>
              </a:rPr>
              <a:t>StringBuilder_buffer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_'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uuid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v4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this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[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KEY_BUFFER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]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[];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 err="1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prototype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Omitted: methods accessing this[KEY_BUFFER]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//….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};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rgbClr val="000000"/>
              </a:solidFill>
              <a:latin typeface="Ubuntu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    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}();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close IIFE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</a:t>
            </a:r>
            <a:r>
              <a:rPr lang="en-US" sz="3200" dirty="0"/>
              <a:t>. </a:t>
            </a:r>
            <a:r>
              <a:rPr lang="en-US" sz="3200" dirty="0"/>
              <a:t>Attaching </a:t>
            </a:r>
            <a:r>
              <a:rPr lang="en-US" sz="3200" dirty="0"/>
              <a:t>data </a:t>
            </a:r>
            <a:r>
              <a:rPr lang="en-US" sz="3200" dirty="0"/>
              <a:t>to a </a:t>
            </a:r>
            <a:r>
              <a:rPr lang="en-US" sz="3200" dirty="0"/>
              <a:t>method </a:t>
            </a: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94198" y="1628800"/>
            <a:ext cx="537006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obj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    method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: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open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method-private data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</a:t>
            </a:r>
            <a:r>
              <a:rPr lang="en-US" altLang="en-US" sz="2000" b="1" dirty="0" err="1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=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FF6600"/>
                </a:solidFill>
                <a:latin typeface="Ubuntu Mono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()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++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'Invocation #'</a:t>
            </a:r>
            <a:r>
              <a:rPr lang="en-US" altLang="en-US" sz="2000" dirty="0">
                <a:solidFill>
                  <a:srgbClr val="555555"/>
                </a:solidFill>
                <a:latin typeface="Ubuntu Mono"/>
              </a:rPr>
              <a:t>+</a:t>
            </a:r>
            <a:r>
              <a:rPr lang="en-US" altLang="en-US" sz="2000" dirty="0" err="1">
                <a:solidFill>
                  <a:srgbClr val="000088"/>
                </a:solidFill>
                <a:latin typeface="Ubuntu Mono"/>
              </a:rPr>
              <a:t>invocCount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  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return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CC3300"/>
                </a:solidFill>
                <a:latin typeface="Ubuntu Mono"/>
              </a:rPr>
              <a:t>'result'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; };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}() </a:t>
            </a:r>
            <a:r>
              <a:rPr lang="en-US" altLang="en-US" sz="2000" i="1" dirty="0">
                <a:solidFill>
                  <a:srgbClr val="35586C"/>
                </a:solidFill>
                <a:latin typeface="Ubuntu Mono"/>
              </a:rPr>
              <a:t>// close IIFE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};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(Static)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structure of a program determines the scope of a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7569" y="2708921"/>
            <a:ext cx="190276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x = 2;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g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  alert(x);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 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664" y="1484785"/>
            <a:ext cx="61566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	alert(z);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foo(); 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() {</a:t>
            </a:r>
          </a:p>
          <a:p>
            <a:pPr lvl="1"/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})();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1664" y="3699032"/>
            <a:ext cx="61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word “static” relates to ability to determine the scope of an identifier during the parsing stage of a program.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Lexical (Static)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58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1704" y="2520192"/>
            <a:ext cx="584040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There are only two kinds of languages: the ones people complain about and the ones nobody uses</a:t>
            </a:r>
            <a:r>
              <a:rPr lang="ru-RU" sz="2100" b="1" dirty="0"/>
              <a:t/>
            </a:r>
            <a:br>
              <a:rPr lang="ru-RU" sz="2100" b="1" dirty="0"/>
            </a:br>
            <a:r>
              <a:rPr lang="en-US" sz="2100" b="1" dirty="0"/>
              <a:t>			 </a:t>
            </a:r>
            <a:r>
              <a:rPr lang="ru-RU" sz="2100" b="1" dirty="0"/>
              <a:t>	</a:t>
            </a:r>
            <a:r>
              <a:rPr lang="ru-RU" sz="2100" dirty="0" err="1"/>
              <a:t>Bjarne</a:t>
            </a:r>
            <a:r>
              <a:rPr lang="ru-RU" sz="2100" dirty="0"/>
              <a:t> </a:t>
            </a:r>
            <a:r>
              <a:rPr lang="ru-RU" sz="2100" dirty="0" err="1"/>
              <a:t>Stroustrup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709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7568" y="2386339"/>
            <a:ext cx="4714908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add(2, 4);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works </a:t>
            </a:r>
          </a:p>
          <a:p>
            <a:endParaRPr lang="en-US" sz="2000" b="1" dirty="0"/>
          </a:p>
          <a:p>
            <a:r>
              <a:rPr lang="en-US" sz="2000" b="1" dirty="0"/>
              <a:t>function add(x, y) {</a:t>
            </a:r>
          </a:p>
          <a:p>
            <a:r>
              <a:rPr lang="en-US" sz="2000" b="1" dirty="0"/>
              <a:t>	return x +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07568" y="1029018"/>
            <a:ext cx="78581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  <a:endParaRPr lang="ru-RU" sz="2400" b="1" dirty="0"/>
          </a:p>
          <a:p>
            <a:pPr>
              <a:spcBef>
                <a:spcPct val="0"/>
              </a:spcBef>
            </a:pPr>
            <a:r>
              <a:rPr lang="ru-RU" sz="2400" b="1" i="1" dirty="0">
                <a:solidFill>
                  <a:srgbClr val="FF000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</p:spTree>
    <p:extLst>
      <p:ext uri="{BB962C8B-B14F-4D97-AF65-F5344CB8AC3E}">
        <p14:creationId xmlns:p14="http://schemas.microsoft.com/office/powerpoint/2010/main" val="433575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7528" y="836712"/>
            <a:ext cx="59046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function body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 = 20;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x() {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273404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07568" y="2338050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add;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r>
              <a:rPr lang="en-US" sz="2000" b="1" dirty="0"/>
              <a:t>add(2, 4);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this raises a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TypeError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  <a:p>
            <a:r>
              <a:rPr lang="en-US" sz="2000" b="1" dirty="0" err="1"/>
              <a:t>var</a:t>
            </a:r>
            <a:r>
              <a:rPr lang="en-US" sz="2000" b="1" dirty="0"/>
              <a:t> add = function(x, y) {</a:t>
            </a:r>
          </a:p>
          <a:p>
            <a:r>
              <a:rPr lang="en-US" sz="2000" b="1" dirty="0"/>
              <a:t>	return x +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07568" y="980729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5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28302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07568" y="2343524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000" b="1" dirty="0"/>
              <a:t> = function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 {</a:t>
            </a:r>
          </a:p>
          <a:p>
            <a:r>
              <a:rPr lang="en-US" sz="2000" b="1" dirty="0"/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works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207568" y="980729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50"/>
                </a:solidFill>
              </a:rPr>
              <a:t>	</a:t>
            </a:r>
            <a:r>
              <a:rPr lang="en-US" sz="2400" b="1" i="1" dirty="0" err="1">
                <a:solidFill>
                  <a:srgbClr val="00B050"/>
                </a:solidFill>
              </a:rPr>
              <a:t>functionBody</a:t>
            </a:r>
            <a:endParaRPr lang="ru-RU" sz="2400" b="1" i="1" dirty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/>
              <a:t>};</a:t>
            </a:r>
            <a:endParaRPr lang="be-BY" sz="2400" b="1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>Named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r>
              <a:rPr lang="en-US" b="1" dirty="0" smtClean="0"/>
              <a:t>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1015169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7462" y="1698569"/>
            <a:ext cx="628654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var</a:t>
            </a:r>
            <a:r>
              <a:rPr lang="en-US" sz="2000" b="1" dirty="0"/>
              <a:t> add = new Function(“x”, “y”, “return x + y”);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2166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7462" y="1127066"/>
            <a:ext cx="82868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>
                <a:solidFill>
                  <a:schemeClr val="tx2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Function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*/, 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functionBody</a:t>
            </a:r>
            <a:r>
              <a:rPr lang="en-US" sz="2400" b="1" dirty="0"/>
              <a:t>);</a:t>
            </a:r>
            <a:endParaRPr lang="be-BY" sz="2400" b="1" dirty="0"/>
          </a:p>
        </p:txBody>
      </p:sp>
    </p:spTree>
    <p:extLst>
      <p:ext uri="{BB962C8B-B14F-4D97-AF65-F5344CB8AC3E}">
        <p14:creationId xmlns:p14="http://schemas.microsoft.com/office/powerpoint/2010/main" val="279340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Immediately-Invoked Function Expression (IIFE)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Immediately-Invoked Function Expression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08452" y="1600924"/>
            <a:ext cx="35506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{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open IIFE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inside IIFE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  <a:latin typeface="Ubuntu Mono"/>
              </a:rPr>
              <a:t>// close IIFE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654317"/>
            <a:ext cx="584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dirty="0">
                <a:latin typeface="Ubuntu Mono"/>
              </a:rPr>
              <a:t>x, y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)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      </a:t>
            </a:r>
            <a:r>
              <a:rPr lang="en-US" altLang="en-US" sz="2400" i="1" dirty="0">
                <a:latin typeface="Ubuntu Mono"/>
              </a:rPr>
              <a:t>console.log(x + y); </a:t>
            </a:r>
            <a:endParaRPr lang="en-US" altLang="en-US" sz="2400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(2,4));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8452" y="29969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Why IIFE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574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Sakkal Majalla</vt:lpstr>
      <vt:lpstr>Ubuntu Mono</vt:lpstr>
      <vt:lpstr>Office Theme</vt:lpstr>
      <vt:lpstr>PowerPoint Presentation</vt:lpstr>
      <vt:lpstr>function declaration</vt:lpstr>
      <vt:lpstr>function declaration</vt:lpstr>
      <vt:lpstr>function expression</vt:lpstr>
      <vt:lpstr>Named function expression</vt:lpstr>
      <vt:lpstr>Function</vt:lpstr>
      <vt:lpstr>Immediately-Invoked Function Expression (IIFE) </vt:lpstr>
      <vt:lpstr>Immediately-Invoked Function Expression</vt:lpstr>
      <vt:lpstr>Why IIFE ?</vt:lpstr>
      <vt:lpstr>PowerPoint Presentation</vt:lpstr>
      <vt:lpstr>PowerPoint Presentation</vt:lpstr>
      <vt:lpstr>PowerPoint Presentation</vt:lpstr>
      <vt:lpstr>3. Keeping data private to all of a constructor </vt:lpstr>
      <vt:lpstr>4. Attaching data to a method </vt:lpstr>
      <vt:lpstr>Lexical (Static) Scope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</cp:revision>
  <dcterms:created xsi:type="dcterms:W3CDTF">2015-09-01T08:17:03Z</dcterms:created>
  <dcterms:modified xsi:type="dcterms:W3CDTF">2015-09-01T08:46:21Z</dcterms:modified>
</cp:coreProperties>
</file>