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56"/>
            <p14:sldId id="257"/>
            <p14:sldId id="258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 Versus </a:t>
            </a:r>
            <a:r>
              <a:rPr lang="en-US" b="1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foo; // statement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y &gt;= 0 ? y : -y; //expression</a:t>
            </a:r>
          </a:p>
          <a:p>
            <a:pPr marL="0" indent="0">
              <a:buNone/>
            </a:pPr>
            <a:r>
              <a:rPr lang="en-US" dirty="0" err="1"/>
              <a:t>myFunction</a:t>
            </a:r>
            <a:r>
              <a:rPr lang="en-US" dirty="0"/>
              <a:t>(y &gt;= 0 ? y : -y) //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foo = 6; //assignment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numbers in JavaScript are floating-point:</a:t>
            </a:r>
          </a:p>
          <a:p>
            <a:r>
              <a:rPr lang="en-US" dirty="0" smtClean="0"/>
              <a:t>1 </a:t>
            </a:r>
            <a:r>
              <a:rPr lang="en-US" dirty="0"/>
              <a:t>=== 1.0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497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Infinity is larger than any other number (except </a:t>
            </a:r>
            <a:r>
              <a:rPr lang="en-US" dirty="0" err="1"/>
              <a:t>NaN</a:t>
            </a:r>
            <a:r>
              <a:rPr lang="en-US" dirty="0"/>
              <a:t>). Similarly, -Infinity is smaller than any other number (except </a:t>
            </a:r>
            <a:r>
              <a:rPr lang="en-US" dirty="0" err="1"/>
              <a:t>NaN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That makes these numbers useful as default values (e.g., when you are looking for a minimum or a maximum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3 / 0</a:t>
            </a:r>
          </a:p>
          <a:p>
            <a:pPr marL="0" indent="0">
              <a:buNone/>
            </a:pPr>
            <a:r>
              <a:rPr lang="en-US" dirty="0"/>
              <a:t>Infinity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Math.pow</a:t>
            </a:r>
            <a:r>
              <a:rPr lang="en-US" dirty="0"/>
              <a:t>(2, 1024)  // number too large</a:t>
            </a:r>
          </a:p>
          <a:p>
            <a:pPr marL="0" indent="0">
              <a:buNone/>
            </a:pPr>
            <a:r>
              <a:rPr lang="en-US" dirty="0"/>
              <a:t>Infinity</a:t>
            </a:r>
          </a:p>
        </p:txBody>
      </p:sp>
    </p:spTree>
    <p:extLst>
      <p:ext uri="{BB962C8B-B14F-4D97-AF65-F5344CB8AC3E}">
        <p14:creationId xmlns:p14="http://schemas.microsoft.com/office/powerpoint/2010/main" val="15568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116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Statements Versus Expressions</vt:lpstr>
      <vt:lpstr>Numbers</vt:lpstr>
      <vt:lpstr>Infinity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18</cp:revision>
  <dcterms:created xsi:type="dcterms:W3CDTF">2015-08-25T15:10:59Z</dcterms:created>
  <dcterms:modified xsi:type="dcterms:W3CDTF">2015-08-31T13:18:57Z</dcterms:modified>
</cp:coreProperties>
</file>