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51"/>
  </p:notesMasterIdLst>
  <p:sldIdLst>
    <p:sldId id="442" r:id="rId2"/>
    <p:sldId id="449" r:id="rId3"/>
    <p:sldId id="450" r:id="rId4"/>
    <p:sldId id="454" r:id="rId5"/>
    <p:sldId id="453" r:id="rId6"/>
    <p:sldId id="455" r:id="rId7"/>
    <p:sldId id="456" r:id="rId8"/>
    <p:sldId id="457" r:id="rId9"/>
    <p:sldId id="465" r:id="rId10"/>
    <p:sldId id="463" r:id="rId11"/>
    <p:sldId id="464" r:id="rId12"/>
    <p:sldId id="458" r:id="rId13"/>
    <p:sldId id="466" r:id="rId14"/>
    <p:sldId id="462" r:id="rId15"/>
    <p:sldId id="484" r:id="rId16"/>
    <p:sldId id="485" r:id="rId17"/>
    <p:sldId id="494" r:id="rId18"/>
    <p:sldId id="486" r:id="rId19"/>
    <p:sldId id="461" r:id="rId20"/>
    <p:sldId id="492" r:id="rId21"/>
    <p:sldId id="487" r:id="rId22"/>
    <p:sldId id="488" r:id="rId23"/>
    <p:sldId id="489" r:id="rId24"/>
    <p:sldId id="490" r:id="rId25"/>
    <p:sldId id="491" r:id="rId26"/>
    <p:sldId id="493" r:id="rId27"/>
    <p:sldId id="451" r:id="rId28"/>
    <p:sldId id="448" r:id="rId29"/>
    <p:sldId id="444" r:id="rId30"/>
    <p:sldId id="445" r:id="rId31"/>
    <p:sldId id="446" r:id="rId32"/>
    <p:sldId id="447" r:id="rId33"/>
    <p:sldId id="417" r:id="rId34"/>
    <p:sldId id="418" r:id="rId35"/>
    <p:sldId id="419" r:id="rId36"/>
    <p:sldId id="420" r:id="rId37"/>
    <p:sldId id="304" r:id="rId38"/>
    <p:sldId id="353" r:id="rId39"/>
    <p:sldId id="305" r:id="rId40"/>
    <p:sldId id="467" r:id="rId41"/>
    <p:sldId id="468" r:id="rId42"/>
    <p:sldId id="470" r:id="rId43"/>
    <p:sldId id="471" r:id="rId44"/>
    <p:sldId id="472" r:id="rId45"/>
    <p:sldId id="476" r:id="rId46"/>
    <p:sldId id="477" r:id="rId47"/>
    <p:sldId id="478" r:id="rId48"/>
    <p:sldId id="479" r:id="rId49"/>
    <p:sldId id="480" r:id="rId5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81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60963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01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678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2902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7524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Global namespace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05" y="4071942"/>
            <a:ext cx="3996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Global variables are evil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47732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/>
              <a:t>window.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globalVariable</a:t>
            </a:r>
            <a:r>
              <a:rPr lang="en-US" b="1" dirty="0"/>
              <a:t> = “global”;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globalVariable2</a:t>
            </a:r>
            <a:r>
              <a:rPr lang="en-US" b="1" dirty="0"/>
              <a:t> = “global2”;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2;</a:t>
            </a:r>
          </a:p>
          <a:p>
            <a:pPr marL="0" indent="0">
              <a:buNone/>
            </a:pPr>
            <a:r>
              <a:rPr lang="en-US" dirty="0" err="1" smtClean="0"/>
              <a:t>this.x</a:t>
            </a:r>
            <a:r>
              <a:rPr lang="en-US" dirty="0" smtClean="0"/>
              <a:t> === 2;</a:t>
            </a:r>
          </a:p>
          <a:p>
            <a:pPr marL="0" indent="0">
              <a:buNone/>
            </a:pPr>
            <a:r>
              <a:rPr lang="en-US" dirty="0" err="1" smtClean="0"/>
              <a:t>window.x</a:t>
            </a:r>
            <a:r>
              <a:rPr lang="en-US" dirty="0" smtClean="0"/>
              <a:t> === 2;</a:t>
            </a:r>
          </a:p>
        </p:txBody>
      </p:sp>
    </p:spTree>
    <p:extLst>
      <p:ext uri="{BB962C8B-B14F-4D97-AF65-F5344CB8AC3E}">
        <p14:creationId xmlns:p14="http://schemas.microsoft.com/office/powerpoint/2010/main" val="29857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1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 smtClean="0"/>
              <a:t> function </a:t>
            </a:r>
            <a:r>
              <a:rPr lang="en-US" sz="3200" b="1" dirty="0" smtClean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function </a:t>
            </a:r>
            <a:r>
              <a:rPr lang="en-US" sz="3200" b="1" dirty="0" smtClean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55233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add(x,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1029017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  <a:endParaRPr lang="ru-RU" sz="2400" b="1" dirty="0" smtClean="0"/>
          </a:p>
          <a:p>
            <a:pPr>
              <a:spcBef>
                <a:spcPct val="0"/>
              </a:spcBef>
            </a:pPr>
            <a:r>
              <a:rPr lang="ru-RU" sz="2400" b="1" i="1" dirty="0" smtClean="0">
                <a:solidFill>
                  <a:srgbClr val="FF000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29536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function 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2494242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function(x,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10291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 smtClean="0"/>
              <a:t> = function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19262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3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462" y="1127065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 smtClean="0"/>
              <a:t>);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7422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771056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7451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accessible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135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1969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58477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41730" y="2618910"/>
            <a:ext cx="51845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69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In Depth: let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2 -</a:t>
            </a:r>
            <a:r>
              <a:rPr lang="en-US" b="1" dirty="0"/>
              <a:t> Variable oversharing in </a:t>
            </a:r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(lexical)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3699031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58537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61201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7707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9652" y="1700808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14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1538791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2248909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576308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2922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646" y="1538791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31920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</a:t>
            </a:r>
            <a:r>
              <a:rPr lang="en-US" b="1" dirty="0" smtClean="0"/>
              <a:t>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</a:t>
            </a:r>
            <a:r>
              <a:rPr lang="en-US" b="1" dirty="0" smtClean="0"/>
              <a:t>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</a:t>
            </a:r>
            <a:r>
              <a:rPr lang="en-US" b="1" dirty="0" smtClean="0"/>
              <a:t>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10926</TotalTime>
  <Words>1246</Words>
  <Application>Microsoft Office PowerPoint</Application>
  <PresentationFormat>On-screen Show (4:3)</PresentationFormat>
  <Paragraphs>422</Paragraphs>
  <Slides>49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MS PGothic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PowerPoint Presentation</vt:lpstr>
      <vt:lpstr>The Scope of a Variable</vt:lpstr>
      <vt:lpstr>Nested Scope</vt:lpstr>
      <vt:lpstr>Nested Scope</vt:lpstr>
      <vt:lpstr>Shadowing</vt:lpstr>
      <vt:lpstr>Shadowing</vt:lpstr>
      <vt:lpstr>Shadowing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</vt:lpstr>
      <vt:lpstr>Globals</vt:lpstr>
      <vt:lpstr>PowerPoint Presentation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Immediately-Invoked Function Expression (IIFE) </vt:lpstr>
      <vt:lpstr>Lexical (Static) Scope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With statement</vt:lpstr>
      <vt:lpstr>Identifiers</vt:lpstr>
      <vt:lpstr>Embedding scripts in HTML</vt:lpstr>
      <vt:lpstr>REFERENCES </vt:lpstr>
      <vt:lpstr>PowerPoint Presentation</vt:lpstr>
      <vt:lpstr>ES6 In Depth: let and const</vt:lpstr>
      <vt:lpstr>Problem 2 - Variable oversharing in loops</vt:lpstr>
      <vt:lpstr>Static (lexical) scope</vt:lpstr>
      <vt:lpstr>PowerPoint Presentation</vt:lpstr>
      <vt:lpstr>Namespaces</vt:lpstr>
      <vt:lpstr>Code generation</vt:lpstr>
      <vt:lpstr>eval is evil</vt:lpstr>
      <vt:lpstr>eval is evil</vt:lpstr>
      <vt:lpstr>eval is evil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816</cp:revision>
  <dcterms:created xsi:type="dcterms:W3CDTF">2009-11-07T10:35:59Z</dcterms:created>
  <dcterms:modified xsi:type="dcterms:W3CDTF">2015-08-31T13:19:09Z</dcterms:modified>
</cp:coreProperties>
</file>