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  <p:sldId id="27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72"/>
            <p14:sldId id="278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toh.com/blog/lodash-10-javascript-utility-functions-stop-rewri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Lodash</a:t>
            </a:r>
            <a:r>
              <a:rPr lang="en-US" dirty="0"/>
              <a:t>: 10 </a:t>
            </a:r>
            <a:r>
              <a:rPr lang="en-US" dirty="0" err="1"/>
              <a:t>Javascript</a:t>
            </a:r>
            <a:r>
              <a:rPr lang="en-US" dirty="0"/>
              <a:t> Utility Functions That You Should Probably Stop </a:t>
            </a:r>
            <a:r>
              <a:rPr lang="en-US" dirty="0" smtClean="0"/>
              <a:t>Rewriting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colintoh.com/blog/lodash-10-javascript-utility-functions-stop-rewriting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integer = 1;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floatingNumber = 1.5;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Special numeric values */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 // Not a Number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Number.NaN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Number.MIN_VALUE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Number.POSITIVE_INFINITY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Number.NEGATIVE_INFINITY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371</Words>
  <Application>Microsoft Office PowerPoint</Application>
  <PresentationFormat>Widescreen</PresentationFormat>
  <Paragraphs>110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31</cp:revision>
  <dcterms:created xsi:type="dcterms:W3CDTF">2015-08-25T15:10:59Z</dcterms:created>
  <dcterms:modified xsi:type="dcterms:W3CDTF">2015-10-12T11:38:02Z</dcterms:modified>
</cp:coreProperties>
</file>