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нет области видимости на уровне блоков. Все переменные, объявленные внутри функции, независимо от того, где именно это сделано, определены во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всей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211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87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540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6085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7491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428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3761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3317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1274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4496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427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299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In Depth: let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Global namespace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473" y="4286256"/>
            <a:ext cx="5271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Global variables are evil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1544" y="1052737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3552" y="2132856"/>
            <a:ext cx="457200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/>
              <a:t>window.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globalVariable</a:t>
            </a:r>
            <a:r>
              <a:rPr lang="en-US" sz="2400" b="1" dirty="0"/>
              <a:t> = “global”;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globalVariable2</a:t>
            </a:r>
            <a:r>
              <a:rPr lang="en-US" sz="2400" b="1" dirty="0"/>
              <a:t> = “global2”;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819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536" y="908721"/>
            <a:ext cx="7992888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6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2596" y="1000109"/>
            <a:ext cx="8501122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if (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== </a:t>
            </a:r>
            <a:r>
              <a:rPr lang="en-US" sz="2000" b="1" dirty="0">
                <a:solidFill>
                  <a:srgbClr val="00B050"/>
                </a:solidFill>
              </a:rPr>
              <a:t>null</a:t>
            </a:r>
            <a:r>
              <a:rPr lang="en-US" sz="2000" b="1" dirty="0"/>
              <a:t>){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 {}; 	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myFunction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= function(</a:t>
            </a:r>
            <a:r>
              <a:rPr lang="en-US" sz="2000" dirty="0"/>
              <a:t>/* </a:t>
            </a:r>
            <a:r>
              <a:rPr lang="en-US" sz="2000" dirty="0" err="1"/>
              <a:t>params</a:t>
            </a:r>
            <a:r>
              <a:rPr lang="en-US" sz="2000" dirty="0"/>
              <a:t>*/ 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</a:t>
            </a:r>
            <a:r>
              <a:rPr lang="en-US" sz="2000" dirty="0"/>
              <a:t>/* code here */ </a:t>
            </a:r>
          </a:p>
          <a:p>
            <a:r>
              <a:rPr lang="en-US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581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(now we see that they exist)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471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</a:t>
            </a:r>
          </a:p>
          <a:p>
            <a:r>
              <a:rPr lang="en-US" b="1" dirty="0"/>
              <a:t>	</a:t>
            </a:r>
            <a:r>
              <a:rPr lang="en-US" b="1" u="sng" dirty="0" err="1">
                <a:solidFill>
                  <a:srgbClr val="0070C0"/>
                </a:solidFill>
              </a:rPr>
              <a:t>var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u="sng" dirty="0"/>
              <a:t>;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321889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43672" y="1142984"/>
            <a:ext cx="5440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800" b="1" dirty="0"/>
          </a:p>
          <a:p>
            <a:pPr lvl="1"/>
            <a:r>
              <a:rPr lang="en-US" sz="2800" b="1" dirty="0"/>
              <a:t>if (("a" in window) == false) {</a:t>
            </a:r>
          </a:p>
          <a:p>
            <a:pPr lvl="1"/>
            <a:r>
              <a:rPr lang="en-US" sz="2800" b="1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a = 1; </a:t>
            </a:r>
          </a:p>
          <a:p>
            <a:pPr lvl="1"/>
            <a:r>
              <a:rPr lang="en-US" sz="2800" b="1" dirty="0"/>
              <a:t>}</a:t>
            </a:r>
          </a:p>
          <a:p>
            <a:pPr lvl="1"/>
            <a:r>
              <a:rPr lang="en-US" sz="2800" b="1" dirty="0"/>
              <a:t>alert(a);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5262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4137" y="119675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</p:spTree>
    <p:extLst>
      <p:ext uri="{BB962C8B-B14F-4D97-AF65-F5344CB8AC3E}">
        <p14:creationId xmlns:p14="http://schemas.microsoft.com/office/powerpoint/2010/main" val="85396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9536" y="112474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can compile text to an executable code: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eval</a:t>
            </a:r>
            <a:r>
              <a:rPr lang="en-US" sz="2400" dirty="0"/>
              <a:t>() - compile a string as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Function() - compile a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setTimeout</a:t>
            </a:r>
            <a:r>
              <a:rPr lang="en-US" sz="2400" dirty="0"/>
              <a:t>, </a:t>
            </a:r>
            <a:r>
              <a:rPr lang="en-US" sz="2400" dirty="0" err="1"/>
              <a:t>setInterval</a:t>
            </a:r>
            <a:r>
              <a:rPr lang="en-US" sz="2400" dirty="0"/>
              <a:t> - can both take a string as their first argument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20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552" y="908721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dirty="0" err="1"/>
              <a:t>eval</a:t>
            </a:r>
            <a:r>
              <a:rPr lang="en-US" sz="2400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552" y="1855545"/>
            <a:ext cx="4572000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foo = 1;</a:t>
            </a:r>
          </a:p>
          <a:p>
            <a:endParaRPr lang="en-US" sz="2000" b="1" dirty="0"/>
          </a:p>
          <a:p>
            <a:r>
              <a:rPr lang="en-US" sz="2000" b="1" dirty="0"/>
              <a:t>function test1()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foo = 2;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eval</a:t>
            </a:r>
            <a:r>
              <a:rPr lang="en-US" sz="2000" b="1" dirty="0"/>
              <a:t>("foo = 3"); 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test1();</a:t>
            </a:r>
          </a:p>
          <a:p>
            <a:r>
              <a:rPr lang="en-US" sz="2000" b="1" dirty="0"/>
              <a:t>console.log(foo);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32369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536" y="836712"/>
            <a:ext cx="8136904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/>
              <a:t>var</a:t>
            </a:r>
            <a:r>
              <a:rPr lang="en-US" sz="1600" b="1" dirty="0"/>
              <a:t> foo = 1;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(code)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eval</a:t>
            </a:r>
            <a:r>
              <a:rPr lang="en-US" sz="1600" b="1" dirty="0"/>
              <a:t>(code);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var</a:t>
            </a:r>
            <a:r>
              <a:rPr lang="en-US" sz="1600" b="1" dirty="0"/>
              <a:t> foo = 2;</a:t>
            </a:r>
          </a:p>
          <a:p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("foo = 3");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console.log(foo);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724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1 - Blocks are not scopes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152" y="1765474"/>
            <a:ext cx="778129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B3C3F"/>
                </a:solidFill>
                <a:effectLst/>
                <a:latin typeface="Open Sans"/>
              </a:rPr>
              <a:t>scope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of a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14644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declared in a JS function is the whole body of that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224" y="3054096"/>
            <a:ext cx="523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ru-RU" dirty="0" smtClean="0"/>
              <a:t>Нарисовать график </a:t>
            </a:r>
            <a:r>
              <a:rPr lang="en-US" dirty="0" smtClean="0"/>
              <a:t>scope – </a:t>
            </a:r>
            <a:r>
              <a:rPr lang="ru-RU" dirty="0" smtClean="0"/>
              <a:t>можно с кругами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6928" y="3922776"/>
            <a:ext cx="2103120" cy="210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6008" y="4181856"/>
            <a:ext cx="1584960" cy="158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7528" y="908721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+ Security Issues</a:t>
            </a:r>
          </a:p>
          <a:p>
            <a:endParaRPr lang="en-US" sz="2800" dirty="0"/>
          </a:p>
          <a:p>
            <a:r>
              <a:rPr lang="en-US" sz="2800" dirty="0"/>
              <a:t>+ </a:t>
            </a:r>
            <a:r>
              <a:rPr lang="en-US" sz="2800" dirty="0" err="1"/>
              <a:t>eval</a:t>
            </a:r>
            <a:r>
              <a:rPr lang="en-US" sz="28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01864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to be created as soon as we enter the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I like to imagine the JS engine lifting each </a:t>
            </a:r>
            <a:r>
              <a:rPr lang="en-US" dirty="0" err="1" smtClean="0"/>
              <a:t>var</a:t>
            </a:r>
            <a:r>
              <a:rPr lang="en-US" dirty="0" smtClean="0"/>
              <a:t> and function to the top of the enclosing function with a tiny code crane.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2 -</a:t>
            </a:r>
            <a:r>
              <a:rPr lang="en-US" b="1" dirty="0"/>
              <a:t> Variable oversharing in </a:t>
            </a:r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52596" y="1857365"/>
            <a:ext cx="8429684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1224" y="785795"/>
            <a:ext cx="4178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Block Scope</a:t>
            </a:r>
          </a:p>
          <a:p>
            <a:r>
              <a:rPr lang="en-US" sz="2800" b="1" dirty="0"/>
              <a:t>Only functions have scope.</a:t>
            </a:r>
          </a:p>
        </p:txBody>
      </p:sp>
    </p:spTree>
    <p:extLst>
      <p:ext uri="{BB962C8B-B14F-4D97-AF65-F5344CB8AC3E}">
        <p14:creationId xmlns:p14="http://schemas.microsoft.com/office/powerpoint/2010/main" val="99028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(lexical)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836712"/>
            <a:ext cx="8208912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3789041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word “static” relates to ability to determine the scope of an identifier during the parsing stage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353347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 chain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544" y="908720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"local"</a:t>
            </a:r>
            <a:r>
              <a:rPr lang="en-US" b="1" dirty="0"/>
              <a:t>;       // A local variable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"nested"</a:t>
            </a:r>
            <a:r>
              <a:rPr lang="en-US" b="1" dirty="0"/>
              <a:t>;  // A nested scope of local variables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     // Prints "nested"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1279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348" y="548680"/>
            <a:ext cx="8001056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 () {</a:t>
            </a:r>
          </a:p>
          <a:p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7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11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};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"a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00B050"/>
                </a:solidFill>
              </a:rPr>
              <a:t>"; b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8348" y="4716860"/>
            <a:ext cx="457200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toString</a:t>
            </a:r>
            <a:r>
              <a:rPr lang="en-US" sz="2400" b="1" dirty="0"/>
              <a:t>());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671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1052736"/>
            <a:ext cx="576064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024" y="868070"/>
            <a:ext cx="13321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03912" y="2204865"/>
            <a:ext cx="4752528" cy="3072537"/>
            <a:chOff x="3779912" y="2204864"/>
            <a:chExt cx="4752528" cy="3072537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072537"/>
              <a:chOff x="3779912" y="2204864"/>
              <a:chExt cx="4752528" cy="3072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003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61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651</Words>
  <Application>Microsoft Office PowerPoint</Application>
  <PresentationFormat>Widescreen</PresentationFormat>
  <Paragraphs>234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MS PGothic</vt:lpstr>
      <vt:lpstr>Arial</vt:lpstr>
      <vt:lpstr>Calibri</vt:lpstr>
      <vt:lpstr>Calibri Light</vt:lpstr>
      <vt:lpstr>Consolas</vt:lpstr>
      <vt:lpstr>Courier New</vt:lpstr>
      <vt:lpstr>Open Sans</vt:lpstr>
      <vt:lpstr>Office Theme</vt:lpstr>
      <vt:lpstr>ES6 In Depth: let and const</vt:lpstr>
      <vt:lpstr>Problem 1 - Blocks are not scopes</vt:lpstr>
      <vt:lpstr>Hoisting </vt:lpstr>
      <vt:lpstr>Problem 2 - Variable oversharing in loops</vt:lpstr>
      <vt:lpstr>Scope</vt:lpstr>
      <vt:lpstr>Static (lexical) scope</vt:lpstr>
      <vt:lpstr>Scope chain</vt:lpstr>
      <vt:lpstr>PowerPoint Presentation</vt:lpstr>
      <vt:lpstr>Code in global scope</vt:lpstr>
      <vt:lpstr>Global namespace</vt:lpstr>
      <vt:lpstr>Globals</vt:lpstr>
      <vt:lpstr>Namespaces</vt:lpstr>
      <vt:lpstr>Hoisting</vt:lpstr>
      <vt:lpstr>Hoisting</vt:lpstr>
      <vt:lpstr>PowerPoint Presentation</vt:lpstr>
      <vt:lpstr>Scope</vt:lpstr>
      <vt:lpstr>Code generation</vt:lpstr>
      <vt:lpstr>eval is evil</vt:lpstr>
      <vt:lpstr>eval is evil</vt:lpstr>
      <vt:lpstr>eval is evil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6</cp:revision>
  <dcterms:created xsi:type="dcterms:W3CDTF">2015-08-25T15:10:59Z</dcterms:created>
  <dcterms:modified xsi:type="dcterms:W3CDTF">2015-08-27T07:21:21Z</dcterms:modified>
</cp:coreProperties>
</file>