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8" r:id="rId4"/>
    <p:sldId id="256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1A0E-9773-40F6-AD02-262CB58229B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932F-F1EA-49B9-BBC7-CB7804A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0B3UA7wlxcI_-OFotTGU1cUI1VD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090612"/>
            <a:ext cx="57340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5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Пошли за попкорном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Проверяем что замечания </a:t>
            </a:r>
            <a:r>
              <a:rPr lang="ru-RU" dirty="0" err="1" smtClean="0"/>
              <a:t>исправленны</a:t>
            </a:r>
            <a:endParaRPr lang="ru-RU" dirty="0" smtClean="0"/>
          </a:p>
          <a:p>
            <a:pPr marL="514350" indent="-51435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1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про </a:t>
            </a:r>
            <a:r>
              <a:rPr lang="en-US" dirty="0" err="1" smtClean="0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Коммит</a:t>
            </a:r>
            <a:r>
              <a:rPr lang="ru-RU" dirty="0" smtClean="0"/>
              <a:t> левел </a:t>
            </a:r>
            <a:r>
              <a:rPr lang="ru-RU" dirty="0" err="1" smtClean="0"/>
              <a:t>ревью</a:t>
            </a:r>
            <a:r>
              <a:rPr lang="ru-RU" dirty="0" smtClean="0"/>
              <a:t>, вместо </a:t>
            </a:r>
            <a:r>
              <a:rPr lang="ru-RU" dirty="0" err="1" smtClean="0"/>
              <a:t>бранчей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ru-RU" dirty="0" err="1" smtClean="0"/>
              <a:t>гугл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Сложный</a:t>
            </a:r>
          </a:p>
          <a:p>
            <a:pPr marL="0" indent="0">
              <a:buNone/>
            </a:pPr>
            <a:r>
              <a:rPr lang="ru-RU" dirty="0" smtClean="0"/>
              <a:t>Фиговый интерфейс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3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 ничего лучше чем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gitlab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r>
              <a:rPr lang="en-US" dirty="0"/>
              <a:t> pull requests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просто и понятно.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8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код </a:t>
            </a:r>
            <a:r>
              <a:rPr lang="ru-RU" dirty="0" err="1" smtClean="0"/>
              <a:t>ревью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Меньше багов</a:t>
            </a:r>
          </a:p>
          <a:p>
            <a:pPr marL="514350" indent="-514350">
              <a:buAutoNum type="arabicParenR"/>
            </a:pPr>
            <a:r>
              <a:rPr lang="ru-RU" dirty="0" smtClean="0"/>
              <a:t>Лучше коммуникация</a:t>
            </a:r>
          </a:p>
          <a:p>
            <a:pPr marL="514350" indent="-514350">
              <a:buAutoNum type="arabicParenR"/>
            </a:pPr>
            <a:r>
              <a:rPr lang="ru-RU" dirty="0" smtClean="0"/>
              <a:t>Выше </a:t>
            </a:r>
            <a:r>
              <a:rPr lang="en-US" dirty="0" smtClean="0"/>
              <a:t>bus-factor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https://drive.google.com/drive/folders/0B3UA7wlxcI_-</a:t>
            </a:r>
            <a:r>
              <a:rPr lang="en-US" dirty="0" smtClean="0">
                <a:hlinkClick r:id="rId2"/>
              </a:rPr>
              <a:t>OFotTGU1cUI1VDg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Пишите код так, как будто сопровождать его будет склонный к насилию психопат, который знает, где вы живете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</a:t>
            </a:r>
            <a:r>
              <a:rPr lang="ru-RU" dirty="0" err="1"/>
              <a:t>Макконнелл</a:t>
            </a:r>
            <a:r>
              <a:rPr lang="ru-RU" dirty="0"/>
              <a:t> «Совершенный код»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5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Речь не о редком код </a:t>
            </a:r>
            <a:r>
              <a:rPr lang="ru-RU" dirty="0" err="1" smtClean="0"/>
              <a:t>ревью</a:t>
            </a:r>
            <a:r>
              <a:rPr lang="ru-RU" dirty="0" smtClean="0"/>
              <a:t> – что бы найти виноватых и </a:t>
            </a:r>
            <a:r>
              <a:rPr lang="ru-RU" dirty="0" err="1" smtClean="0"/>
              <a:t>тд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Необходимо включать в ежедневный процесс</a:t>
            </a:r>
          </a:p>
          <a:p>
            <a:pPr marL="0" indent="0">
              <a:buNone/>
            </a:pPr>
            <a:r>
              <a:rPr lang="ru-RU" dirty="0" smtClean="0"/>
              <a:t>Иначе дно.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Начнем </a:t>
            </a:r>
            <a:r>
              <a:rPr lang="en-US" dirty="0" smtClean="0"/>
              <a:t>c </a:t>
            </a:r>
            <a:r>
              <a:rPr lang="ru-RU" dirty="0" smtClean="0"/>
              <a:t>обычной истории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Стартап</a:t>
            </a:r>
            <a:r>
              <a:rPr lang="ru-RU" dirty="0" smtClean="0"/>
              <a:t> есть</a:t>
            </a:r>
          </a:p>
          <a:p>
            <a:pPr marL="0" indent="0">
              <a:buNone/>
            </a:pPr>
            <a:r>
              <a:rPr lang="ru-RU" dirty="0" smtClean="0"/>
              <a:t>Деньги есть</a:t>
            </a:r>
          </a:p>
          <a:p>
            <a:pPr marL="0" indent="0">
              <a:buNone/>
            </a:pPr>
            <a:r>
              <a:rPr lang="ru-RU" dirty="0" smtClean="0"/>
              <a:t>Разработчиков нет</a:t>
            </a:r>
          </a:p>
          <a:p>
            <a:pPr marL="0" indent="0">
              <a:buNone/>
            </a:pPr>
            <a:r>
              <a:rPr lang="ru-RU" dirty="0" smtClean="0"/>
              <a:t>А необходимо целых пять сеньоров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1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 кого есть клон машина?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51" y="2196260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410239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 по факту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8" y="1690688"/>
            <a:ext cx="7056223" cy="4351338"/>
          </a:xfrm>
        </p:spPr>
      </p:pic>
    </p:spTree>
    <p:extLst>
      <p:ext uri="{BB962C8B-B14F-4D97-AF65-F5344CB8AC3E}">
        <p14:creationId xmlns:p14="http://schemas.microsoft.com/office/powerpoint/2010/main" val="295891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8" y="1858550"/>
            <a:ext cx="10457543" cy="4285488"/>
          </a:xfrm>
        </p:spPr>
      </p:pic>
    </p:spTree>
    <p:extLst>
      <p:ext uri="{BB962C8B-B14F-4D97-AF65-F5344CB8AC3E}">
        <p14:creationId xmlns:p14="http://schemas.microsoft.com/office/powerpoint/2010/main" val="90571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Люди спорят – борются за лидерство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Спорим в код </a:t>
            </a:r>
            <a:r>
              <a:rPr lang="ru-RU" smtClean="0"/>
              <a:t>ревью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3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126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Начнем c обычной истории</vt:lpstr>
      <vt:lpstr>PowerPoint Presentation</vt:lpstr>
      <vt:lpstr>У кого есть клон машина?</vt:lpstr>
      <vt:lpstr>Что есть по факту</vt:lpstr>
      <vt:lpstr>PowerPoint Presentation</vt:lpstr>
      <vt:lpstr>Люди спорят – борются за лидерство</vt:lpstr>
      <vt:lpstr>Пошли за попкорном</vt:lpstr>
      <vt:lpstr>PowerPoint Presentation</vt:lpstr>
      <vt:lpstr>Слайд про Gerrit</vt:lpstr>
      <vt:lpstr>Нет ничего лучше чем</vt:lpstr>
      <vt:lpstr>Зачем код ревью</vt:lpstr>
      <vt:lpstr>Materials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12</cp:revision>
  <dcterms:created xsi:type="dcterms:W3CDTF">2015-10-19T12:26:30Z</dcterms:created>
  <dcterms:modified xsi:type="dcterms:W3CDTF">2015-10-23T06:55:18Z</dcterms:modified>
</cp:coreProperties>
</file>