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2" r:id="rId2"/>
    <p:sldId id="284" r:id="rId3"/>
    <p:sldId id="285" r:id="rId4"/>
    <p:sldId id="286" r:id="rId5"/>
    <p:sldId id="319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40" r:id="rId21"/>
    <p:sldId id="341" r:id="rId22"/>
    <p:sldId id="342" r:id="rId23"/>
    <p:sldId id="343" r:id="rId24"/>
    <p:sldId id="348" r:id="rId25"/>
    <p:sldId id="3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BA72-729A-4E0B-95BA-FB7FACF0933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7DFE-8F8D-4D06-89CD-39650685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9334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5061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180D-3DDA-4699-B234-3D05CCDE1C7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0310"/>
            <a:ext cx="6349181" cy="4228555"/>
          </a:xfrm>
        </p:spPr>
      </p:pic>
    </p:spTree>
    <p:extLst>
      <p:ext uri="{BB962C8B-B14F-4D97-AF65-F5344CB8AC3E}">
        <p14:creationId xmlns:p14="http://schemas.microsoft.com/office/powerpoint/2010/main" val="27421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600164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makeDIVsFixed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		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53058" y="2500306"/>
            <a:ext cx="464347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return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} 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1884" y="2928935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5358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74456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 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get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function() { return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 };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set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	if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predicate</a:t>
            </a:r>
            <a:r>
              <a:rPr lang="en-US" sz="2000" b="1" dirty="0"/>
              <a:t> &amp;&amp; !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)) return;</a:t>
            </a:r>
          </a:p>
          <a:p>
            <a:r>
              <a:rPr lang="en-US" sz="2000" b="1" dirty="0"/>
              <a:t>	   	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 = v;</a:t>
            </a:r>
          </a:p>
          <a:p>
            <a:r>
              <a:rPr lang="en-US" sz="2000" b="1" dirty="0"/>
              <a:t>	   };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2662" y="3929066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 = {};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"</a:t>
            </a:r>
            <a:r>
              <a:rPr lang="en-US" sz="2000" b="1" dirty="0">
                <a:solidFill>
                  <a:srgbClr val="00B050"/>
                </a:solidFill>
              </a:rPr>
              <a:t>Name</a:t>
            </a:r>
            <a:r>
              <a:rPr lang="en-US" sz="2000" b="1" dirty="0"/>
              <a:t>", </a:t>
            </a:r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 { return </a:t>
            </a:r>
            <a:r>
              <a:rPr lang="en-US" sz="2000" b="1" dirty="0" err="1"/>
              <a:t>typeof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 == "string"; });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setName</a:t>
            </a:r>
            <a:r>
              <a:rPr lang="en-US" sz="2000" b="1" dirty="0"/>
              <a:t>("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  <a:p>
            <a:endParaRPr lang="en-US" sz="2000" b="1" dirty="0"/>
          </a:p>
          <a:p>
            <a:r>
              <a:rPr lang="en-US" sz="2000" b="1" dirty="0"/>
              <a:t>Assert(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getName</a:t>
            </a:r>
            <a:r>
              <a:rPr lang="en-US" sz="2000" b="1" dirty="0"/>
              <a:t>() == 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28175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35494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568" y="263691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example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09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Returning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setup()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0;</a:t>
            </a:r>
          </a:p>
          <a:p>
            <a:r>
              <a:rPr lang="en-US" sz="2800" b="1" dirty="0"/>
              <a:t>	return function() {</a:t>
            </a:r>
          </a:p>
          <a:p>
            <a:r>
              <a:rPr lang="en-US" sz="2800" b="1" dirty="0"/>
              <a:t>		return ++count;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 </a:t>
            </a:r>
          </a:p>
          <a:p>
            <a:endParaRPr lang="en-US" sz="2800" b="1" dirty="0"/>
          </a:p>
          <a:p>
            <a:r>
              <a:rPr lang="en-US" sz="2800" b="1" dirty="0" err="1"/>
              <a:t>var</a:t>
            </a:r>
            <a:r>
              <a:rPr lang="en-US" sz="2800" b="1" dirty="0"/>
              <a:t> next = setup();</a:t>
            </a:r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38257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Self-executable function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(function (a, b){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 = a + b;</a:t>
            </a:r>
          </a:p>
          <a:p>
            <a:r>
              <a:rPr lang="en-US" sz="2800" b="1" dirty="0"/>
              <a:t>	alert(c);</a:t>
            </a:r>
          </a:p>
          <a:p>
            <a:r>
              <a:rPr lang="en-US" sz="2800" b="1" dirty="0"/>
              <a:t>})(1, 2);</a:t>
            </a:r>
          </a:p>
        </p:txBody>
      </p:sp>
    </p:spTree>
    <p:extLst>
      <p:ext uri="{BB962C8B-B14F-4D97-AF65-F5344CB8AC3E}">
        <p14:creationId xmlns:p14="http://schemas.microsoft.com/office/powerpoint/2010/main" val="5445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Self-overwriting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next()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1;</a:t>
            </a:r>
          </a:p>
          <a:p>
            <a:r>
              <a:rPr lang="en-US" sz="2800" b="1" dirty="0"/>
              <a:t>	next = function() {</a:t>
            </a:r>
          </a:p>
          <a:p>
            <a:r>
              <a:rPr lang="en-US" sz="2800" b="1" dirty="0"/>
              <a:t>		return ++count;	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	return count;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220563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Lazy function definition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lazy(){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result = 2 + 2;</a:t>
            </a:r>
          </a:p>
          <a:p>
            <a:r>
              <a:rPr lang="en-US" sz="2800" b="1" dirty="0"/>
              <a:t>	lazy = function() {</a:t>
            </a:r>
          </a:p>
          <a:p>
            <a:r>
              <a:rPr lang="en-US" sz="2800" b="1" dirty="0"/>
              <a:t>		return result;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	return lazy();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lazy(); // 4</a:t>
            </a:r>
          </a:p>
          <a:p>
            <a:r>
              <a:rPr lang="en-US" sz="2800" b="1" dirty="0"/>
              <a:t>lazy(); // 4</a:t>
            </a:r>
          </a:p>
        </p:txBody>
      </p:sp>
    </p:spTree>
    <p:extLst>
      <p:ext uri="{BB962C8B-B14F-4D97-AF65-F5344CB8AC3E}">
        <p14:creationId xmlns:p14="http://schemas.microsoft.com/office/powerpoint/2010/main" val="27538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o = {</a:t>
            </a:r>
          </a:p>
          <a:p>
            <a:r>
              <a:rPr lang="en-US" sz="2000" b="1" dirty="0"/>
              <a:t>	v:1,</a:t>
            </a:r>
          </a:p>
          <a:p>
            <a:pPr lvl="2"/>
            <a:r>
              <a:rPr lang="en-US" sz="2000" b="1" dirty="0"/>
              <a:t>increment: function() 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++;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add: function (v){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 += v;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shout: function() {</a:t>
            </a:r>
          </a:p>
          <a:p>
            <a:pPr lvl="2"/>
            <a:r>
              <a:rPr lang="en-US" sz="2000" b="1" dirty="0"/>
              <a:t>	alert(</a:t>
            </a:r>
            <a:r>
              <a:rPr lang="en-US" sz="2000" b="1" dirty="0" err="1"/>
              <a:t>this.v</a:t>
            </a:r>
            <a:r>
              <a:rPr lang="en-US" sz="2000" b="1" dirty="0"/>
              <a:t>);</a:t>
            </a:r>
          </a:p>
          <a:p>
            <a:pPr lvl="2"/>
            <a:r>
              <a:rPr lang="en-US" sz="2000" b="1" dirty="0"/>
              <a:t>}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r>
              <a:rPr lang="en-US" sz="2000" b="1" dirty="0" err="1"/>
              <a:t>o.increment</a:t>
            </a:r>
            <a:r>
              <a:rPr lang="en-US" sz="2000" b="1" dirty="0"/>
              <a:t>().add(3).shout() // 5</a:t>
            </a:r>
          </a:p>
        </p:txBody>
      </p:sp>
    </p:spTree>
    <p:extLst>
      <p:ext uri="{BB962C8B-B14F-4D97-AF65-F5344CB8AC3E}">
        <p14:creationId xmlns:p14="http://schemas.microsoft.com/office/powerpoint/2010/main" val="325398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810555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//DOM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api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headers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document.getElementsByTagName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0, l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headers.length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 l;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className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innerHTML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World"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jQuery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$(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addClass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).html(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</a:t>
            </a:r>
            <a:r>
              <a:rPr lang="en-US" sz="2000">
                <a:solidFill>
                  <a:srgbClr val="800000"/>
                </a:solidFill>
                <a:latin typeface="Consolas"/>
              </a:rPr>
              <a:t>World"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1180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see a bird that walks like a duck and swims like a duck and quacks like a duck, I call that bird a duck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@ James </a:t>
            </a:r>
            <a:r>
              <a:rPr lang="en-US" dirty="0"/>
              <a:t>Whitcomb Riley</a:t>
            </a:r>
          </a:p>
        </p:txBody>
      </p:sp>
    </p:spTree>
    <p:extLst>
      <p:ext uri="{BB962C8B-B14F-4D97-AF65-F5344CB8AC3E}">
        <p14:creationId xmlns:p14="http://schemas.microsoft.com/office/powerpoint/2010/main" val="6169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Singleton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397031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Single 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instance = this;</a:t>
            </a:r>
          </a:p>
          <a:p>
            <a:r>
              <a:rPr lang="en-US" sz="2800" b="1" dirty="0"/>
              <a:t>	</a:t>
            </a:r>
          </a:p>
          <a:p>
            <a:r>
              <a:rPr lang="en-US" sz="2800" b="1" dirty="0"/>
              <a:t>	//add more to this...</a:t>
            </a:r>
          </a:p>
          <a:p>
            <a:endParaRPr lang="en-US" sz="2800" b="1" dirty="0"/>
          </a:p>
          <a:p>
            <a:r>
              <a:rPr lang="en-US" sz="2800" b="1" dirty="0"/>
              <a:t>	Single = function () {</a:t>
            </a:r>
          </a:p>
          <a:p>
            <a:r>
              <a:rPr lang="en-US" sz="2800" b="1" dirty="0"/>
              <a:t>		return instance;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Decorator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/>
              <a:t>logArgs</a:t>
            </a:r>
            <a:r>
              <a:rPr lang="en-US" sz="2400" b="1" dirty="0"/>
              <a:t>(f){</a:t>
            </a:r>
          </a:p>
          <a:p>
            <a:r>
              <a:rPr lang="en-US" sz="2400" b="1" dirty="0"/>
              <a:t>    return function(){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console.dir</a:t>
            </a:r>
            <a:r>
              <a:rPr lang="en-US" sz="2400" b="1" dirty="0"/>
              <a:t>(arguments);</a:t>
            </a:r>
          </a:p>
          <a:p>
            <a:r>
              <a:rPr lang="en-US" sz="2400" b="1" dirty="0"/>
              <a:t>        return </a:t>
            </a:r>
            <a:r>
              <a:rPr lang="en-US" sz="2400" b="1" dirty="0" err="1"/>
              <a:t>f.apply</a:t>
            </a:r>
            <a:r>
              <a:rPr lang="en-US" sz="2400" b="1" dirty="0"/>
              <a:t>(this, arguments);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6910" y="393305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sum(x, y){</a:t>
            </a:r>
          </a:p>
          <a:p>
            <a:r>
              <a:rPr lang="en-US" sz="2400" b="1" dirty="0"/>
              <a:t>     return x + y;    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sum = </a:t>
            </a:r>
            <a:r>
              <a:rPr lang="en-US" sz="2400" b="1" dirty="0" err="1"/>
              <a:t>logArgs</a:t>
            </a:r>
            <a:r>
              <a:rPr lang="en-US" sz="2400" b="1" dirty="0"/>
              <a:t>(sum);</a:t>
            </a:r>
          </a:p>
          <a:p>
            <a:r>
              <a:rPr lang="en-US" sz="2400" b="1" dirty="0"/>
              <a:t>sum(2, 7);</a:t>
            </a:r>
          </a:p>
        </p:txBody>
      </p:sp>
    </p:spTree>
    <p:extLst>
      <p:ext uri="{BB962C8B-B14F-4D97-AF65-F5344CB8AC3E}">
        <p14:creationId xmlns:p14="http://schemas.microsoft.com/office/powerpoint/2010/main" val="379033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679" y="2571744"/>
            <a:ext cx="3012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Memoization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3393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1224" y="928671"/>
            <a:ext cx="7715304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obj</a:t>
            </a:r>
            <a:r>
              <a:rPr lang="en-US" sz="2400" b="1" dirty="0">
                <a:solidFill>
                  <a:schemeClr val="tx1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privateVariable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tx1"/>
                </a:solidFill>
              </a:rPr>
              <a:t>(x)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return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firstMethod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(a, b)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},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secondMethod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(c)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	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};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9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1158" y="285728"/>
            <a:ext cx="8358246" cy="415498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add</a:t>
            </a:r>
            <a:r>
              <a:rPr lang="en-US" sz="2400" b="1" dirty="0">
                <a:solidFill>
                  <a:schemeClr val="tx1"/>
                </a:solidFill>
              </a:rPr>
              <a:t>(x, y) { return x +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 err="1">
                <a:solidFill>
                  <a:srgbClr val="0070C0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(x, y) { return x *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/*???*/</a:t>
            </a:r>
            <a:r>
              <a:rPr lang="en-US" sz="2400" b="1" dirty="0">
                <a:solidFill>
                  <a:schemeClr val="tx1"/>
                </a:solidFill>
              </a:rPr>
              <a:t>) {	</a:t>
            </a:r>
            <a:r>
              <a:rPr lang="en-US" sz="2400" b="1" dirty="0">
                <a:solidFill>
                  <a:srgbClr val="FF0000"/>
                </a:solidFill>
              </a:rPr>
              <a:t>/* ??? */ </a:t>
            </a: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s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(1)(2)(3)(4)(5);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Assert(s(add) == 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120);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x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(5)(10)(15);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Assert(x(add) == 30);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750);</a:t>
            </a:r>
          </a:p>
        </p:txBody>
      </p:sp>
    </p:spTree>
    <p:extLst>
      <p:ext uri="{BB962C8B-B14F-4D97-AF65-F5344CB8AC3E}">
        <p14:creationId xmlns:p14="http://schemas.microsoft.com/office/powerpoint/2010/main" val="1446638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78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7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23686" y="1510903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Six 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Dr. Axel </a:t>
            </a:r>
            <a:r>
              <a:rPr lang="en-US" b="1" dirty="0" err="1"/>
              <a:t>Rauschmayer</a:t>
            </a:r>
            <a:r>
              <a:rPr lang="en-US" b="1" dirty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4"/>
              </a:rPr>
              <a:t>http://dmitrysoshnikov.com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http://learn.j</a:t>
            </a:r>
            <a:r>
              <a:rPr lang="fr-FR" b="1" dirty="0">
                <a:hlinkClick r:id="rId5"/>
              </a:rPr>
              <a:t>avascript.ru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2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36" y="86206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Duck typing is a style of </a:t>
            </a:r>
            <a:r>
              <a:rPr lang="en-US" dirty="0">
                <a:solidFill>
                  <a:schemeClr val="accent5"/>
                </a:solidFill>
              </a:rPr>
              <a:t>dynamic typing </a:t>
            </a:r>
            <a:r>
              <a:rPr lang="en-US" dirty="0"/>
              <a:t>in which an </a:t>
            </a:r>
            <a:r>
              <a:rPr lang="en-US" u="sng" dirty="0"/>
              <a:t>object's current set of methods and properties determines the valid semantic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rather than its inheritance from a particular class or implementation of a specific interface.</a:t>
            </a:r>
          </a:p>
        </p:txBody>
      </p:sp>
    </p:spTree>
    <p:extLst>
      <p:ext uri="{BB962C8B-B14F-4D97-AF65-F5344CB8AC3E}">
        <p14:creationId xmlns:p14="http://schemas.microsoft.com/office/powerpoint/2010/main" val="26682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21" y="365125"/>
            <a:ext cx="4720713" cy="6713476"/>
          </a:xfrm>
        </p:spPr>
      </p:pic>
    </p:spTree>
    <p:extLst>
      <p:ext uri="{BB962C8B-B14F-4D97-AF65-F5344CB8AC3E}">
        <p14:creationId xmlns:p14="http://schemas.microsoft.com/office/powerpoint/2010/main" val="21644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Duck typing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t = {</a:t>
            </a:r>
          </a:p>
          <a:p>
            <a:pPr lvl="1"/>
            <a:r>
              <a:rPr lang="en-US" sz="2000" b="1" dirty="0"/>
              <a:t>"0": "a",</a:t>
            </a:r>
          </a:p>
          <a:p>
            <a:pPr lvl="1"/>
            <a:r>
              <a:rPr lang="en-US" sz="2000" b="1" dirty="0"/>
              <a:t>"1": "</a:t>
            </a:r>
            <a:r>
              <a:rPr lang="en-US" sz="2000" b="1" dirty="0" err="1"/>
              <a:t>ab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"2": "</a:t>
            </a:r>
            <a:r>
              <a:rPr lang="en-US" sz="2000" b="1" dirty="0" err="1"/>
              <a:t>abc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length: 3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[ ].</a:t>
            </a:r>
            <a:r>
              <a:rPr lang="en-US" sz="2000" b="1" dirty="0" err="1"/>
              <a:t>push.call</a:t>
            </a:r>
            <a:r>
              <a:rPr lang="en-US" sz="2000" b="1" dirty="0"/>
              <a:t>(t, "</a:t>
            </a:r>
            <a:r>
              <a:rPr lang="en-US" sz="2000" b="1" dirty="0" err="1"/>
              <a:t>abcd</a:t>
            </a:r>
            <a:r>
              <a:rPr lang="en-US" sz="2000" b="1" dirty="0"/>
              <a:t>");</a:t>
            </a:r>
          </a:p>
          <a:p>
            <a:r>
              <a:rPr lang="en-US" sz="2000" b="1" dirty="0"/>
              <a:t>[ ].</a:t>
            </a:r>
            <a:r>
              <a:rPr lang="en-US" sz="2000" b="1" dirty="0" err="1"/>
              <a:t>join.call</a:t>
            </a:r>
            <a:r>
              <a:rPr lang="en-US" sz="2000" b="1" dirty="0"/>
              <a:t>(t, " -- ");</a:t>
            </a:r>
          </a:p>
        </p:txBody>
      </p:sp>
    </p:spTree>
    <p:extLst>
      <p:ext uri="{BB962C8B-B14F-4D97-AF65-F5344CB8AC3E}">
        <p14:creationId xmlns:p14="http://schemas.microsoft.com/office/powerpoint/2010/main" val="599960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908720"/>
            <a:ext cx="7215238" cy="398570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function outer(){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1;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function(){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  return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};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}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endParaRPr lang="en-US" sz="20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outer();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1788145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57232"/>
            <a:ext cx="721523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 function </a:t>
            </a:r>
            <a:r>
              <a:rPr lang="en-US" sz="2000" b="1" dirty="0" err="1">
                <a:solidFill>
                  <a:srgbClr val="0070C0"/>
                </a:solidFill>
              </a:rPr>
              <a:t>sayHello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#1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 = function() { alert(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); }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#2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767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3750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53058" y="2500307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4224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6110</TotalTime>
  <Words>394</Words>
  <Application>Microsoft Office PowerPoint</Application>
  <PresentationFormat>Widescreen</PresentationFormat>
  <Paragraphs>225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Consolas</vt:lpstr>
      <vt:lpstr>Office Theme</vt:lpstr>
      <vt:lpstr>Duck typing</vt:lpstr>
      <vt:lpstr>PowerPoint Presentation</vt:lpstr>
      <vt:lpstr>PowerPoint Presentation</vt:lpstr>
      <vt:lpstr>PowerPoint Presentation</vt:lpstr>
      <vt:lpstr>Duck typing</vt:lpstr>
      <vt:lpstr>Closures</vt:lpstr>
      <vt:lpstr>Closures</vt:lpstr>
      <vt:lpstr>PowerPoint Presentation</vt:lpstr>
      <vt:lpstr>PowerPoint Presentation</vt:lpstr>
      <vt:lpstr>PowerPoint Presentation</vt:lpstr>
      <vt:lpstr>Private Members</vt:lpstr>
      <vt:lpstr>PowerPoint Presentation</vt:lpstr>
      <vt:lpstr>“setName” example</vt:lpstr>
      <vt:lpstr>Returning functions</vt:lpstr>
      <vt:lpstr>Self-executable function</vt:lpstr>
      <vt:lpstr>Self-overwriting functions</vt:lpstr>
      <vt:lpstr>Lazy function definition</vt:lpstr>
      <vt:lpstr>Chaining</vt:lpstr>
      <vt:lpstr>Chaining</vt:lpstr>
      <vt:lpstr>Singleton</vt:lpstr>
      <vt:lpstr>Decorator</vt:lpstr>
      <vt:lpstr>PowerPoint Presentation</vt:lpstr>
      <vt:lpstr>Private members</vt:lpstr>
      <vt:lpstr>PowerPoint Presentation</vt:lpstr>
      <vt:lpstr>REFERENCES 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23</cp:revision>
  <dcterms:created xsi:type="dcterms:W3CDTF">2015-09-01T08:17:03Z</dcterms:created>
  <dcterms:modified xsi:type="dcterms:W3CDTF">2015-09-14T06:55:50Z</dcterms:modified>
</cp:coreProperties>
</file>