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55"/>
  </p:notesMasterIdLst>
  <p:sldIdLst>
    <p:sldId id="346" r:id="rId2"/>
    <p:sldId id="364" r:id="rId3"/>
    <p:sldId id="324" r:id="rId4"/>
    <p:sldId id="349" r:id="rId5"/>
    <p:sldId id="350" r:id="rId6"/>
    <p:sldId id="347" r:id="rId7"/>
    <p:sldId id="323" r:id="rId8"/>
    <p:sldId id="348" r:id="rId9"/>
    <p:sldId id="399" r:id="rId10"/>
    <p:sldId id="326" r:id="rId11"/>
    <p:sldId id="351" r:id="rId12"/>
    <p:sldId id="352" r:id="rId13"/>
    <p:sldId id="329" r:id="rId14"/>
    <p:sldId id="331" r:id="rId15"/>
    <p:sldId id="353" r:id="rId16"/>
    <p:sldId id="332" r:id="rId17"/>
    <p:sldId id="333" r:id="rId18"/>
    <p:sldId id="397" r:id="rId19"/>
    <p:sldId id="398" r:id="rId20"/>
    <p:sldId id="330" r:id="rId21"/>
    <p:sldId id="369" r:id="rId22"/>
    <p:sldId id="370" r:id="rId23"/>
    <p:sldId id="373" r:id="rId24"/>
    <p:sldId id="383" r:id="rId25"/>
    <p:sldId id="387" r:id="rId26"/>
    <p:sldId id="388" r:id="rId27"/>
    <p:sldId id="389" r:id="rId28"/>
    <p:sldId id="390" r:id="rId29"/>
    <p:sldId id="357" r:id="rId30"/>
    <p:sldId id="365" r:id="rId31"/>
    <p:sldId id="360" r:id="rId32"/>
    <p:sldId id="335" r:id="rId33"/>
    <p:sldId id="336" r:id="rId34"/>
    <p:sldId id="394" r:id="rId35"/>
    <p:sldId id="395" r:id="rId36"/>
    <p:sldId id="337" r:id="rId37"/>
    <p:sldId id="338" r:id="rId38"/>
    <p:sldId id="339" r:id="rId39"/>
    <p:sldId id="340" r:id="rId40"/>
    <p:sldId id="341" r:id="rId41"/>
    <p:sldId id="354" r:id="rId42"/>
    <p:sldId id="355" r:id="rId43"/>
    <p:sldId id="343" r:id="rId44"/>
    <p:sldId id="356" r:id="rId45"/>
    <p:sldId id="362" r:id="rId46"/>
    <p:sldId id="344" r:id="rId47"/>
    <p:sldId id="345" r:id="rId48"/>
    <p:sldId id="308" r:id="rId49"/>
    <p:sldId id="358" r:id="rId50"/>
    <p:sldId id="359" r:id="rId51"/>
    <p:sldId id="299" r:id="rId52"/>
    <p:sldId id="391" r:id="rId53"/>
    <p:sldId id="400" r:id="rId5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396" autoAdjust="0"/>
  </p:normalViewPr>
  <p:slideViewPr>
    <p:cSldViewPr>
      <p:cViewPr varScale="1">
        <p:scale>
          <a:sx n="76" d="100"/>
          <a:sy n="76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Object.create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работает еще проще. Он делает практически тоже самое, только без участия функция конструктора</a:t>
            </a:r>
            <a:r>
              <a:rPr lang="en-US" b="0" baseline="0" dirty="0" smtClean="0"/>
              <a:t>. </a:t>
            </a:r>
            <a:r>
              <a:rPr lang="ru-RU" b="0" baseline="0" dirty="0" smtClean="0"/>
              <a:t>На самом деле он принимает дополнительные параметры. То,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что будет передано во второй параметр, будет добавлено в новый объект, а не в его прототип.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теперь давайте рассмотрим немного другую ситуацию.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с тем же прототипом,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, но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появился свой собственный прототип. Т.е. это два независимых класса со своими прототипами. Как нам сделать, что бы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наследовал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? И у объекта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можно было вызвать метод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getB</a:t>
            </a:r>
            <a:r>
              <a:rPr lang="en-US" baseline="0" dirty="0" smtClean="0"/>
              <a:t> 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Самый простой способ – это сначала создать объект класса а и присвоить </a:t>
            </a:r>
            <a:r>
              <a:rPr lang="en-US" baseline="0" dirty="0" err="1" smtClean="0"/>
              <a:t>ClassB.prototype</a:t>
            </a:r>
            <a:r>
              <a:rPr lang="ru-RU" baseline="0" dirty="0" smtClean="0"/>
              <a:t> ссылку на него. Но этот способ совсем не идеален, т.к. вынуждает нас создавать полноценный экземпляр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 и вызывать его конструктор</a:t>
            </a:r>
            <a:r>
              <a:rPr lang="en-US" baseline="0" dirty="0" smtClean="0"/>
              <a:t> c </a:t>
            </a:r>
            <a:r>
              <a:rPr lang="ru-RU" baseline="0" dirty="0" smtClean="0"/>
              <a:t>параметрами. Т.е. в итоге создается никому не нужный экземпляр </a:t>
            </a:r>
            <a:r>
              <a:rPr lang="en-US" baseline="0" dirty="0" err="1" smtClean="0"/>
              <a:t>ClassA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Альтернативным способом является использование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en-US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который мы первым параметром передаем ссылку на прототип наша класса-родителя, а вторым параметром добавляем необходимый нам метод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данном случае мы не создаем ненужный объект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, а вызываем его прямо в конструкторе </a:t>
            </a:r>
            <a:r>
              <a:rPr lang="en-US" b="1" baseline="0" dirty="0" err="1" smtClean="0"/>
              <a:t>ClassB</a:t>
            </a:r>
            <a:r>
              <a:rPr lang="ru-RU" b="0" baseline="0" dirty="0" smtClean="0"/>
              <a:t> (или просто добавляем еще один аргумент в </a:t>
            </a:r>
            <a:r>
              <a:rPr lang="ru-RU" b="0" baseline="0" dirty="0" err="1" smtClean="0"/>
              <a:t>консткруктор</a:t>
            </a:r>
            <a:r>
              <a:rPr lang="ru-RU" b="0" baseline="0" dirty="0" smtClean="0"/>
              <a:t> и </a:t>
            </a:r>
            <a:r>
              <a:rPr lang="ru-RU" b="0" baseline="0" dirty="0" err="1" smtClean="0"/>
              <a:t>присваеваем</a:t>
            </a:r>
            <a:r>
              <a:rPr lang="ru-RU" b="0" baseline="0" dirty="0" smtClean="0"/>
              <a:t> его напрямую).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0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на последок рассмотрим дедовский метод, который зарекомендовал себя как довольно удачный способ создавать наследование в </a:t>
            </a:r>
            <a:r>
              <a:rPr lang="en-US" baseline="0" dirty="0" smtClean="0"/>
              <a:t>JavaScript. </a:t>
            </a:r>
            <a:r>
              <a:rPr lang="ru-RU" baseline="0" dirty="0" smtClean="0"/>
              <a:t>Особенностью данного метода является тот факт, что тут не используется ссылка </a:t>
            </a:r>
            <a:r>
              <a:rPr lang="en-US" baseline="0" dirty="0" smtClean="0"/>
              <a:t>__proto__</a:t>
            </a:r>
            <a:r>
              <a:rPr lang="ru-RU" baseline="0" dirty="0" smtClean="0"/>
              <a:t> явно.</a:t>
            </a:r>
          </a:p>
          <a:p>
            <a:r>
              <a:rPr lang="ru-RU" dirty="0" smtClean="0"/>
              <a:t>Что</a:t>
            </a:r>
            <a:r>
              <a:rPr lang="ru-RU" baseline="0" dirty="0" smtClean="0"/>
              <a:t> тут происходит? Давайте разберемся. Как мы видим, функция </a:t>
            </a:r>
            <a:r>
              <a:rPr lang="en-US" b="1" baseline="0" dirty="0" smtClean="0"/>
              <a:t>extend</a:t>
            </a:r>
            <a:r>
              <a:rPr lang="en-US" baseline="0" dirty="0" smtClean="0"/>
              <a:t> </a:t>
            </a:r>
            <a:r>
              <a:rPr lang="ru-RU" baseline="0" dirty="0" smtClean="0"/>
              <a:t>принимает два параметра – две функции-конструктора. Один из них будет нашим родителем (или базовым классов), второй будет потомком этого класса. </a:t>
            </a:r>
          </a:p>
          <a:p>
            <a:r>
              <a:rPr lang="ru-RU" baseline="0" dirty="0" smtClean="0"/>
              <a:t>В первой строке мы создаем пустую функцию конструктор, которая ничего не делает. </a:t>
            </a:r>
          </a:p>
          <a:p>
            <a:r>
              <a:rPr lang="ru-RU" baseline="0" dirty="0" smtClean="0"/>
              <a:t>Во второй строке мы присваиваем ссылку на прототип базового классе в прототип нашей новой пустой функции.</a:t>
            </a:r>
          </a:p>
          <a:p>
            <a:r>
              <a:rPr lang="ru-RU" baseline="0" dirty="0" smtClean="0"/>
              <a:t>В третей строке мы, собственно и делаем наследование, создавая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 нашего суррогата и присваивая его в прототип функции конструктора потомка. Т.е., если подумать, то </a:t>
            </a:r>
            <a:r>
              <a:rPr lang="en-US" b="1" baseline="0" dirty="0" err="1" smtClean="0"/>
              <a:t>Child.prototype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в итоге указывать на вот такую структуру</a:t>
            </a:r>
            <a:r>
              <a:rPr lang="en-US" baseline="0" dirty="0" smtClean="0"/>
              <a:t>: {__proto__.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}</a:t>
            </a:r>
            <a:r>
              <a:rPr lang="ru-RU" baseline="0" dirty="0" smtClean="0"/>
              <a:t>. Не забываем, что цепочка прототипов работает только на </a:t>
            </a:r>
            <a:r>
              <a:rPr lang="en-US" baseline="0" dirty="0" smtClean="0"/>
              <a:t>get </a:t>
            </a:r>
            <a:r>
              <a:rPr lang="ru-RU" baseline="0" dirty="0" smtClean="0"/>
              <a:t>свойства</a:t>
            </a:r>
            <a:endParaRPr lang="en-US" baseline="0" dirty="0" smtClean="0"/>
          </a:p>
          <a:p>
            <a:r>
              <a:rPr lang="ru-RU" baseline="0" dirty="0" smtClean="0"/>
              <a:t>В последней строке мы устанавливаем специальное свойство любого объекта </a:t>
            </a:r>
            <a:r>
              <a:rPr lang="en-US" b="1" baseline="0" dirty="0" smtClean="0"/>
              <a:t>constructor</a:t>
            </a:r>
            <a:r>
              <a:rPr lang="en-US" baseline="0" dirty="0" smtClean="0"/>
              <a:t>.</a:t>
            </a:r>
            <a:r>
              <a:rPr lang="ru-RU" baseline="0" dirty="0" smtClean="0"/>
              <a:t> Делать это не обязательно, но в правилах хорошего тона считается устанавливать это свойство именно на ту функцию конструктор, с помощью которой она была создана.</a:t>
            </a:r>
          </a:p>
          <a:p>
            <a:r>
              <a:rPr lang="ru-RU" baseline="0" dirty="0" smtClean="0"/>
              <a:t>Стоить обратить внимание, что при таком подходе дополнительные свойства можно записывать в прототип потомка только </a:t>
            </a:r>
            <a:r>
              <a:rPr lang="ru-RU" b="1" baseline="0" dirty="0" smtClean="0"/>
              <a:t>ПОСЛЕ </a:t>
            </a:r>
            <a:r>
              <a:rPr lang="ru-RU" b="0" baseline="0" dirty="0" smtClean="0"/>
              <a:t>вызова функции </a:t>
            </a:r>
            <a:r>
              <a:rPr lang="en-US" b="1" baseline="0" dirty="0" smtClean="0"/>
              <a:t>extend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В противном случае она просто пере затрёт все свойства, которые мы туда добавили до этого.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prototype" TargetMode="External"/><Relationship Id="rId2" Type="http://schemas.openxmlformats.org/officeDocument/2006/relationships/hyperlink" Target="http://dmitrysoshnikov.com/ecmascript/ru-javascript-the-c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ru/docs/Web/JavaScript/Reference/Global_Objects/Object/create" TargetMode="External"/><Relationship Id="rId4" Type="http://schemas.openxmlformats.org/officeDocument/2006/relationships/hyperlink" Target="https://www.youtube.com/watch?v=Yvf_kUBZmXg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sition_over_inheritance" TargetMode="External"/><Relationship Id="rId2" Type="http://schemas.openxmlformats.org/officeDocument/2006/relationships/hyperlink" Target="http://stackoverflow.com/questions/49002/prefer-composition-over-inheritanc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proto = { foo: 'a' };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=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Object.create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(proto);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= 'b';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true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delete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delete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???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get </a:t>
            </a:r>
            <a:r>
              <a:rPr lang="en-US" dirty="0"/>
              <a:t>foo()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console.log</a:t>
            </a:r>
            <a:r>
              <a:rPr lang="en-US" dirty="0"/>
              <a:t>('function call');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obj.foo</a:t>
            </a:r>
            <a:r>
              <a:rPr lang="en-US" dirty="0" smtClean="0"/>
              <a:t>; // call a function </a:t>
            </a:r>
            <a:r>
              <a:rPr lang="en-US" dirty="0"/>
              <a:t>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1631" y="940043"/>
            <a:ext cx="6815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How does </a:t>
            </a:r>
            <a:r>
              <a:rPr lang="en-US" sz="2100" dirty="0" err="1"/>
              <a:t>Object.create</a:t>
            </a:r>
            <a:r>
              <a:rPr lang="en-US" sz="2100" dirty="0"/>
              <a:t>() work? Something like this: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47361" y="1780573"/>
            <a:ext cx="6819900" cy="36702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(prototype, props)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new empty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properties if they are specified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obj.defineProperties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(props);</a:t>
            </a:r>
            <a:endParaRPr lang="en-US" altLang="en-US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correct prototype.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__proto__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prototype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this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9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5" y="1771649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8672" y="2258486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88672" y="4049279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4373" y="1750870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7890" y="40199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4373" y="35866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47108" y="2189311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3285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95154" y="16862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95154" y="3500283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95154" y="4735476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327" y="365456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6327" y="485240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26327" y="4019829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26327" y="5255022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6327" y="1588176"/>
            <a:ext cx="3616037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2643182"/>
            <a:ext cx="514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memory usage 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789" y="5517232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950504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More complicated example of inheritance.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33525" y="1409231"/>
            <a:ext cx="6686550" cy="38087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Second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3525" y="4364779"/>
            <a:ext cx="6686550" cy="15234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3525" y="3438510"/>
            <a:ext cx="6686550" cy="25622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or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.call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i="1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1038225"/>
            <a:ext cx="592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Magic </a:t>
            </a:r>
            <a:r>
              <a:rPr lang="en-US" sz="2400" b="1" dirty="0"/>
              <a:t>extend</a:t>
            </a:r>
            <a:r>
              <a:rPr lang="en-US" sz="2400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2100" y="1476807"/>
            <a:ext cx="4352925" cy="39472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base class (parent))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Inherit child from the parent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now we can add any methods to the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 with both child's and parent's methods.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child method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parent method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5075" y="2473242"/>
            <a:ext cx="2514600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9876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00575" y="2133601"/>
            <a:ext cx="1714500" cy="339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19675" y="3381903"/>
            <a:ext cx="1504950" cy="111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69188" y="3188733"/>
            <a:ext cx="226857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1562100" y="149956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Parent) {</a:t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15074" y="4090124"/>
            <a:ext cx="2514600" cy="8079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…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89520" y="2777490"/>
            <a:ext cx="1405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95410" y="2777490"/>
            <a:ext cx="0" cy="1120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8723947" y="4007256"/>
            <a:ext cx="377190" cy="165736"/>
          </a:xfrm>
          <a:prstGeom prst="bentConnector3">
            <a:avLst>
              <a:gd name="adj1" fmla="val 9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1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F = function() { };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Child.prototype.constructor</a:t>
            </a:r>
            <a:r>
              <a:rPr lang="en-US" sz="2000" b="1" dirty="0" smtClean="0"/>
              <a:t> = Child;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4786322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F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F.prototype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Parent.prototype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Child.prototype</a:t>
            </a:r>
            <a:r>
              <a:rPr lang="en-US" sz="2000" b="1" u="sng" dirty="0" smtClean="0"/>
              <a:t> = new F();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96617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Child.prototype.constructor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Child;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Child.superclass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Parent.prototype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72198" y="5072074"/>
          <a:ext cx="1928826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Child.prototype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285728"/>
            <a:ext cx="7715304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</a:t>
            </a:r>
            <a:r>
              <a:rPr lang="en-US" sz="2000" b="1" dirty="0" err="1" smtClean="0"/>
              <a:t>.superclass.constructor.apply</a:t>
            </a:r>
            <a:r>
              <a:rPr lang="en-US" sz="2000" b="1" dirty="0" smtClean="0"/>
              <a:t>(this, arguments);</a:t>
            </a:r>
          </a:p>
          <a:p>
            <a:r>
              <a:rPr lang="en-US" sz="2000" b="1" dirty="0" smtClean="0"/>
              <a:t>	//</a:t>
            </a:r>
            <a:r>
              <a:rPr lang="en-US" sz="2000" b="1" dirty="0" err="1" smtClean="0"/>
              <a:t>MobilePhone.superclass.makeCall.call</a:t>
            </a:r>
            <a:r>
              <a:rPr lang="en-US" sz="2000" b="1" dirty="0" smtClean="0"/>
              <a:t>(this);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this.ringtone</a:t>
            </a:r>
            <a:r>
              <a:rPr lang="en-US" sz="2000" b="1" dirty="0" smtClean="0"/>
              <a:t> = ringtone;		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  <a:p>
            <a:r>
              <a:rPr lang="en-US" sz="2000" b="1" dirty="0" err="1" smtClean="0"/>
              <a:t>MobilePhone.prototype.makeCall</a:t>
            </a:r>
            <a:r>
              <a:rPr lang="en-US" sz="2000" b="1" dirty="0" smtClean="0"/>
              <a:t> = function() {…}</a:t>
            </a:r>
          </a:p>
          <a:p>
            <a:r>
              <a:rPr lang="en-US" sz="2000" b="1" dirty="0" err="1" smtClean="0"/>
              <a:t>MobilePhone.prototype.sendSMS</a:t>
            </a:r>
            <a:r>
              <a:rPr lang="en-US" sz="2000" b="1" dirty="0" smtClean="0"/>
              <a:t>= function() {…}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Классы примеси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714356"/>
            <a:ext cx="8572560" cy="452431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o = {</a:t>
            </a:r>
          </a:p>
          <a:p>
            <a:r>
              <a:rPr lang="en-US" sz="2400" b="1" dirty="0" smtClean="0"/>
              <a:t>        x: 8,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valueOf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</a:t>
            </a:r>
            <a:r>
              <a:rPr lang="en-US" sz="2400" b="1" dirty="0" smtClean="0"/>
              <a:t> + 2;</a:t>
            </a:r>
          </a:p>
          <a:p>
            <a:r>
              <a:rPr lang="en-US" sz="2400" b="1" dirty="0" smtClean="0"/>
              <a:t>        },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this.x.toString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        }</a:t>
            </a:r>
          </a:p>
          <a:p>
            <a:r>
              <a:rPr lang="en-US" sz="2400" b="1" dirty="0" smtClean="0"/>
              <a:t>    },</a:t>
            </a:r>
          </a:p>
          <a:p>
            <a:r>
              <a:rPr lang="en-US" sz="2400" b="1" dirty="0" smtClean="0"/>
              <a:t>  result = o &lt; "9";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(function f(){</a:t>
            </a:r>
          </a:p>
          <a:p>
            <a:r>
              <a:rPr lang="en-US" sz="2400" b="1" dirty="0" smtClean="0"/>
              <a:t>      function f(){ return 1; }</a:t>
            </a:r>
          </a:p>
          <a:p>
            <a:r>
              <a:rPr lang="en-US" sz="2400" b="1" dirty="0" smtClean="0"/>
              <a:t>      return f();</a:t>
            </a:r>
          </a:p>
          <a:p>
            <a:r>
              <a:rPr lang="en-US" sz="2400" b="1" dirty="0" smtClean="0"/>
              <a:t>      function f(){ return 2; }</a:t>
            </a:r>
          </a:p>
          <a:p>
            <a:r>
              <a:rPr lang="en-US" sz="2400" b="1" dirty="0" smtClean="0"/>
              <a:t>    })();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3571876"/>
            <a:ext cx="8572560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f(){ return f; }</a:t>
            </a:r>
          </a:p>
          <a:p>
            <a:r>
              <a:rPr lang="en-US" sz="2400" b="1" dirty="0" smtClean="0"/>
              <a:t>    new f() </a:t>
            </a:r>
            <a:r>
              <a:rPr lang="en-US" sz="2400" b="1" dirty="0" err="1" smtClean="0"/>
              <a:t>instanceof</a:t>
            </a:r>
            <a:r>
              <a:rPr lang="en-US" sz="2400" b="1" dirty="0" smtClean="0"/>
              <a:t> f;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5000636"/>
            <a:ext cx="8572560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100['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']['length']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1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materials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4026" y="2509915"/>
            <a:ext cx="7143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JavaScript: The Core </a:t>
            </a:r>
            <a:r>
              <a:rPr lang="en-US" sz="1350" dirty="0"/>
              <a:t>(</a:t>
            </a:r>
            <a:r>
              <a:rPr lang="en-US" sz="1350" dirty="0">
                <a:hlinkClick r:id="rId2"/>
              </a:rPr>
              <a:t>http://dmitrysoshnikov.com/ecmascript/ru-javascript-the-core/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Prototypes: Inheritance and Methods </a:t>
            </a:r>
            <a:r>
              <a:rPr lang="en-US" sz="1350" dirty="0"/>
              <a:t>(</a:t>
            </a:r>
            <a:r>
              <a:rPr lang="en-US" sz="1350" dirty="0">
                <a:hlinkClick r:id="rId3"/>
              </a:rPr>
              <a:t>http://learn.javascript.ru/prototype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David Flanagan: "JavaScript: The Definitive Guide, 6th Edition“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 -- Prototypes, Prototypal Inheritance done right.  </a:t>
            </a:r>
            <a:r>
              <a:rPr lang="en-US" sz="1350" dirty="0"/>
              <a:t>(</a:t>
            </a:r>
            <a:r>
              <a:rPr lang="en-US" sz="1350" dirty="0">
                <a:hlinkClick r:id="rId4"/>
              </a:rPr>
              <a:t>https://www.youtube.com/watch?v=Yvf_kUBZmXg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 err="1" smtClean="0"/>
              <a:t>Object.create</a:t>
            </a:r>
            <a:r>
              <a:rPr lang="en-US" sz="1350" b="1" dirty="0"/>
              <a:t>() </a:t>
            </a:r>
            <a:r>
              <a:rPr lang="en-US" sz="1350" dirty="0"/>
              <a:t>(</a:t>
            </a:r>
            <a:r>
              <a:rPr lang="en-US" sz="1350" dirty="0">
                <a:hlinkClick r:id="rId5"/>
              </a:rPr>
              <a:t>https://developer.mozilla.org/ru/docs/Web/JavaScript/Reference/Global_Objects/Object/create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5034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5105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Prefer </a:t>
            </a:r>
            <a:r>
              <a:rPr lang="en-US" dirty="0" smtClean="0"/>
              <a:t>containment (composition) over </a:t>
            </a:r>
            <a:r>
              <a:rPr lang="en-US" dirty="0"/>
              <a:t>inheritance?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Think of containment as a has a relationship. A car "has an" engine, a person "has a" name,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stackoverflow.com/questions/49002/prefer-composition-over-inheritance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en.wikipedia.org/wiki/Composition_over_inheritance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newOperator</a:t>
            </a:r>
            <a:r>
              <a:rPr lang="en-US" sz="2000" dirty="0"/>
              <a:t>(</a:t>
            </a:r>
            <a:r>
              <a:rPr lang="en-US" sz="2000" dirty="0" err="1"/>
              <a:t>Constr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thisValue</a:t>
            </a:r>
            <a:r>
              <a:rPr lang="en-US" sz="2000" dirty="0"/>
              <a:t> = </a:t>
            </a:r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Constr.prototype</a:t>
            </a:r>
            <a:r>
              <a:rPr lang="en-US" sz="2000" dirty="0"/>
              <a:t>); // (1)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</a:t>
            </a:r>
            <a:r>
              <a:rPr lang="en-US" sz="2000" dirty="0" err="1"/>
              <a:t>Constr.apply</a:t>
            </a:r>
            <a:r>
              <a:rPr lang="en-US" sz="2000" dirty="0"/>
              <a:t>(</a:t>
            </a:r>
            <a:r>
              <a:rPr lang="en-US" sz="2000" dirty="0" err="1"/>
              <a:t>thisValue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typeof</a:t>
            </a:r>
            <a:r>
              <a:rPr lang="en-US" sz="2000" dirty="0"/>
              <a:t> result === 'object' &amp;&amp; result !== null) {</a:t>
            </a:r>
          </a:p>
          <a:p>
            <a:pPr marL="0" indent="0">
              <a:buNone/>
            </a:pPr>
            <a:r>
              <a:rPr lang="en-US" sz="2000" dirty="0"/>
              <a:t>        return result; // (2)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53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6847</TotalTime>
  <Words>2236</Words>
  <Application>Microsoft Office PowerPoint</Application>
  <PresentationFormat>On-screen Show (4:3)</PresentationFormat>
  <Paragraphs>635</Paragraphs>
  <Slides>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Ubuntu Mono</vt:lpstr>
      <vt:lpstr>Тема Office</vt:lpstr>
      <vt:lpstr>Prototype</vt:lpstr>
      <vt:lpstr>Prototype</vt:lpstr>
      <vt:lpstr>Prototype vs [[Prototype]]</vt:lpstr>
      <vt:lpstr>PowerPoint Presentation</vt:lpstr>
      <vt:lpstr>PowerPoint Presentation</vt:lpstr>
      <vt:lpstr>Constructor function</vt:lpstr>
      <vt:lpstr>new operator</vt:lpstr>
      <vt:lpstr>var rect1 =</vt:lpstr>
      <vt:lpstr>How new work?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instanceof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PowerPoint Presentation</vt:lpstr>
      <vt:lpstr>PowerPoint Presentation</vt:lpstr>
      <vt:lpstr>Extend function</vt:lpstr>
      <vt:lpstr>Extend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Private members</vt:lpstr>
      <vt:lpstr>Extending Without Inheriting</vt:lpstr>
      <vt:lpstr>Классы примеси</vt:lpstr>
      <vt:lpstr>Parasitic inheritance  (functional pattern) </vt:lpstr>
      <vt:lpstr>Parasitic inheritance</vt:lpstr>
      <vt:lpstr>PowerPoint Presentation</vt:lpstr>
      <vt:lpstr>JS Quiz</vt:lpstr>
      <vt:lpstr>JS Quiz</vt:lpstr>
      <vt:lpstr>PowerPoint Presentation</vt:lpstr>
      <vt:lpstr>List of materials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579</cp:revision>
  <dcterms:created xsi:type="dcterms:W3CDTF">2009-11-07T10:35:59Z</dcterms:created>
  <dcterms:modified xsi:type="dcterms:W3CDTF">2015-09-29T06:47:41Z</dcterms:modified>
</cp:coreProperties>
</file>