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4"/>
  </p:notesMasterIdLst>
  <p:sldIdLst>
    <p:sldId id="442" r:id="rId2"/>
    <p:sldId id="509" r:id="rId3"/>
    <p:sldId id="510" r:id="rId4"/>
    <p:sldId id="511" r:id="rId5"/>
    <p:sldId id="512" r:id="rId6"/>
    <p:sldId id="524" r:id="rId7"/>
    <p:sldId id="514" r:id="rId8"/>
    <p:sldId id="450" r:id="rId9"/>
    <p:sldId id="523" r:id="rId10"/>
    <p:sldId id="454" r:id="rId11"/>
    <p:sldId id="453" r:id="rId12"/>
    <p:sldId id="455" r:id="rId13"/>
    <p:sldId id="456" r:id="rId14"/>
    <p:sldId id="457" r:id="rId15"/>
    <p:sldId id="515" r:id="rId16"/>
    <p:sldId id="465" r:id="rId17"/>
    <p:sldId id="463" r:id="rId18"/>
    <p:sldId id="464" r:id="rId19"/>
    <p:sldId id="458" r:id="rId20"/>
    <p:sldId id="466" r:id="rId21"/>
    <p:sldId id="462" r:id="rId22"/>
    <p:sldId id="484" r:id="rId23"/>
    <p:sldId id="485" r:id="rId24"/>
    <p:sldId id="497" r:id="rId25"/>
    <p:sldId id="522" r:id="rId26"/>
    <p:sldId id="520" r:id="rId27"/>
    <p:sldId id="486" r:id="rId28"/>
    <p:sldId id="461" r:id="rId29"/>
    <p:sldId id="507" r:id="rId30"/>
    <p:sldId id="513" r:id="rId31"/>
    <p:sldId id="521" r:id="rId32"/>
    <p:sldId id="305" r:id="rId33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5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12.10.2015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can be nested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indow </a:t>
            </a:r>
            <a:r>
              <a:rPr lang="en-US" dirty="0" smtClean="0"/>
              <a:t>vs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6832"/>
            <a:ext cx="5346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Ubuntu Mono"/>
              </a:rPr>
              <a:t>	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glob points to global 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typeof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!==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'undefined'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6666"/>
                </a:solidFill>
                <a:effectLst/>
                <a:latin typeface="Ubuntu Mono"/>
              </a:rPr>
              <a:t>window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global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7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variables are </a:t>
            </a:r>
            <a:r>
              <a:rPr lang="en-US" b="1" dirty="0" smtClean="0"/>
              <a:t>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less </a:t>
            </a:r>
            <a:r>
              <a:rPr lang="en-US" dirty="0"/>
              <a:t>robust, behave less predictably, and are less 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clashes. Your </a:t>
            </a:r>
            <a:r>
              <a:rPr lang="en-US" dirty="0"/>
              <a:t>code, built-ins, analytics code, social media </a:t>
            </a:r>
            <a:r>
              <a:rPr lang="en-US" dirty="0" smtClean="0"/>
              <a:t>buttons use the same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 invoked function </a:t>
            </a:r>
            <a:r>
              <a:rPr lang="en-US" dirty="0" smtClean="0"/>
              <a:t>expression</a:t>
            </a:r>
            <a:br>
              <a:rPr lang="en-US" dirty="0" smtClean="0"/>
            </a:br>
            <a:r>
              <a:rPr lang="en-US" dirty="0" smtClean="0"/>
              <a:t>in next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Scope in ES3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Scope </a:t>
            </a:r>
            <a:r>
              <a:rPr lang="en-US" dirty="0"/>
              <a:t>- is a logical boundaries in which a variable (or </a:t>
            </a:r>
            <a:r>
              <a:rPr lang="en-US" dirty="0" smtClean="0"/>
              <a:t>expression</a:t>
            </a:r>
            <a:r>
              <a:rPr lang="en-US" dirty="0"/>
              <a:t>) has its meaning.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a global variable, a local variable, </a:t>
            </a:r>
            <a:r>
              <a:rPr lang="en-US" dirty="0" err="1"/>
              <a:t>etc</a:t>
            </a:r>
            <a:r>
              <a:rPr lang="en-US" dirty="0"/>
              <a:t>, which generally reflects a logical range of a </a:t>
            </a:r>
            <a:r>
              <a:rPr lang="en-US" dirty="0" smtClean="0"/>
              <a:t>variable </a:t>
            </a:r>
            <a:r>
              <a:rPr lang="en-US" dirty="0"/>
              <a:t>lifetime.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7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11670</TotalTime>
  <Words>753</Words>
  <Application>Microsoft Office PowerPoint</Application>
  <PresentationFormat>On-screen Show (4:3)</PresentationFormat>
  <Paragraphs>267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PowerPoint Presentation</vt:lpstr>
      <vt:lpstr>PowerPoint Presentation</vt:lpstr>
      <vt:lpstr>PowerPoint Presentation</vt:lpstr>
      <vt:lpstr>Example</vt:lpstr>
      <vt:lpstr>Recap of the previous lecture</vt:lpstr>
      <vt:lpstr>Scope in ES3 World</vt:lpstr>
      <vt:lpstr>The Scope of a Variable</vt:lpstr>
      <vt:lpstr>PowerPoint Presentation</vt:lpstr>
      <vt:lpstr>Scope can be nested 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window vs global</vt:lpstr>
      <vt:lpstr>Global variables are evil</vt:lpstr>
      <vt:lpstr>Globals</vt:lpstr>
      <vt:lpstr>PowerPoint Presentation</vt:lpstr>
      <vt:lpstr>Working with global</vt:lpstr>
      <vt:lpstr>Namespaces</vt:lpstr>
      <vt:lpstr>immediately invoked function expression in next lecture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863</cp:revision>
  <dcterms:created xsi:type="dcterms:W3CDTF">2009-11-07T10:35:59Z</dcterms:created>
  <dcterms:modified xsi:type="dcterms:W3CDTF">2015-10-12T13:08:50Z</dcterms:modified>
</cp:coreProperties>
</file>