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86" d="100"/>
          <a:sy n="86" d="100"/>
        </p:scale>
        <p:origin x="12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71745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385801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348575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56ADE-636A-43AD-BAA7-D996E7D9A4B9}"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183495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56ADE-636A-43AD-BAA7-D996E7D9A4B9}" type="datetimeFigureOut">
              <a:rPr lang="en-US" smtClean="0"/>
              <a:t>5/29/2016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198739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56ADE-636A-43AD-BAA7-D996E7D9A4B9}" type="datetimeFigureOut">
              <a:rPr lang="en-US" smtClean="0"/>
              <a:t>5/29/2016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32395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56ADE-636A-43AD-BAA7-D996E7D9A4B9}" type="datetimeFigureOut">
              <a:rPr lang="en-US" smtClean="0"/>
              <a:t>5/29/2016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81117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56ADE-636A-43AD-BAA7-D996E7D9A4B9}" type="datetimeFigureOut">
              <a:rPr lang="en-US" smtClean="0"/>
              <a:t>5/29/2016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268909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56ADE-636A-43AD-BAA7-D996E7D9A4B9}" type="datetimeFigureOut">
              <a:rPr lang="en-US" smtClean="0"/>
              <a:t>5/29/2016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125367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56ADE-636A-43AD-BAA7-D996E7D9A4B9}" type="datetimeFigureOut">
              <a:rPr lang="en-US" smtClean="0"/>
              <a:t>5/29/2016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197721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56ADE-636A-43AD-BAA7-D996E7D9A4B9}" type="datetimeFigureOut">
              <a:rPr lang="en-US" smtClean="0"/>
              <a:t>5/29/2016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E313C-8FF4-45AC-A6E4-6DC419C00FB3}" type="slidenum">
              <a:rPr lang="en-US" smtClean="0"/>
              <a:t>‹#›</a:t>
            </a:fld>
            <a:endParaRPr lang="en-US"/>
          </a:p>
        </p:txBody>
      </p:sp>
    </p:spTree>
    <p:extLst>
      <p:ext uri="{BB962C8B-B14F-4D97-AF65-F5344CB8AC3E}">
        <p14:creationId xmlns:p14="http://schemas.microsoft.com/office/powerpoint/2010/main" val="394554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56ADE-636A-43AD-BAA7-D996E7D9A4B9}" type="datetimeFigureOut">
              <a:rPr lang="en-US" smtClean="0"/>
              <a:t>5/29/2016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E313C-8FF4-45AC-A6E4-6DC419C00FB3}" type="slidenum">
              <a:rPr lang="en-US" smtClean="0"/>
              <a:t>‹#›</a:t>
            </a:fld>
            <a:endParaRPr lang="en-US"/>
          </a:p>
        </p:txBody>
      </p:sp>
    </p:spTree>
    <p:extLst>
      <p:ext uri="{BB962C8B-B14F-4D97-AF65-F5344CB8AC3E}">
        <p14:creationId xmlns:p14="http://schemas.microsoft.com/office/powerpoint/2010/main" val="294233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b="1" dirty="0" smtClean="0"/>
              <a:t>Self</a:t>
            </a:r>
            <a:r>
              <a:rPr lang="en-US" dirty="0" smtClean="0"/>
              <a:t>-</a:t>
            </a:r>
            <a:r>
              <a:rPr lang="en-US" b="1" dirty="0" smtClean="0"/>
              <a:t>education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1692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a:t>“Now, here, you see, it takes all the running you can do, to keep in the same place. If you want to get somewhere else, you must run at least twice as fast as that!”</a:t>
            </a:r>
            <a:br>
              <a:rPr lang="en-US" b="1" dirty="0"/>
            </a:br>
            <a:r>
              <a:rPr lang="en-US" b="1" i="1" dirty="0" smtClean="0">
                <a:solidFill>
                  <a:schemeClr val="bg1">
                    <a:lumMod val="65000"/>
                  </a:schemeClr>
                </a:solidFill>
              </a:rPr>
              <a:t>(</a:t>
            </a:r>
            <a:r>
              <a:rPr lang="en-US" b="1" i="1" dirty="0">
                <a:solidFill>
                  <a:schemeClr val="bg1">
                    <a:lumMod val="65000"/>
                  </a:schemeClr>
                </a:solidFill>
              </a:rPr>
              <a:t>Lewis </a:t>
            </a:r>
            <a:r>
              <a:rPr lang="en-US" b="1" i="1" dirty="0" smtClean="0">
                <a:solidFill>
                  <a:schemeClr val="bg1">
                    <a:lumMod val="65000"/>
                  </a:schemeClr>
                </a:solidFill>
              </a:rPr>
              <a:t>Carroll,</a:t>
            </a:r>
            <a:r>
              <a:rPr lang="en-US" b="1" dirty="0" smtClean="0">
                <a:solidFill>
                  <a:schemeClr val="bg1">
                    <a:lumMod val="65000"/>
                  </a:schemeClr>
                </a:solidFill>
              </a:rPr>
              <a:t> </a:t>
            </a:r>
            <a:r>
              <a:rPr lang="en-US" b="1" i="1" dirty="0" smtClean="0">
                <a:solidFill>
                  <a:schemeClr val="bg1">
                    <a:lumMod val="65000"/>
                  </a:schemeClr>
                </a:solidFill>
              </a:rPr>
              <a:t>Through </a:t>
            </a:r>
            <a:r>
              <a:rPr lang="en-US" b="1" i="1" dirty="0">
                <a:solidFill>
                  <a:schemeClr val="bg1">
                    <a:lumMod val="65000"/>
                  </a:schemeClr>
                </a:solidFill>
              </a:rPr>
              <a:t>the Looking </a:t>
            </a:r>
            <a:r>
              <a:rPr lang="en-US" b="1" i="1" dirty="0" smtClean="0">
                <a:solidFill>
                  <a:schemeClr val="bg1">
                    <a:lumMod val="65000"/>
                  </a:schemeClr>
                </a:solidFill>
              </a:rPr>
              <a:t>Glass, Chapter 2)</a:t>
            </a:r>
            <a:endParaRPr lang="en-US" b="1" dirty="0">
              <a:solidFill>
                <a:schemeClr val="bg1">
                  <a:lumMod val="65000"/>
                </a:schemeClr>
              </a:solidFill>
            </a:endParaRP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086602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79" y="0"/>
            <a:ext cx="11675327" cy="1325563"/>
          </a:xfrm>
        </p:spPr>
        <p:txBody>
          <a:bodyPr>
            <a:normAutofit/>
          </a:bodyPr>
          <a:lstStyle/>
          <a:p>
            <a:r>
              <a:rPr lang="en-US" sz="2600" b="1" dirty="0">
                <a:solidFill>
                  <a:srgbClr val="00B050"/>
                </a:solidFill>
              </a:rPr>
              <a:t>https://www.ted.com/talks/tim_urban_inside_the_mind_of_a_master_procrastinator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2557"/>
            <a:ext cx="12192000" cy="5955443"/>
          </a:xfrm>
        </p:spPr>
      </p:pic>
    </p:spTree>
    <p:extLst>
      <p:ext uri="{BB962C8B-B14F-4D97-AF65-F5344CB8AC3E}">
        <p14:creationId xmlns:p14="http://schemas.microsoft.com/office/powerpoint/2010/main" val="1672736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46</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Self-education</vt:lpstr>
      <vt:lpstr>PowerPoint Presentation</vt:lpstr>
      <vt:lpstr>https://www.ted.com/talks/tim_urban_inside_the_mind_of_a_master_procrastinator</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9</cp:revision>
  <dcterms:created xsi:type="dcterms:W3CDTF">2016-05-24T07:30:27Z</dcterms:created>
  <dcterms:modified xsi:type="dcterms:W3CDTF">2016-05-30T13:04:04Z</dcterms:modified>
</cp:coreProperties>
</file>