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5"/>
  </p:notesMasterIdLst>
  <p:sldIdLst>
    <p:sldId id="442" r:id="rId2"/>
    <p:sldId id="509" r:id="rId3"/>
    <p:sldId id="510" r:id="rId4"/>
    <p:sldId id="511" r:id="rId5"/>
    <p:sldId id="512" r:id="rId6"/>
    <p:sldId id="524" r:id="rId7"/>
    <p:sldId id="514" r:id="rId8"/>
    <p:sldId id="450" r:id="rId9"/>
    <p:sldId id="526" r:id="rId10"/>
    <p:sldId id="523" r:id="rId11"/>
    <p:sldId id="454" r:id="rId12"/>
    <p:sldId id="453" r:id="rId13"/>
    <p:sldId id="455" r:id="rId14"/>
    <p:sldId id="456" r:id="rId15"/>
    <p:sldId id="457" r:id="rId16"/>
    <p:sldId id="515" r:id="rId17"/>
    <p:sldId id="465" r:id="rId18"/>
    <p:sldId id="463" r:id="rId19"/>
    <p:sldId id="464" r:id="rId20"/>
    <p:sldId id="458" r:id="rId21"/>
    <p:sldId id="466" r:id="rId22"/>
    <p:sldId id="462" r:id="rId23"/>
    <p:sldId id="484" r:id="rId24"/>
    <p:sldId id="485" r:id="rId25"/>
    <p:sldId id="497" r:id="rId26"/>
    <p:sldId id="522" r:id="rId27"/>
    <p:sldId id="520" r:id="rId28"/>
    <p:sldId id="486" r:id="rId29"/>
    <p:sldId id="461" r:id="rId30"/>
    <p:sldId id="507" r:id="rId31"/>
    <p:sldId id="513" r:id="rId32"/>
    <p:sldId id="521" r:id="rId33"/>
    <p:sldId id="305" r:id="rId3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13.10.2015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Scope in ES3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expression) has its meaning. For 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variable lifetime.</a:t>
            </a:r>
          </a:p>
        </p:txBody>
      </p:sp>
    </p:spTree>
    <p:extLst>
      <p:ext uri="{BB962C8B-B14F-4D97-AF65-F5344CB8AC3E}">
        <p14:creationId xmlns:p14="http://schemas.microsoft.com/office/powerpoint/2010/main" val="2763282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11670</TotalTime>
  <Words>753</Words>
  <Application>Microsoft Office PowerPoint</Application>
  <PresentationFormat>On-screen Show (4:3)</PresentationFormat>
  <Paragraphs>268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PowerPoint Presentation</vt:lpstr>
      <vt:lpstr>PowerPoint Presentation</vt:lpstr>
      <vt:lpstr>PowerPoint Presentation</vt:lpstr>
      <vt:lpstr>Example</vt:lpstr>
      <vt:lpstr>Recap of the previous lecture</vt:lpstr>
      <vt:lpstr>Scope in ES3 World</vt:lpstr>
      <vt:lpstr>The Scope of a Variable</vt:lpstr>
      <vt:lpstr>PowerPoint Presentation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865</cp:revision>
  <dcterms:created xsi:type="dcterms:W3CDTF">2009-11-07T10:35:59Z</dcterms:created>
  <dcterms:modified xsi:type="dcterms:W3CDTF">2015-10-13T09:33:36Z</dcterms:modified>
</cp:coreProperties>
</file>