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58"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8" autoAdjust="0"/>
    <p:restoredTop sz="94660"/>
  </p:normalViewPr>
  <p:slideViewPr>
    <p:cSldViewPr snapToGrid="0">
      <p:cViewPr varScale="1">
        <p:scale>
          <a:sx n="113" d="100"/>
          <a:sy n="113" d="100"/>
        </p:scale>
        <p:origin x="12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71745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385801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348575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183495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56ADE-636A-43AD-BAA7-D996E7D9A4B9}"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19873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56ADE-636A-43AD-BAA7-D996E7D9A4B9}"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32395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56ADE-636A-43AD-BAA7-D996E7D9A4B9}" type="datetimeFigureOut">
              <a:rPr lang="en-US" smtClean="0"/>
              <a:t>5/24/2016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81117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56ADE-636A-43AD-BAA7-D996E7D9A4B9}" type="datetimeFigureOut">
              <a:rPr lang="en-US" smtClean="0"/>
              <a:t>5/24/2016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68909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56ADE-636A-43AD-BAA7-D996E7D9A4B9}" type="datetimeFigureOut">
              <a:rPr lang="en-US" smtClean="0"/>
              <a:t>5/24/2016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125367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56ADE-636A-43AD-BAA7-D996E7D9A4B9}"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197721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56ADE-636A-43AD-BAA7-D996E7D9A4B9}"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394554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56ADE-636A-43AD-BAA7-D996E7D9A4B9}" type="datetimeFigureOut">
              <a:rPr lang="en-US" smtClean="0"/>
              <a:t>5/24/2016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E313C-8FF4-45AC-A6E4-6DC419C00FB3}" type="slidenum">
              <a:rPr lang="en-US" smtClean="0"/>
              <a:t>‹#›</a:t>
            </a:fld>
            <a:endParaRPr lang="en-US"/>
          </a:p>
        </p:txBody>
      </p:sp>
    </p:spTree>
    <p:extLst>
      <p:ext uri="{BB962C8B-B14F-4D97-AF65-F5344CB8AC3E}">
        <p14:creationId xmlns:p14="http://schemas.microsoft.com/office/powerpoint/2010/main" val="294233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hyperlink" Target="https://www.udacity.com/" TargetMode="External"/><Relationship Id="rId1" Type="http://schemas.openxmlformats.org/officeDocument/2006/relationships/slideLayout" Target="../slideLayouts/slideLayout2.xml"/><Relationship Id="rId4" Type="http://schemas.openxmlformats.org/officeDocument/2006/relationships/hyperlink" Target="https://www.codeschool.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m/about/careers/students/guide-to-technical-developmen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odewars.com/" TargetMode="External"/><Relationship Id="rId2" Type="http://schemas.openxmlformats.org/officeDocument/2006/relationships/hyperlink" Target="https://www.hackerrank.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echojs.com/" TargetMode="External"/><Relationship Id="rId2" Type="http://schemas.openxmlformats.org/officeDocument/2006/relationships/hyperlink" Target="http://javascriptweekly.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b="1" dirty="0" smtClean="0"/>
              <a:t>Self</a:t>
            </a:r>
            <a:r>
              <a:rPr lang="en-US" dirty="0" smtClean="0"/>
              <a:t>-</a:t>
            </a:r>
            <a:r>
              <a:rPr lang="en-US" b="1" dirty="0" smtClean="0"/>
              <a:t>education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1692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a:t>“Now, here, you see, it takes all the running you can do, to keep in the same place. If you want to get somewhere else, you must run at least twice as fast as that!”</a:t>
            </a:r>
            <a:br>
              <a:rPr lang="en-US" b="1" dirty="0"/>
            </a:br>
            <a:r>
              <a:rPr lang="en-US" b="1" i="1" dirty="0" smtClean="0">
                <a:solidFill>
                  <a:schemeClr val="bg1">
                    <a:lumMod val="65000"/>
                  </a:schemeClr>
                </a:solidFill>
              </a:rPr>
              <a:t>(</a:t>
            </a:r>
            <a:r>
              <a:rPr lang="en-US" b="1" i="1" dirty="0">
                <a:solidFill>
                  <a:schemeClr val="bg1">
                    <a:lumMod val="65000"/>
                  </a:schemeClr>
                </a:solidFill>
              </a:rPr>
              <a:t>Lewis </a:t>
            </a:r>
            <a:r>
              <a:rPr lang="en-US" b="1" i="1" dirty="0" smtClean="0">
                <a:solidFill>
                  <a:schemeClr val="bg1">
                    <a:lumMod val="65000"/>
                  </a:schemeClr>
                </a:solidFill>
              </a:rPr>
              <a:t>Carroll,</a:t>
            </a:r>
            <a:r>
              <a:rPr lang="en-US" b="1" dirty="0" smtClean="0">
                <a:solidFill>
                  <a:schemeClr val="bg1">
                    <a:lumMod val="65000"/>
                  </a:schemeClr>
                </a:solidFill>
              </a:rPr>
              <a:t> </a:t>
            </a:r>
            <a:r>
              <a:rPr lang="en-US" b="1" i="1" dirty="0" smtClean="0">
                <a:solidFill>
                  <a:schemeClr val="bg1">
                    <a:lumMod val="65000"/>
                  </a:schemeClr>
                </a:solidFill>
              </a:rPr>
              <a:t>Through </a:t>
            </a:r>
            <a:r>
              <a:rPr lang="en-US" b="1" i="1" dirty="0">
                <a:solidFill>
                  <a:schemeClr val="bg1">
                    <a:lumMod val="65000"/>
                  </a:schemeClr>
                </a:solidFill>
              </a:rPr>
              <a:t>the Looking </a:t>
            </a:r>
            <a:r>
              <a:rPr lang="en-US" b="1" i="1" dirty="0" smtClean="0">
                <a:solidFill>
                  <a:schemeClr val="bg1">
                    <a:lumMod val="65000"/>
                  </a:schemeClr>
                </a:solidFill>
              </a:rPr>
              <a:t>Glass, Chapter 2)</a:t>
            </a:r>
            <a:endParaRPr lang="en-US" b="1" dirty="0">
              <a:solidFill>
                <a:schemeClr val="bg1">
                  <a:lumMod val="65000"/>
                </a:schemeClr>
              </a:solidFill>
            </a:endParaRP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08660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(available online for free)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0" y="1510936"/>
            <a:ext cx="3585328" cy="471133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7693" y="1510936"/>
            <a:ext cx="3592286" cy="47130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8455" y="1510936"/>
            <a:ext cx="3320701" cy="4711337"/>
          </a:xfrm>
          <a:prstGeom prst="rect">
            <a:avLst/>
          </a:prstGeom>
        </p:spPr>
      </p:pic>
    </p:spTree>
    <p:extLst>
      <p:ext uri="{BB962C8B-B14F-4D97-AF65-F5344CB8AC3E}">
        <p14:creationId xmlns:p14="http://schemas.microsoft.com/office/powerpoint/2010/main" val="2502958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courses</a:t>
            </a:r>
            <a:endParaRPr lang="en-US" dirty="0"/>
          </a:p>
        </p:txBody>
      </p:sp>
      <p:sp>
        <p:nvSpPr>
          <p:cNvPr id="3" name="Content Placeholder 2"/>
          <p:cNvSpPr>
            <a:spLocks noGrp="1"/>
          </p:cNvSpPr>
          <p:nvPr>
            <p:ph idx="1"/>
          </p:nvPr>
        </p:nvSpPr>
        <p:spPr/>
        <p:txBody>
          <a:bodyPr/>
          <a:lstStyle/>
          <a:p>
            <a:r>
              <a:rPr lang="en-US" dirty="0" smtClean="0">
                <a:hlinkClick r:id="rId2"/>
              </a:rPr>
              <a:t>https://www.udacity.com/</a:t>
            </a:r>
            <a:endParaRPr lang="en-US" dirty="0" smtClean="0"/>
          </a:p>
          <a:p>
            <a:r>
              <a:rPr lang="en-US" dirty="0" smtClean="0">
                <a:hlinkClick r:id="rId3"/>
              </a:rPr>
              <a:t>https://www.coursera.org/</a:t>
            </a:r>
            <a:endParaRPr lang="en-US" dirty="0" smtClean="0"/>
          </a:p>
          <a:p>
            <a:r>
              <a:rPr lang="en-US" dirty="0" smtClean="0">
                <a:hlinkClick r:id="rId4"/>
              </a:rPr>
              <a:t>https://www.codeschool.com/</a:t>
            </a:r>
            <a:endParaRPr lang="en-US" dirty="0" smtClean="0"/>
          </a:p>
          <a:p>
            <a:endParaRPr lang="en-US" dirty="0"/>
          </a:p>
        </p:txBody>
      </p:sp>
    </p:spTree>
    <p:extLst>
      <p:ext uri="{BB962C8B-B14F-4D97-AF65-F5344CB8AC3E}">
        <p14:creationId xmlns:p14="http://schemas.microsoft.com/office/powerpoint/2010/main" val="4046608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Development </a:t>
            </a:r>
            <a:r>
              <a:rPr lang="en-US" dirty="0" smtClean="0"/>
              <a:t>Guide</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https://www.google.com/about/careers/students/guide-to-technical-development.html</a:t>
            </a:r>
            <a:endParaRPr lang="en-US" dirty="0" smtClean="0"/>
          </a:p>
          <a:p>
            <a:pPr marL="0" indent="0">
              <a:buNone/>
            </a:pPr>
            <a:endParaRPr lang="en-US" dirty="0"/>
          </a:p>
        </p:txBody>
      </p:sp>
    </p:spTree>
    <p:extLst>
      <p:ext uri="{BB962C8B-B14F-4D97-AF65-F5344CB8AC3E}">
        <p14:creationId xmlns:p14="http://schemas.microsoft.com/office/powerpoint/2010/main" val="152285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r>
              <a:rPr lang="en-US" b="1" i="1" u="sng" dirty="0">
                <a:hlinkClick r:id="rId2"/>
              </a:rPr>
              <a:t>https://www.hackerrank.com/</a:t>
            </a:r>
            <a:endParaRPr lang="en-US" dirty="0"/>
          </a:p>
          <a:p>
            <a:r>
              <a:rPr lang="en-US" b="1" i="1" u="sng" dirty="0">
                <a:hlinkClick r:id="rId3"/>
              </a:rPr>
              <a:t>http://www.codewars.com/</a:t>
            </a:r>
            <a:endParaRPr lang="en-US" dirty="0"/>
          </a:p>
          <a:p>
            <a:endParaRPr lang="en-US" dirty="0"/>
          </a:p>
        </p:txBody>
      </p:sp>
    </p:spTree>
    <p:extLst>
      <p:ext uri="{BB962C8B-B14F-4D97-AF65-F5344CB8AC3E}">
        <p14:creationId xmlns:p14="http://schemas.microsoft.com/office/powerpoint/2010/main" val="2485169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b="1" dirty="0" smtClean="0"/>
              <a:t>“If </a:t>
            </a:r>
            <a:r>
              <a:rPr lang="en-US" b="1" dirty="0"/>
              <a:t>you wait by the river long enough, </a:t>
            </a:r>
            <a:endParaRPr lang="en-US" b="1" dirty="0" smtClean="0"/>
          </a:p>
          <a:p>
            <a:pPr marL="0" indent="0" algn="ctr">
              <a:buNone/>
            </a:pPr>
            <a:r>
              <a:rPr lang="en-US" b="1" dirty="0" smtClean="0"/>
              <a:t>the </a:t>
            </a:r>
            <a:r>
              <a:rPr lang="en-US" b="1" dirty="0"/>
              <a:t>bodies of your enemies will float </a:t>
            </a:r>
            <a:r>
              <a:rPr lang="en-US" b="1" dirty="0" smtClean="0"/>
              <a:t>by” </a:t>
            </a:r>
            <a:r>
              <a:rPr lang="en-US" b="1" i="1" dirty="0">
                <a:solidFill>
                  <a:schemeClr val="bg1">
                    <a:lumMod val="65000"/>
                  </a:schemeClr>
                </a:solidFill>
              </a:rPr>
              <a:t>Sun Tzu</a:t>
            </a:r>
          </a:p>
          <a:p>
            <a:pPr marL="0" indent="0" algn="ctr">
              <a:buNone/>
            </a:pPr>
            <a:endParaRPr lang="en-US" b="1" dirty="0"/>
          </a:p>
          <a:p>
            <a:pPr marL="0" indent="0" algn="ctr">
              <a:buNone/>
            </a:pPr>
            <a:endParaRPr lang="en-US" dirty="0"/>
          </a:p>
        </p:txBody>
      </p:sp>
    </p:spTree>
    <p:extLst>
      <p:ext uri="{BB962C8B-B14F-4D97-AF65-F5344CB8AC3E}">
        <p14:creationId xmlns:p14="http://schemas.microsoft.com/office/powerpoint/2010/main" val="128069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http://javascriptweekly.com/</a:t>
            </a:r>
            <a:endParaRPr lang="en-US" dirty="0" smtClean="0"/>
          </a:p>
          <a:p>
            <a:pPr marL="0" indent="0">
              <a:buNone/>
            </a:pPr>
            <a:r>
              <a:rPr lang="en-US" dirty="0" smtClean="0">
                <a:hlinkClick r:id="rId3"/>
              </a:rPr>
              <a:t>http://www.echojs.com/</a:t>
            </a:r>
            <a:endParaRPr lang="en-US" dirty="0" smtClean="0"/>
          </a:p>
          <a:p>
            <a:pPr marL="0" indent="0">
              <a:buNone/>
            </a:pPr>
            <a:endParaRPr lang="en-US" dirty="0"/>
          </a:p>
        </p:txBody>
      </p:sp>
    </p:spTree>
    <p:extLst>
      <p:ext uri="{BB962C8B-B14F-4D97-AF65-F5344CB8AC3E}">
        <p14:creationId xmlns:p14="http://schemas.microsoft.com/office/powerpoint/2010/main" val="420306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Calendar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047" y="2019127"/>
            <a:ext cx="9916909" cy="2152950"/>
          </a:xfrm>
        </p:spPr>
      </p:pic>
    </p:spTree>
    <p:extLst>
      <p:ext uri="{BB962C8B-B14F-4D97-AF65-F5344CB8AC3E}">
        <p14:creationId xmlns:p14="http://schemas.microsoft.com/office/powerpoint/2010/main" val="2688916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111</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Self-education</vt:lpstr>
      <vt:lpstr>PowerPoint Presentation</vt:lpstr>
      <vt:lpstr>Books (available online for free)</vt:lpstr>
      <vt:lpstr>Online courses</vt:lpstr>
      <vt:lpstr>Technical Development Guide</vt:lpstr>
      <vt:lpstr>Practice</vt:lpstr>
      <vt:lpstr>PowerPoint Presentation</vt:lpstr>
      <vt:lpstr>Hype</vt:lpstr>
      <vt:lpstr>Your Calendar</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7</cp:revision>
  <dcterms:created xsi:type="dcterms:W3CDTF">2016-05-24T07:30:27Z</dcterms:created>
  <dcterms:modified xsi:type="dcterms:W3CDTF">2016-05-24T09:08:21Z</dcterms:modified>
</cp:coreProperties>
</file>