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19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1A0E-9773-40F6-AD02-262CB58229BD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932F-F1EA-49B9-BBC7-CB7804A88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07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1A0E-9773-40F6-AD02-262CB58229BD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932F-F1EA-49B9-BBC7-CB7804A88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58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1A0E-9773-40F6-AD02-262CB58229BD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932F-F1EA-49B9-BBC7-CB7804A88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1A0E-9773-40F6-AD02-262CB58229BD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932F-F1EA-49B9-BBC7-CB7804A88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0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1A0E-9773-40F6-AD02-262CB58229BD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932F-F1EA-49B9-BBC7-CB7804A88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70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1A0E-9773-40F6-AD02-262CB58229BD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932F-F1EA-49B9-BBC7-CB7804A88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73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1A0E-9773-40F6-AD02-262CB58229BD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932F-F1EA-49B9-BBC7-CB7804A88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9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1A0E-9773-40F6-AD02-262CB58229BD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932F-F1EA-49B9-BBC7-CB7804A88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1A0E-9773-40F6-AD02-262CB58229BD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932F-F1EA-49B9-BBC7-CB7804A88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55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1A0E-9773-40F6-AD02-262CB58229BD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932F-F1EA-49B9-BBC7-CB7804A88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31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1A0E-9773-40F6-AD02-262CB58229BD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932F-F1EA-49B9-BBC7-CB7804A88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03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C1A0E-9773-40F6-AD02-262CB58229BD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A932F-F1EA-49B9-BBC7-CB7804A88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79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75" y="1090612"/>
            <a:ext cx="57340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351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Начнем </a:t>
            </a:r>
            <a:r>
              <a:rPr lang="en-US" dirty="0" smtClean="0"/>
              <a:t>c </a:t>
            </a:r>
            <a:r>
              <a:rPr lang="ru-RU" dirty="0" smtClean="0"/>
              <a:t>обычной истории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79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 smtClean="0"/>
              <a:t>Стартап</a:t>
            </a:r>
            <a:r>
              <a:rPr lang="ru-RU" dirty="0" smtClean="0"/>
              <a:t> есть</a:t>
            </a:r>
          </a:p>
          <a:p>
            <a:pPr marL="0" indent="0">
              <a:buNone/>
            </a:pPr>
            <a:r>
              <a:rPr lang="ru-RU" dirty="0" smtClean="0"/>
              <a:t>Деньги есть</a:t>
            </a:r>
          </a:p>
          <a:p>
            <a:pPr marL="0" indent="0">
              <a:buNone/>
            </a:pPr>
            <a:r>
              <a:rPr lang="ru-RU" dirty="0" smtClean="0"/>
              <a:t>Разработчиков нет</a:t>
            </a:r>
          </a:p>
          <a:p>
            <a:pPr marL="0" indent="0">
              <a:buNone/>
            </a:pPr>
            <a:r>
              <a:rPr lang="ru-RU" dirty="0" smtClean="0"/>
              <a:t>А необходимо целых пять сеньоров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912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 кого есть клон машина?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251" y="2196260"/>
            <a:ext cx="6096000" cy="3429000"/>
          </a:xfrm>
        </p:spPr>
      </p:pic>
    </p:spTree>
    <p:extLst>
      <p:ext uri="{BB962C8B-B14F-4D97-AF65-F5344CB8AC3E}">
        <p14:creationId xmlns:p14="http://schemas.microsoft.com/office/powerpoint/2010/main" val="4102397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есть по факту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88" y="1690688"/>
            <a:ext cx="7056223" cy="4351338"/>
          </a:xfrm>
        </p:spPr>
      </p:pic>
    </p:spTree>
    <p:extLst>
      <p:ext uri="{BB962C8B-B14F-4D97-AF65-F5344CB8AC3E}">
        <p14:creationId xmlns:p14="http://schemas.microsoft.com/office/powerpoint/2010/main" val="2958912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25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Начнем c обычной истории</vt:lpstr>
      <vt:lpstr>PowerPoint Presentation</vt:lpstr>
      <vt:lpstr>У кого есть клон машина?</vt:lpstr>
      <vt:lpstr>Что есть по факту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Dzmitry Varabei</dc:creator>
  <cp:lastModifiedBy>Dzmitry Varabei</cp:lastModifiedBy>
  <cp:revision>4</cp:revision>
  <dcterms:created xsi:type="dcterms:W3CDTF">2015-10-19T12:26:30Z</dcterms:created>
  <dcterms:modified xsi:type="dcterms:W3CDTF">2015-10-19T15:07:58Z</dcterms:modified>
</cp:coreProperties>
</file>