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36" r:id="rId4"/>
    <p:sldId id="344" r:id="rId5"/>
    <p:sldId id="350" r:id="rId6"/>
    <p:sldId id="309" r:id="rId7"/>
    <p:sldId id="310" r:id="rId8"/>
    <p:sldId id="311" r:id="rId9"/>
    <p:sldId id="312" r:id="rId10"/>
    <p:sldId id="366" r:id="rId11"/>
    <p:sldId id="367" r:id="rId12"/>
    <p:sldId id="368" r:id="rId13"/>
    <p:sldId id="313" r:id="rId14"/>
    <p:sldId id="314" r:id="rId15"/>
    <p:sldId id="369" r:id="rId16"/>
    <p:sldId id="370" r:id="rId17"/>
    <p:sldId id="315" r:id="rId18"/>
    <p:sldId id="316" r:id="rId19"/>
    <p:sldId id="317" r:id="rId20"/>
    <p:sldId id="371" r:id="rId21"/>
    <p:sldId id="372" r:id="rId22"/>
    <p:sldId id="373" r:id="rId23"/>
    <p:sldId id="320" r:id="rId24"/>
    <p:sldId id="374" r:id="rId25"/>
    <p:sldId id="321" r:id="rId26"/>
    <p:sldId id="401" r:id="rId27"/>
    <p:sldId id="375" r:id="rId28"/>
    <p:sldId id="322" r:id="rId29"/>
    <p:sldId id="319" r:id="rId30"/>
    <p:sldId id="323" r:id="rId31"/>
    <p:sldId id="324" r:id="rId32"/>
    <p:sldId id="376" r:id="rId33"/>
    <p:sldId id="404" r:id="rId34"/>
    <p:sldId id="325" r:id="rId35"/>
    <p:sldId id="326" r:id="rId36"/>
    <p:sldId id="403" r:id="rId37"/>
    <p:sldId id="405" r:id="rId38"/>
    <p:sldId id="418" r:id="rId39"/>
    <p:sldId id="416" r:id="rId40"/>
    <p:sldId id="417" r:id="rId41"/>
    <p:sldId id="328" r:id="rId42"/>
    <p:sldId id="329" r:id="rId43"/>
    <p:sldId id="378" r:id="rId44"/>
    <p:sldId id="330" r:id="rId45"/>
    <p:sldId id="331" r:id="rId46"/>
    <p:sldId id="406" r:id="rId47"/>
    <p:sldId id="332" r:id="rId48"/>
    <p:sldId id="334" r:id="rId49"/>
    <p:sldId id="412" r:id="rId50"/>
    <p:sldId id="382" r:id="rId51"/>
    <p:sldId id="383" r:id="rId52"/>
    <p:sldId id="384" r:id="rId53"/>
    <p:sldId id="410" r:id="rId54"/>
    <p:sldId id="409" r:id="rId55"/>
    <p:sldId id="411" r:id="rId56"/>
    <p:sldId id="420" r:id="rId57"/>
    <p:sldId id="387" r:id="rId58"/>
    <p:sldId id="388" r:id="rId59"/>
    <p:sldId id="389" r:id="rId60"/>
    <p:sldId id="391" r:id="rId61"/>
    <p:sldId id="392" r:id="rId62"/>
    <p:sldId id="419" r:id="rId63"/>
    <p:sldId id="394" r:id="rId64"/>
    <p:sldId id="396" r:id="rId65"/>
    <p:sldId id="397" r:id="rId66"/>
    <p:sldId id="398" r:id="rId67"/>
    <p:sldId id="395" r:id="rId68"/>
    <p:sldId id="335" r:id="rId69"/>
    <p:sldId id="348" r:id="rId70"/>
    <p:sldId id="414" r:id="rId71"/>
    <p:sldId id="399" r:id="rId72"/>
    <p:sldId id="337" r:id="rId73"/>
    <p:sldId id="362" r:id="rId74"/>
    <p:sldId id="421" r:id="rId75"/>
    <p:sldId id="42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C883-74E3-4B9D-9F30-DE485678C61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5/06/29/git-migrate/" TargetMode="External"/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og/2019-how-to-undo-almost-anything-with-git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om.preston-werner.com/2009/05/19/the-git-parable.html" TargetMode="External"/><Relationship Id="rId2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s://www.youtube.com/watch?v=qyz3jkOBbQY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www.laputan.org/m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ldlyinaccurate.com/a-hackers-guide-to-git/" TargetMode="External"/><Relationship Id="rId4" Type="http://schemas.openxmlformats.org/officeDocument/2006/relationships/hyperlink" Target="https://www.chromium.org/developers/fast-intro-to-git-internals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commit and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/>
              <a:t>И еще и еще</a:t>
            </a:r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2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3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4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пришло время изобрести </a:t>
            </a:r>
            <a:br>
              <a:rPr lang="ru-RU" dirty="0" smtClean="0"/>
            </a:br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каждый </a:t>
            </a:r>
            <a:r>
              <a:rPr lang="en-US" dirty="0" smtClean="0"/>
              <a:t>snapshot </a:t>
            </a:r>
            <a:r>
              <a:rPr lang="ru-RU" dirty="0" smtClean="0"/>
              <a:t>архив будем добавлять</a:t>
            </a:r>
            <a:br>
              <a:rPr lang="ru-RU" dirty="0" smtClean="0"/>
            </a:br>
            <a:r>
              <a:rPr lang="en-US" dirty="0" smtClean="0"/>
              <a:t>message.txt</a:t>
            </a:r>
            <a:r>
              <a:rPr lang="ru-RU" dirty="0" smtClean="0"/>
              <a:t> вида: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Я, Иванов Иван Иванович, прикрутил новую версию </a:t>
            </a:r>
            <a:r>
              <a:rPr lang="en-US" dirty="0" smtClean="0"/>
              <a:t>tau</a:t>
            </a:r>
            <a:r>
              <a:rPr lang="ru-RU" dirty="0" smtClean="0"/>
              <a:t>С</a:t>
            </a:r>
            <a:r>
              <a:rPr lang="en-US" dirty="0" smtClean="0"/>
              <a:t>harts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структура папок выглядит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snapshot-0\message.txt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2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en-US" sz="3200" dirty="0" smtClean="0"/>
              <a:t>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6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пара недель…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релиз: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мы </a:t>
            </a:r>
            <a:r>
              <a:rPr lang="ru-RU" dirty="0" err="1" smtClean="0"/>
              <a:t>девелопим</a:t>
            </a:r>
            <a:r>
              <a:rPr lang="ru-RU" dirty="0" smtClean="0"/>
              <a:t> дальше: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err="1" smtClean="0"/>
              <a:t>Критикал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r>
              <a:rPr lang="en-US" dirty="0" smtClean="0"/>
              <a:t>”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Поправили, но куда теперь сохранить </a:t>
            </a:r>
            <a:r>
              <a:rPr lang="en-US" dirty="0" smtClean="0"/>
              <a:t>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503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2012655">
            <a:off x="5211193" y="3266983"/>
            <a:ext cx="1109709" cy="701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первая: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организация не подходит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Есть идея! - </a:t>
            </a:r>
            <a:r>
              <a:rPr lang="ru-RU" dirty="0"/>
              <a:t>Направленный ациклический граф</a:t>
            </a:r>
            <a:br>
              <a:rPr lang="ru-RU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" y="1432838"/>
            <a:ext cx="6976281" cy="4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преобразовать список в дерево?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к каждому сообщению ссылку на родителя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Я, Иванов Иван Иванович, исправил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аццкий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баг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продакшене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20 августа 2042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 [digital signature]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en-US" dirty="0" smtClean="0"/>
              <a:t>:\\dev</a:t>
            </a:r>
            <a:r>
              <a:rPr lang="ru-RU" dirty="0" smtClean="0"/>
              <a:t>\</a:t>
            </a:r>
            <a:r>
              <a:rPr lang="en-US" dirty="0" smtClean="0"/>
              <a:t>archive\snapshot-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Получилось такая логическая структура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8014" y="1690688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8013" y="2284777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4246" y="384578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8013" y="2942224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8013" y="3860226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8013" y="441810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38013" y="4989346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8013" y="5560585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4246" y="441810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9065180" y="3416580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9013689" flipH="1">
            <a:off x="7908758" y="3402864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как это обычно бывает появилась другая проблема – нет возможности определить последний </a:t>
            </a:r>
            <a:r>
              <a:rPr lang="ru-RU" dirty="0" err="1" smtClean="0"/>
              <a:t>коммит</a:t>
            </a:r>
            <a:r>
              <a:rPr lang="ru-RU" dirty="0" smtClean="0"/>
              <a:t> в ветке по номеру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smtClean="0"/>
              <a:t>archive\</a:t>
            </a:r>
            <a:r>
              <a:rPr lang="en-US" smtClean="0"/>
              <a:t>snapshot-109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</a:t>
            </a:r>
            <a:r>
              <a:rPr lang="ru-RU" dirty="0" err="1" smtClean="0"/>
              <a:t>бранчи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35127" cy="4351338"/>
          </a:xfrm>
        </p:spPr>
      </p:pic>
    </p:spTree>
    <p:extLst>
      <p:ext uri="{BB962C8B-B14F-4D97-AF65-F5344CB8AC3E}">
        <p14:creationId xmlns:p14="http://schemas.microsoft.com/office/powerpoint/2010/main" val="395246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Можем реализовать их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10511" y="4406210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еще пару </a:t>
            </a:r>
            <a:r>
              <a:rPr lang="ru-RU" dirty="0" err="1" smtClean="0"/>
              <a:t>бранчей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new-help-page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4196" y="4001294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9850" y="456341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snapshot-109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445713" y="4990736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6009" y="791993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6008" y="1386082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2241" y="2947094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6008" y="2043529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6008" y="2961531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6008" y="351941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6008" y="4090651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6008" y="466189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2241" y="351941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2460" y="4661890"/>
            <a:ext cx="94128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200" y="3519412"/>
            <a:ext cx="145424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479931" y="3519412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03175" y="251788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6544911" y="4692601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46753" y="2504169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but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45424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659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snapshot-110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snapshot-106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2" y="314321"/>
            <a:ext cx="4683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Теперь, при каждом </a:t>
            </a:r>
            <a:r>
              <a:rPr lang="ru-RU" sz="2800" dirty="0" err="1" smtClean="0"/>
              <a:t>коммите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равим указатель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Бранчи</a:t>
            </a:r>
            <a:r>
              <a:rPr lang="ru-RU" dirty="0" smtClean="0"/>
              <a:t> хороши, 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указатели меняются при каждом новом </a:t>
            </a:r>
            <a:r>
              <a:rPr lang="ru-RU" dirty="0" err="1" smtClean="0"/>
              <a:t>коммите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Изобретаем теги!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196"/>
            <a:ext cx="7688115" cy="4351338"/>
          </a:xfrm>
        </p:spPr>
      </p:pic>
    </p:spTree>
    <p:extLst>
      <p:ext uri="{BB962C8B-B14F-4D97-AF65-F5344CB8AC3E}">
        <p14:creationId xmlns:p14="http://schemas.microsoft.com/office/powerpoint/2010/main" val="744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бывают простые и не простые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наши папки выглядят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6381" y="3580573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snapshot-111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80059" y="4013618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</a:t>
            </a:r>
            <a:r>
              <a:rPr lang="ru-RU" sz="2800" dirty="0" smtClean="0"/>
              <a:t>09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4617" y="452451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99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4971412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105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ru-RU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86535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505305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есть </a:t>
            </a:r>
            <a:r>
              <a:rPr lang="ru-RU" dirty="0" err="1" smtClean="0"/>
              <a:t>бранчи</a:t>
            </a:r>
            <a:r>
              <a:rPr lang="ru-RU" dirty="0" smtClean="0"/>
              <a:t>, то будут и </a:t>
            </a:r>
            <a:r>
              <a:rPr lang="ru-RU" dirty="0" err="1" smtClean="0"/>
              <a:t>мержи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48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Кроме самого простого варианта – </a:t>
            </a:r>
            <a:r>
              <a:rPr lang="en-US" dirty="0" smtClean="0"/>
              <a:t>fast-forward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0037" y="237223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0036" y="296632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0036" y="362376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0036" y="454177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0036" y="509965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0036" y="567089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2207203" y="409812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45865" y="3623769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H="1">
            <a:off x="3248316" y="3654480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9348" y="3623769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356380" y="3649253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834" y="5692096"/>
            <a:ext cx="103836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eature x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356380" y="5696375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более сложного случая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146" y="2106716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</a:t>
            </a:r>
            <a:r>
              <a:rPr lang="ru-RU" dirty="0" err="1" smtClean="0"/>
              <a:t>вмержил</a:t>
            </a:r>
            <a:r>
              <a:rPr lang="ru-RU" dirty="0" smtClean="0"/>
              <a:t> </a:t>
            </a:r>
            <a:r>
              <a:rPr lang="ru-RU" dirty="0" err="1" smtClean="0"/>
              <a:t>фичу</a:t>
            </a:r>
            <a:r>
              <a:rPr lang="ru-RU" dirty="0" smtClean="0"/>
              <a:t> разработанную Петровым А.В.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предыдущие </a:t>
            </a:r>
            <a:r>
              <a:rPr lang="ru-RU" u="sng" dirty="0" err="1" smtClean="0"/>
              <a:t>коммиты</a:t>
            </a:r>
            <a:endParaRPr lang="ru-RU" u="sng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snapshot-106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146" y="1546089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Придется создать отдельный </a:t>
            </a:r>
            <a:r>
              <a:rPr lang="ru-RU" dirty="0" err="1" smtClean="0"/>
              <a:t>снапшот</a:t>
            </a:r>
            <a:r>
              <a:rPr lang="ru-RU" dirty="0" smtClean="0"/>
              <a:t> и сообщение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еще 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Ура! Появился еще один разработчик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делаем?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могут испугать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are in detached HEAD </a:t>
            </a:r>
            <a:r>
              <a:rPr lang="en-US" dirty="0" smtClean="0"/>
              <a:t>state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 копируем все папки к нему на комп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Почти получилась – децентрализованная система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369541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целом все хорошо: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ожно работать параллельно</a:t>
            </a:r>
          </a:p>
          <a:p>
            <a:pPr marL="0" indent="0">
              <a:buNone/>
            </a:pPr>
            <a:r>
              <a:rPr lang="ru-RU" dirty="0" smtClean="0"/>
              <a:t>Офлайн</a:t>
            </a:r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ыстро смотреть историю и т.д. </a:t>
            </a:r>
          </a:p>
        </p:txBody>
      </p:sp>
    </p:spTree>
    <p:extLst>
      <p:ext uri="{BB962C8B-B14F-4D97-AF65-F5344CB8AC3E}">
        <p14:creationId xmlns:p14="http://schemas.microsoft.com/office/powerpoint/2010/main" val="333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появилась новая проблема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Коллизия имен в виду единой нумерации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68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Сделаем имена </a:t>
            </a:r>
            <a:r>
              <a:rPr lang="en-US" dirty="0" smtClean="0"/>
              <a:t>snapshot’</a:t>
            </a:r>
            <a:r>
              <a:rPr lang="ru-RU" dirty="0" err="1" smtClean="0"/>
              <a:t>ов</a:t>
            </a:r>
            <a:r>
              <a:rPr lang="ru-RU" dirty="0" smtClean="0"/>
              <a:t> уникальными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Берем сообщение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snapshot-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942105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исправил </a:t>
            </a:r>
            <a:r>
              <a:rPr lang="ru-RU" dirty="0" err="1" smtClean="0"/>
              <a:t>аццкий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Мой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103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4797" y="2425937"/>
            <a:ext cx="10515600" cy="1325563"/>
          </a:xfrm>
        </p:spPr>
        <p:txBody>
          <a:bodyPr/>
          <a:lstStyle/>
          <a:p>
            <a:r>
              <a:rPr lang="en-US" dirty="0" smtClean="0"/>
              <a:t>SHA1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используя магию</a:t>
            </a:r>
            <a:r>
              <a:rPr lang="en-US" dirty="0"/>
              <a:t> SHA1 </a:t>
            </a:r>
            <a:r>
              <a:rPr lang="ru-RU" dirty="0" smtClean="0"/>
              <a:t>получаем вот такую строку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и будет новым 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world”:</a:t>
            </a:r>
          </a:p>
          <a:p>
            <a:pPr marL="0" indent="0">
              <a:buNone/>
            </a:pPr>
            <a:r>
              <a:rPr lang="en-US" dirty="0" smtClean="0"/>
              <a:t>70c379b63ffa0795fdbfbc128e5a2818397b7ef8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6769dd60bdf536a83c9353272157893043e9f7d0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6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директория выглядит так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8ecefd0b596fe2f95d91e4b914dc8b7b45eebd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11c52114047683224149cf2d48f0752e548b0c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v1.0.2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27191" y="3728686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2521386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12055" y="4182840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c211f7f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5185" y="468828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7a6c97e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86767" y="5135185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e690abb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9883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5aefd3c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002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e742533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1257" y="2469422"/>
            <a:ext cx="10647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e690abb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978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7a6c97e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9836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8ca90af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0054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b843a0e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997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2a5e81e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41257" y="3041740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fba1609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57929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Release-0.1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7810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1257" y="3612979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df6215a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41257" y="4184218"/>
            <a:ext cx="9492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c211f7f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0089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172af80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0631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5b38360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018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7be20f0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056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2521386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48256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867026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Определим правила для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ru-RU" dirty="0"/>
              <a:t>Имеет уникальное имя (</a:t>
            </a:r>
            <a:r>
              <a:rPr lang="en-US" dirty="0"/>
              <a:t>commit ID </a:t>
            </a:r>
            <a:r>
              <a:rPr lang="ru-RU" dirty="0"/>
              <a:t>)</a:t>
            </a:r>
          </a:p>
          <a:p>
            <a:pPr marL="514350" indent="-514350">
              <a:buAutoNum type="arabicParenR"/>
            </a:pPr>
            <a:r>
              <a:rPr lang="ru-RU" dirty="0"/>
              <a:t>Имя это </a:t>
            </a:r>
            <a:r>
              <a:rPr lang="en-US" dirty="0"/>
              <a:t>SHA1 </a:t>
            </a:r>
            <a:r>
              <a:rPr lang="ru-RU" dirty="0"/>
              <a:t>от его </a:t>
            </a:r>
          </a:p>
          <a:p>
            <a:pPr marL="971550" lvl="1" indent="-514350">
              <a:buAutoNum type="arabicParenR"/>
            </a:pPr>
            <a:r>
              <a:rPr lang="ru-RU" dirty="0"/>
              <a:t>Контент (состояние директории на момент </a:t>
            </a:r>
            <a:r>
              <a:rPr lang="ru-RU" dirty="0" err="1"/>
              <a:t>коммита</a:t>
            </a:r>
            <a:r>
              <a:rPr lang="ru-RU" dirty="0" smtClean="0"/>
              <a:t>) 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Автор</a:t>
            </a:r>
          </a:p>
          <a:p>
            <a:pPr marL="971550" lvl="1" indent="-514350">
              <a:buAutoNum type="arabicParenR"/>
            </a:pPr>
            <a:r>
              <a:rPr lang="ru-RU" dirty="0"/>
              <a:t>Сообщение указанное автором</a:t>
            </a:r>
          </a:p>
          <a:p>
            <a:pPr marL="971550" lvl="1" indent="-514350">
              <a:buAutoNum type="arabicParenR"/>
            </a:pPr>
            <a:r>
              <a:rPr lang="ru-RU" dirty="0"/>
              <a:t>Дата</a:t>
            </a:r>
          </a:p>
          <a:p>
            <a:pPr marL="971550" lvl="1" indent="-514350">
              <a:buAutoNum type="arabicParenR"/>
            </a:pPr>
            <a:r>
              <a:rPr lang="ru-RU" dirty="0"/>
              <a:t>Имя предыдущего </a:t>
            </a:r>
            <a:r>
              <a:rPr lang="ru-RU" dirty="0" err="1"/>
              <a:t>коммита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Каждый </a:t>
            </a:r>
            <a:r>
              <a:rPr lang="ru-RU" dirty="0" err="1"/>
              <a:t>коммит</a:t>
            </a:r>
            <a:r>
              <a:rPr lang="ru-RU" dirty="0"/>
              <a:t> уникальный</a:t>
            </a:r>
          </a:p>
          <a:p>
            <a:pPr marL="514350" indent="-514350">
              <a:buAutoNum type="arabicParenR"/>
            </a:pPr>
            <a:r>
              <a:rPr lang="ru-RU" dirty="0" err="1"/>
              <a:t>Коммит</a:t>
            </a:r>
            <a:r>
              <a:rPr lang="ru-RU" dirty="0"/>
              <a:t> невозможно изменить (так как</a:t>
            </a:r>
            <a:r>
              <a:rPr lang="en-US" dirty="0"/>
              <a:t> </a:t>
            </a:r>
            <a:r>
              <a:rPr lang="ru-RU" dirty="0" smtClean="0"/>
              <a:t>это изменит его </a:t>
            </a:r>
            <a:r>
              <a:rPr lang="en-US" dirty="0"/>
              <a:t>ID</a:t>
            </a:r>
            <a:r>
              <a:rPr lang="ru-RU" dirty="0"/>
              <a:t>) Как и не возможно изменить его предков во всех поколениях. </a:t>
            </a:r>
          </a:p>
          <a:p>
            <a:pPr marL="514350" indent="-514350">
              <a:buAutoNum type="arabicParenR"/>
            </a:pPr>
            <a:r>
              <a:rPr lang="ru-RU" dirty="0"/>
              <a:t>Историю нельзя изменять</a:t>
            </a:r>
            <a:r>
              <a:rPr lang="en-US" dirty="0"/>
              <a:t>,</a:t>
            </a:r>
            <a:r>
              <a:rPr lang="ru-RU" dirty="0"/>
              <a:t> но можно переписывать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Все это позволяет легко </a:t>
            </a:r>
            <a:r>
              <a:rPr lang="ru-RU" dirty="0" err="1" smtClean="0">
                <a:sym typeface="Wingdings" panose="05000000000000000000" pitchFamily="2" charset="2"/>
              </a:rPr>
              <a:t>синхронизовывать</a:t>
            </a:r>
            <a:r>
              <a:rPr lang="ru-RU" dirty="0" smtClean="0">
                <a:sym typeface="Wingdings" panose="05000000000000000000" pitchFamily="2" charset="2"/>
              </a:rPr>
              <a:t> наши деревья </a:t>
            </a:r>
            <a:r>
              <a:rPr lang="ru-RU" dirty="0" err="1" smtClean="0">
                <a:sym typeface="Wingdings" panose="05000000000000000000" pitchFamily="2" charset="2"/>
              </a:rPr>
              <a:t>коммитов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8" y="0"/>
            <a:ext cx="12437616" cy="8275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4" y="574276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Внезапно…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на этом проблемы не заканчиваются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еще пару месяцев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на винчестере стало мало места…..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Проанализируем проблему?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152115"/>
              </p:ext>
            </p:extLst>
          </p:nvPr>
        </p:nvGraphicFramePr>
        <p:xfrm>
          <a:off x="838200" y="1825625"/>
          <a:ext cx="1632857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121"/>
              </p:ext>
            </p:extLst>
          </p:nvPr>
        </p:nvGraphicFramePr>
        <p:xfrm>
          <a:off x="2789903" y="1830542"/>
          <a:ext cx="164058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ru-RU" b="1" dirty="0" smtClean="0"/>
                        <a:t>18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825700"/>
              </p:ext>
            </p:extLst>
          </p:nvPr>
        </p:nvGraphicFramePr>
        <p:xfrm>
          <a:off x="4795684" y="1820709"/>
          <a:ext cx="163777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избавиться от дублирования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82378"/>
              </p:ext>
            </p:extLst>
          </p:nvPr>
        </p:nvGraphicFramePr>
        <p:xfrm>
          <a:off x="838200" y="1825625"/>
          <a:ext cx="1621971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121376"/>
              </p:ext>
            </p:extLst>
          </p:nvPr>
        </p:nvGraphicFramePr>
        <p:xfrm>
          <a:off x="2789903" y="1830542"/>
          <a:ext cx="1607926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ru-RU" b="1" dirty="0" smtClean="0"/>
                        <a:t>18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628578"/>
              </p:ext>
            </p:extLst>
          </p:nvPr>
        </p:nvGraphicFramePr>
        <p:xfrm>
          <a:off x="4795684" y="1820709"/>
          <a:ext cx="171397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попробовать сложить все файлы в одну директорию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1486"/>
              </p:ext>
            </p:extLst>
          </p:nvPr>
        </p:nvGraphicFramePr>
        <p:xfrm>
          <a:off x="916858" y="1874787"/>
          <a:ext cx="2711246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jquery.js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подсмотрим в реальный гит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/refs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/objects</a:t>
            </a:r>
          </a:p>
          <a:p>
            <a:pPr marL="0" indent="0">
              <a:buNone/>
            </a:pP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[alias]</a:t>
            </a:r>
          </a:p>
          <a:p>
            <a:r>
              <a:rPr lang="en-US" dirty="0"/>
              <a:t>	s = status -s</a:t>
            </a:r>
          </a:p>
          <a:p>
            <a:r>
              <a:rPr lang="en-US" dirty="0"/>
              <a:t>	</a:t>
            </a:r>
            <a:r>
              <a:rPr lang="en-US" dirty="0" err="1"/>
              <a:t>lg</a:t>
            </a:r>
            <a:r>
              <a:rPr lang="en-US" dirty="0"/>
              <a:t> = log --</a:t>
            </a:r>
            <a:r>
              <a:rPr lang="en-US" dirty="0" err="1"/>
              <a:t>oneline</a:t>
            </a:r>
            <a:r>
              <a:rPr lang="en-US" dirty="0"/>
              <a:t> --decorate --all --graph</a:t>
            </a:r>
          </a:p>
          <a:p>
            <a:r>
              <a:rPr lang="en-US" dirty="0"/>
              <a:t>	co = checkout</a:t>
            </a:r>
          </a:p>
          <a:p>
            <a:r>
              <a:rPr lang="en-US" dirty="0"/>
              <a:t>	cob = checkout -b</a:t>
            </a:r>
          </a:p>
          <a:p>
            <a:r>
              <a:rPr lang="en-US" dirty="0"/>
              <a:t>	</a:t>
            </a:r>
            <a:r>
              <a:rPr lang="en-US" dirty="0" err="1"/>
              <a:t>ec</a:t>
            </a:r>
            <a:r>
              <a:rPr lang="en-US" dirty="0"/>
              <a:t> = </a:t>
            </a:r>
            <a:r>
              <a:rPr lang="en-US" dirty="0" err="1"/>
              <a:t>config</a:t>
            </a:r>
            <a:r>
              <a:rPr lang="en-US" dirty="0"/>
              <a:t> --global -e</a:t>
            </a:r>
          </a:p>
          <a:p>
            <a:r>
              <a:rPr lang="en-US" dirty="0"/>
              <a:t>	cm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</a:t>
            </a:r>
          </a:p>
          <a:p>
            <a:r>
              <a:rPr lang="en-US" dirty="0"/>
              <a:t>	up = !</a:t>
            </a:r>
            <a:r>
              <a:rPr lang="en-US" dirty="0" err="1"/>
              <a:t>git</a:t>
            </a:r>
            <a:r>
              <a:rPr lang="en-US" dirty="0"/>
              <a:t> pull --rebase --prune $@ &amp;&amp; </a:t>
            </a:r>
            <a:r>
              <a:rPr lang="en-US" dirty="0" err="1"/>
              <a:t>git</a:t>
            </a:r>
            <a:r>
              <a:rPr lang="en-US" dirty="0"/>
              <a:t> submodule update --</a:t>
            </a:r>
            <a:r>
              <a:rPr lang="en-US" dirty="0" err="1"/>
              <a:t>init</a:t>
            </a:r>
            <a:r>
              <a:rPr lang="en-US" dirty="0"/>
              <a:t> --recursive</a:t>
            </a:r>
          </a:p>
          <a:p>
            <a:r>
              <a:rPr lang="en-US" dirty="0"/>
              <a:t>	save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 'SAVEPOINT'</a:t>
            </a:r>
          </a:p>
          <a:p>
            <a:r>
              <a:rPr lang="en-US" dirty="0"/>
              <a:t>	</a:t>
            </a:r>
            <a:r>
              <a:rPr lang="en-US" dirty="0" err="1"/>
              <a:t>wip</a:t>
            </a:r>
            <a:r>
              <a:rPr lang="en-US" dirty="0"/>
              <a:t> = commit -am "WIP"</a:t>
            </a:r>
          </a:p>
          <a:p>
            <a:r>
              <a:rPr lang="en-US" dirty="0"/>
              <a:t>	undo = reset HEAD~1 --mixed</a:t>
            </a:r>
          </a:p>
          <a:p>
            <a:r>
              <a:rPr lang="en-US" dirty="0"/>
              <a:t>	amend = commit -a --amend</a:t>
            </a:r>
          </a:p>
          <a:p>
            <a:r>
              <a:rPr lang="en-US" dirty="0"/>
              <a:t>	wipe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err="1"/>
              <a:t>qm</a:t>
            </a:r>
            <a:r>
              <a:rPr lang="en-US" dirty="0"/>
              <a:t> 'WIPE SAVEPOINT' &amp;&amp; </a:t>
            </a:r>
            <a:r>
              <a:rPr lang="en-US" dirty="0" err="1"/>
              <a:t>git</a:t>
            </a:r>
            <a:r>
              <a:rPr lang="en-US" dirty="0"/>
              <a:t> reset HEAD~1 </a:t>
            </a:r>
            <a:r>
              <a:rPr lang="en-US" dirty="0" smtClean="0"/>
              <a:t>–hard</a:t>
            </a:r>
          </a:p>
          <a:p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tree 4d7419c27598cf602ff02141b87efc79c573679a</a:t>
            </a:r>
          </a:p>
          <a:p>
            <a:pPr marL="0" indent="0">
              <a:buNone/>
            </a:pPr>
            <a:r>
              <a:rPr lang="en-US" sz="2400" dirty="0"/>
              <a:t>parent 05ae02e56916093163fec474ebd45fc27191d258</a:t>
            </a:r>
          </a:p>
          <a:p>
            <a:pPr marL="0" indent="0">
              <a:buNone/>
            </a:pPr>
            <a:r>
              <a:rPr lang="en-US" sz="2400" dirty="0"/>
              <a:t>author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1439984870 +0300</a:t>
            </a:r>
          </a:p>
          <a:p>
            <a:pPr marL="0" indent="0">
              <a:buNone/>
            </a:pPr>
            <a:r>
              <a:rPr lang="en-US" sz="2400" dirty="0"/>
              <a:t>committer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1439989492 +0300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commit message </a:t>
            </a:r>
          </a:p>
        </p:txBody>
      </p:sp>
    </p:spTree>
    <p:extLst>
      <p:ext uri="{BB962C8B-B14F-4D97-AF65-F5344CB8AC3E}">
        <p14:creationId xmlns:p14="http://schemas.microsoft.com/office/powerpoint/2010/main" val="224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39" y="1591709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</a:t>
            </a:r>
            <a:r>
              <a:rPr lang="en-US" sz="2400" dirty="0">
                <a:solidFill>
                  <a:schemeClr val="accent2"/>
                </a:solidFill>
              </a:rPr>
              <a:t>blob</a:t>
            </a:r>
            <a:r>
              <a:rPr lang="en-US" sz="2400" dirty="0">
                <a:solidFill>
                  <a:schemeClr val="lt1"/>
                </a:solidFill>
              </a:rPr>
              <a:t> 6c6a8c9a4a38fa43552d7f7c2e4be629f9fe7c5e	</a:t>
            </a:r>
            <a:r>
              <a:rPr lang="en-US" sz="2400" dirty="0">
                <a:solidFill>
                  <a:schemeClr val="accent2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>
                <a:solidFill>
                  <a:schemeClr val="lt1"/>
                </a:solidFill>
              </a:rPr>
              <a:t> 14b0478621e0e14dea0b682a5f0792efdd1e2ab7	</a:t>
            </a:r>
            <a:r>
              <a:rPr lang="en-US" sz="2400" dirty="0">
                <a:solidFill>
                  <a:schemeClr val="accent2"/>
                </a:solidFill>
              </a:rPr>
              <a:t>assets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5d925925c88dc0c20e0b82b5df355d9464ec86d5	</a:t>
            </a:r>
            <a:r>
              <a:rPr lang="en-US" sz="2400" dirty="0" err="1">
                <a:solidFill>
                  <a:schemeClr val="lt1"/>
                </a:solidFill>
              </a:rPr>
              <a:t>config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3bfcd883b02e6217cb238560287c1fddbec923d6	</a:t>
            </a:r>
            <a:r>
              <a:rPr lang="en-US" sz="2400" dirty="0" err="1">
                <a:solidFill>
                  <a:schemeClr val="lt1"/>
                </a:solidFill>
              </a:rPr>
              <a:t>docker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c393b9dea791413006fddad405d66c0faa6a0532	documentation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0b3ae64f38913074c10c623c1ebc3aedbfea9224	e2e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17a490633dbc0b44ad0bb0af6d7b90c393b8eb4f	</a:t>
            </a:r>
            <a:r>
              <a:rPr lang="en-US" sz="2400" dirty="0" err="1">
                <a:solidFill>
                  <a:schemeClr val="lt1"/>
                </a:solidFill>
              </a:rPr>
              <a:t>npm-shrinkwrap.json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024834865ff53045eecad5fa9145d6d74d211834	</a:t>
            </a:r>
            <a:r>
              <a:rPr lang="en-US" sz="2400" dirty="0" err="1">
                <a:solidFill>
                  <a:schemeClr val="lt1"/>
                </a:solidFill>
              </a:rPr>
              <a:t>package.json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4ec282c3e9150ab6df249ec131f6d3878e38a999	</a:t>
            </a:r>
            <a:r>
              <a:rPr lang="en-US" sz="2400" dirty="0" err="1">
                <a:solidFill>
                  <a:schemeClr val="lt1"/>
                </a:solidFill>
              </a:rPr>
              <a:t>src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02435841a7915c1ff6019d654236a3d911c04f02	tests.webpack.js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ca76d40ddc66533c1cbd47bf370dbe5b0dab049c	views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a74f796073b9d9917822f36c79e124afcb8ae436	</a:t>
            </a:r>
            <a:r>
              <a:rPr lang="en-US" sz="2400" dirty="0" err="1">
                <a:solidFill>
                  <a:schemeClr val="lt1"/>
                </a:solidFill>
              </a:rPr>
              <a:t>webpack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63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### Build the project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nodejs</a:t>
            </a:r>
            <a:r>
              <a:rPr lang="en-US" dirty="0"/>
              <a:t> (http://nodejs.org/)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mongodb</a:t>
            </a:r>
            <a:r>
              <a:rPr lang="en-US" dirty="0"/>
              <a:t> (http://www.mongodb.org/downloads)</a:t>
            </a:r>
          </a:p>
          <a:p>
            <a:pPr marL="0" indent="0">
              <a:buNone/>
            </a:pPr>
            <a:r>
              <a:rPr lang="en-US" dirty="0"/>
              <a:t>- install python 2.x.x (https://www.python.org/downloads)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Tx/>
              <a:buChar char="-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 (win-build on windows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теперь</a:t>
            </a:r>
            <a:r>
              <a:rPr lang="en-US" dirty="0" smtClean="0"/>
              <a:t> </a:t>
            </a:r>
            <a:r>
              <a:rPr lang="ru-RU" dirty="0" smtClean="0"/>
              <a:t>будет притча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8" y="6263005"/>
            <a:ext cx="10515600" cy="39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По мотивам: </a:t>
            </a:r>
            <a:r>
              <a:rPr lang="en-US" sz="1400" dirty="0" smtClean="0"/>
              <a:t>http://tom.preston-werner.com/2009/05/19/the-git-parable.html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формата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Loose – </a:t>
            </a:r>
            <a:r>
              <a:rPr lang="ru-RU" dirty="0" smtClean="0"/>
              <a:t>как есть, только в заархивированные с помощью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Packfiles</a:t>
            </a:r>
            <a:r>
              <a:rPr lang="en-US" dirty="0" smtClean="0"/>
              <a:t> – </a:t>
            </a:r>
            <a:r>
              <a:rPr lang="ru-RU" dirty="0" smtClean="0"/>
              <a:t>большие пачки объектов, объединенные вместе, возможно с хранение только </a:t>
            </a:r>
            <a:r>
              <a:rPr lang="en-US" dirty="0" smtClean="0"/>
              <a:t>diff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Бывает, но редко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en-US" dirty="0" smtClean="0"/>
              <a:t>“</a:t>
            </a:r>
            <a:r>
              <a:rPr lang="ru-RU" dirty="0" smtClean="0"/>
              <a:t>удаленные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err="1" smtClean="0"/>
              <a:t>коммиты</a:t>
            </a:r>
            <a:r>
              <a:rPr lang="ru-RU" dirty="0" smtClean="0"/>
              <a:t> сразу потерять невозможно</a:t>
            </a:r>
          </a:p>
          <a:p>
            <a:pPr marL="0" indent="0">
              <a:buNone/>
            </a:pPr>
            <a:r>
              <a:rPr lang="ru-RU" dirty="0" smtClean="0"/>
              <a:t>(есть сведенья что </a:t>
            </a:r>
            <a:r>
              <a:rPr lang="ru-RU" dirty="0" err="1" smtClean="0"/>
              <a:t>хран</a:t>
            </a:r>
            <a:r>
              <a:rPr lang="ru-RU" dirty="0" err="1"/>
              <a:t>я</a:t>
            </a:r>
            <a:r>
              <a:rPr lang="ru-RU" dirty="0" err="1" smtClean="0"/>
              <a:t>ться</a:t>
            </a:r>
            <a:r>
              <a:rPr lang="ru-RU" dirty="0" smtClean="0"/>
              <a:t> около 2х недель)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гите очень тяжело что-то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ru-RU" dirty="0" smtClean="0"/>
              <a:t>по сути</a:t>
            </a:r>
            <a:r>
              <a:rPr lang="en-US" dirty="0" smtClean="0"/>
              <a:t> merge</a:t>
            </a:r>
            <a:r>
              <a:rPr lang="ru-RU" dirty="0" smtClean="0"/>
              <a:t> </a:t>
            </a:r>
            <a:r>
              <a:rPr lang="ru-RU" dirty="0" err="1" smtClean="0"/>
              <a:t>коммит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прикольный трюк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" y="1467404"/>
            <a:ext cx="6711299" cy="3901032"/>
          </a:xfrm>
        </p:spPr>
      </p:pic>
    </p:spTree>
    <p:extLst>
      <p:ext uri="{BB962C8B-B14F-4D97-AF65-F5344CB8AC3E}">
        <p14:creationId xmlns:p14="http://schemas.microsoft.com/office/powerpoint/2010/main" val="1454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пару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891289"/>
            <a:ext cx="6716062" cy="3901032"/>
          </a:xfrm>
        </p:spPr>
      </p:pic>
    </p:spTree>
    <p:extLst>
      <p:ext uri="{BB962C8B-B14F-4D97-AF65-F5344CB8AC3E}">
        <p14:creationId xmlns:p14="http://schemas.microsoft.com/office/powerpoint/2010/main" val="3880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new-branch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57"/>
            <a:ext cx="7067244" cy="4351338"/>
          </a:xfrm>
        </p:spPr>
      </p:pic>
    </p:spTree>
    <p:extLst>
      <p:ext uri="{BB962C8B-B14F-4D97-AF65-F5344CB8AC3E}">
        <p14:creationId xmlns:p14="http://schemas.microsoft.com/office/powerpoint/2010/main" val="15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--force master origin/master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1836258"/>
            <a:ext cx="6939741" cy="4351338"/>
          </a:xfrm>
        </p:spPr>
      </p:pic>
    </p:spTree>
    <p:extLst>
      <p:ext uri="{BB962C8B-B14F-4D97-AF65-F5344CB8AC3E}">
        <p14:creationId xmlns:p14="http://schemas.microsoft.com/office/powerpoint/2010/main" val="3453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://haacked.com/archive/2015/06/29/git-migrate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github.com/blog/2019-how-to-undo-almost-anything-with-git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её переписывание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Cherry-pick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Rebase </a:t>
            </a:r>
          </a:p>
          <a:p>
            <a:pPr marL="0" indent="0">
              <a:buNone/>
            </a:pPr>
            <a:r>
              <a:rPr lang="en-US" dirty="0"/>
              <a:t>Rebase </a:t>
            </a:r>
            <a:r>
              <a:rPr lang="en-US" dirty="0" smtClean="0"/>
              <a:t>–I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filter-branch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Commit –amend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Меняем только локальную историю!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571625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 мир без систем контроля версий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428" y="0"/>
            <a:ext cx="16566428" cy="7040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 </a:t>
            </a:r>
            <a:r>
              <a:rPr lang="ru-RU" sz="4800" dirty="0" smtClean="0"/>
              <a:t>следующий раз..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406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9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Magic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http://www-cs-students.stanford.edu/~blynn/gitmagic/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Притча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http://tom.preston-werner.com/2009/05/19/the-git-parable.html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GitHub Uses GitHub to Build GitHub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https://www.youtube.com/watch?v=qyz3jkOBbQY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о правильной </a:t>
            </a:r>
            <a:r>
              <a:rPr lang="ru-RU" dirty="0" err="1" smtClean="0"/>
              <a:t>номерации</a:t>
            </a:r>
            <a:r>
              <a:rPr lang="ru-RU" dirty="0" smtClean="0"/>
              <a:t> версий приложения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http://semver.org/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ball of mud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http://www.laputan.org/mud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Fast Intro to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www.chromium.org/developers/fast-intro-to-git-internals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A Hacker’s Guide to </a:t>
            </a:r>
            <a:r>
              <a:rPr lang="en-US" i="1" dirty="0" err="1" smtClean="0"/>
              <a:t>Git</a:t>
            </a:r>
            <a:endParaRPr lang="en-US" i="1" dirty="0" smtClean="0"/>
          </a:p>
          <a:p>
            <a:pPr marL="0" indent="0">
              <a:buNone/>
            </a:pPr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>
                <a:hlinkClick r:id="rId5"/>
              </a:rPr>
              <a:t>wildlyinaccurate.com/a-hackers-guide-to-git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http://fle.github.io/git-tip-keep-your-branch-clean-with-fixup-and-autosquash.html</a:t>
            </a:r>
          </a:p>
        </p:txBody>
      </p:sp>
    </p:spTree>
    <p:extLst>
      <p:ext uri="{BB962C8B-B14F-4D97-AF65-F5344CB8AC3E}">
        <p14:creationId xmlns:p14="http://schemas.microsoft.com/office/powerpoint/2010/main" val="1170151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Webstorm</a:t>
            </a:r>
            <a:r>
              <a:rPr lang="en-US" smtClean="0"/>
              <a:t>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выглядел бы день обычного разработчика?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Будем хранить код проекта, например, тут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13628</TotalTime>
  <Words>1724</Words>
  <Application>Microsoft Office PowerPoint</Application>
  <PresentationFormat>Widescreen</PresentationFormat>
  <Paragraphs>515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Wingdings</vt:lpstr>
      <vt:lpstr>Office Theme</vt:lpstr>
      <vt:lpstr>Git, commit and code review</vt:lpstr>
      <vt:lpstr>Часть первая: Git</vt:lpstr>
      <vt:lpstr>Git</vt:lpstr>
      <vt:lpstr>Сообщения Git’а могут испугать:</vt:lpstr>
      <vt:lpstr>PowerPoint Presentation</vt:lpstr>
      <vt:lpstr>А теперь будет притча o git</vt:lpstr>
      <vt:lpstr>Представьте мир без систем контроля версий</vt:lpstr>
      <vt:lpstr>Как выглядел бы день обычного разработчика?</vt:lpstr>
      <vt:lpstr>Будем хранить код проекта, например, тут</vt:lpstr>
      <vt:lpstr>Ну совсем без версий плохо</vt:lpstr>
      <vt:lpstr>Ну совсем без версий плохо</vt:lpstr>
      <vt:lpstr>А теперь пришло время изобрести  commit message</vt:lpstr>
      <vt:lpstr>В каждый snapshot архив будем добавлять message.txt вида:</vt:lpstr>
      <vt:lpstr>Теперь структура папок выглядит так</vt:lpstr>
      <vt:lpstr>Прошла пара недель…</vt:lpstr>
      <vt:lpstr>Первый релиз:</vt:lpstr>
      <vt:lpstr>Но мы девелопим дальше:</vt:lpstr>
      <vt:lpstr>Плохие новости:</vt:lpstr>
      <vt:lpstr>Поправили, но куда теперь сохранить fix?</vt:lpstr>
      <vt:lpstr>Линейная организация не подходит </vt:lpstr>
      <vt:lpstr>Есть идея! - Направленный ациклический граф </vt:lpstr>
      <vt:lpstr>Как преобразовать список в дерево?</vt:lpstr>
      <vt:lpstr>Добавим к каждому сообщению ссылку на родителя </vt:lpstr>
      <vt:lpstr>Получилось такая логическая структура</vt:lpstr>
      <vt:lpstr>Но как это обычно бывает появилась другая проблема – нет возможности определить последний коммит в ветке по номеру</vt:lpstr>
      <vt:lpstr>Нам нужны бранчи</vt:lpstr>
      <vt:lpstr>Можем реализовать их так</vt:lpstr>
      <vt:lpstr>И еще пару бранчей</vt:lpstr>
      <vt:lpstr>PowerPoint Presentation</vt:lpstr>
      <vt:lpstr>PowerPoint Presentation</vt:lpstr>
      <vt:lpstr>Бранчи хороши, но</vt:lpstr>
      <vt:lpstr>Изобретаем теги!</vt:lpstr>
      <vt:lpstr>Теги бывают простые и не простые </vt:lpstr>
      <vt:lpstr>Теперь наши папки выглядят так</vt:lpstr>
      <vt:lpstr>PowerPoint Presentation</vt:lpstr>
      <vt:lpstr>Если есть бранчи, то будут и мержи </vt:lpstr>
      <vt:lpstr>Для более сложного случая</vt:lpstr>
      <vt:lpstr>Прошла еще неделя</vt:lpstr>
      <vt:lpstr>Ура! Появился еще один разработчик</vt:lpstr>
      <vt:lpstr>Просто копируем все папки к нему на комп</vt:lpstr>
      <vt:lpstr>В целом все хорошо:</vt:lpstr>
      <vt:lpstr>Но появилась новая проблема </vt:lpstr>
      <vt:lpstr>Сделаем имена snapshot’ов уникальными</vt:lpstr>
      <vt:lpstr>Решение</vt:lpstr>
      <vt:lpstr>SHA1 hash algorithm</vt:lpstr>
      <vt:lpstr>SHA1</vt:lpstr>
      <vt:lpstr>Теперь директория выглядит так</vt:lpstr>
      <vt:lpstr>PowerPoint Presentation</vt:lpstr>
      <vt:lpstr>Определим правила для коммитов</vt:lpstr>
      <vt:lpstr>Но на этом проблемы не заканчиваются</vt:lpstr>
      <vt:lpstr>Прошло еще пару месяцев</vt:lpstr>
      <vt:lpstr>Проанализируем проблему?</vt:lpstr>
      <vt:lpstr>Как можно избавиться от дублирования ?</vt:lpstr>
      <vt:lpstr>А если попробовать сложить все файлы в одну директорию</vt:lpstr>
      <vt:lpstr>Давайте подсмотрим в реальный гит</vt:lpstr>
      <vt:lpstr>Git Aliases</vt:lpstr>
      <vt:lpstr>Commit</vt:lpstr>
      <vt:lpstr>Tree</vt:lpstr>
      <vt:lpstr>Blob</vt:lpstr>
      <vt:lpstr>Два формата хранения</vt:lpstr>
      <vt:lpstr>Сборка мусора</vt:lpstr>
      <vt:lpstr>Stash – по сути merge коммит</vt:lpstr>
      <vt:lpstr>Еще один прикольный трюк</vt:lpstr>
      <vt:lpstr>Добавили пару коммитов</vt:lpstr>
      <vt:lpstr>git checkout -b new-branch</vt:lpstr>
      <vt:lpstr>git branch --force master origin/master</vt:lpstr>
      <vt:lpstr>Еще:</vt:lpstr>
      <vt:lpstr>История и её переписывание</vt:lpstr>
      <vt:lpstr>PowerPoint Presentation</vt:lpstr>
      <vt:lpstr>В следующий раз..</vt:lpstr>
      <vt:lpstr>Вопросы?</vt:lpstr>
      <vt:lpstr>Полезные ссылки</vt:lpstr>
      <vt:lpstr>Полезные ссылки</vt:lpstr>
      <vt:lpstr>TODO </vt:lpstr>
      <vt:lpstr>TODO 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287</cp:revision>
  <dcterms:created xsi:type="dcterms:W3CDTF">2015-08-10T13:00:06Z</dcterms:created>
  <dcterms:modified xsi:type="dcterms:W3CDTF">2015-08-28T08:19:42Z</dcterms:modified>
</cp:coreProperties>
</file>